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  <a:srgbClr val="007000"/>
    <a:srgbClr val="004200"/>
    <a:srgbClr val="B0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A75143-06B5-4291-9E25-3C103BC700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EE39D-4FD3-4430-911F-4529D297BF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61C26-EBF8-4CB4-A5A8-3947C1C1AA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E5EB8-D185-44BE-8D0A-4FD35838BB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96035-149D-4195-AE9D-5E69ED90C9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41784-1B4D-42E8-95A0-D0428FD3A0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CAC27-A2BA-4A2F-AAF6-B37671D77E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1B6C0-EBFD-4428-962A-F568AE848C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32ECF-C25B-4874-B958-DF68947EEF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9221F-38BF-417A-B123-82391D0DB9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180DE-8F6A-43C7-BEB0-48DDDDB0B8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6337A9-4CA3-41EA-B2F9-9795187B6FF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84" y="3857628"/>
            <a:ext cx="6215106" cy="2428892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      Спиридонова Галина Степановна </a:t>
            </a:r>
            <a:r>
              <a:rPr lang="ru-RU" sz="1600" dirty="0" smtClean="0">
                <a:solidFill>
                  <a:srgbClr val="C00000"/>
                </a:solidFill>
              </a:rPr>
              <a:t>родилась 2 ноября 1939 года в посёлке </a:t>
            </a:r>
            <a:r>
              <a:rPr lang="ru-RU" sz="1600" dirty="0" err="1" smtClean="0">
                <a:solidFill>
                  <a:srgbClr val="C00000"/>
                </a:solidFill>
              </a:rPr>
              <a:t>Юдино</a:t>
            </a:r>
            <a:r>
              <a:rPr lang="ru-RU" sz="1600" dirty="0" smtClean="0">
                <a:solidFill>
                  <a:srgbClr val="C00000"/>
                </a:solidFill>
              </a:rPr>
              <a:t>, в семье рабочего.</a:t>
            </a:r>
          </a:p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           «Во время войны в бывшей школе № 41, ныне 155 школа, располагался военный госпиталь. Я сама не помню этого, но знаю из рассказов взрослых. Наше детство было тяжёлое, но мы, к счастью не видели ужасов войны, как видели и погибали дети, которые жили в городах, деревнях, захваченных фашистами », -       </a:t>
            </a:r>
          </a:p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                                  вспоминает Галина Степановна.    </a:t>
            </a:r>
          </a:p>
        </p:txBody>
      </p:sp>
      <p:pic>
        <p:nvPicPr>
          <p:cNvPr id="4" name="Рисунок 3" descr="C:\Users\User\AppData\Local\Microsoft\Windows\Temporary Internet Files\Content.Word\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42852"/>
            <a:ext cx="6072230" cy="3714776"/>
          </a:xfrm>
          <a:prstGeom prst="roundRect">
            <a:avLst>
              <a:gd name="adj" fmla="val 16667"/>
            </a:avLst>
          </a:prstGeom>
          <a:ln w="57150">
            <a:solidFill>
              <a:srgbClr val="FF6600"/>
            </a:solidFill>
          </a:ln>
          <a:effectLst>
            <a:glow rad="139700">
              <a:srgbClr val="FF0000">
                <a:alpha val="4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3571876"/>
            <a:ext cx="6929486" cy="278608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             </a:t>
            </a:r>
            <a:r>
              <a:rPr lang="ru-RU" sz="2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Спиридонов Геннадий Сергеевич </a:t>
            </a:r>
          </a:p>
          <a:p>
            <a:pPr>
              <a:buNone/>
            </a:pPr>
            <a:r>
              <a:rPr lang="ru-RU" sz="1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          родился 19 февраля 1938 года в </a:t>
            </a:r>
            <a:r>
              <a:rPr lang="ru-RU" sz="1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Юдино</a:t>
            </a:r>
            <a:r>
              <a:rPr lang="ru-RU" sz="1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, </a:t>
            </a:r>
            <a:r>
              <a:rPr lang="ru-RU" sz="14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в</a:t>
            </a:r>
            <a:r>
              <a:rPr lang="ru-RU" sz="1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 семье рабочего. </a:t>
            </a:r>
          </a:p>
          <a:p>
            <a:pPr>
              <a:buNone/>
            </a:pPr>
            <a:r>
              <a:rPr lang="ru-RU" sz="1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                     «Чтобы не умереть с голода, чтобы выжить питались крапивой, щавелем, диким луком. Весной, когда лошадью вспахивали землю под посадку нового урожая картофеля, мы шли за плугом и собирали гнилую картошку, приносили её домой, мать на большой сковороде на рыбьем жиру пекла нам блины. Было здорово! Вкусно!.. На семью (5 человек) давали одну килограммовую буханку хлеба. В стране была карточная система. За хлебом были огромные очереди. Очередь занимали с вечера. Химическим карандашом на ладони записывали номер      очереди. Было голодно, холодно, страшно, но мы верили – Победа будет за нами!»           </a:t>
            </a:r>
          </a:p>
          <a:p>
            <a:pPr>
              <a:buNone/>
            </a:pPr>
            <a:r>
              <a:rPr lang="ru-RU" sz="1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</a:rPr>
              <a:t>                                                     - вспоминает  Геннадий Сергеевич. </a:t>
            </a:r>
          </a:p>
          <a:p>
            <a:pPr>
              <a:buNone/>
            </a:pPr>
            <a:endParaRPr lang="ru-RU" dirty="0">
              <a:ln>
                <a:solidFill>
                  <a:schemeClr val="accent6">
                    <a:lumMod val="75000"/>
                  </a:schemeClr>
                </a:solidFill>
              </a:ln>
            </a:endParaRPr>
          </a:p>
        </p:txBody>
      </p:sp>
      <p:pic>
        <p:nvPicPr>
          <p:cNvPr id="4" name="Рисунок 3" descr="C:\Users\User\AppData\Local\Microsoft\Windows\Temporary Internet Files\Content.Word\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214290"/>
            <a:ext cx="5429288" cy="3286148"/>
          </a:xfrm>
          <a:prstGeom prst="roundRect">
            <a:avLst>
              <a:gd name="adj" fmla="val 16667"/>
            </a:avLst>
          </a:prstGeom>
          <a:ln w="57150">
            <a:solidFill>
              <a:srgbClr val="0070C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AppData\Local\Microsoft\Windows\Temporary Internet Files\Content.Word\20150406_205426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14290"/>
            <a:ext cx="7286676" cy="62151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езентация6">
  <a:themeElements>
    <a:clrScheme name="9 мая_07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9 мая_07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 мая_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 мая_07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 мая_07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Презентация6</Template>
  <TotalTime>134</TotalTime>
  <Words>220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Презентация6</vt:lpstr>
      <vt:lpstr>Слайд 1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Победы</dc:title>
  <dc:creator>Admin</dc:creator>
  <cp:lastModifiedBy>4</cp:lastModifiedBy>
  <cp:revision>18</cp:revision>
  <dcterms:created xsi:type="dcterms:W3CDTF">2013-05-07T10:45:36Z</dcterms:created>
  <dcterms:modified xsi:type="dcterms:W3CDTF">2015-04-09T12:01:42Z</dcterms:modified>
</cp:coreProperties>
</file>