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sldIdLst>
    <p:sldId id="258" r:id="rId2"/>
    <p:sldId id="273" r:id="rId3"/>
    <p:sldId id="263" r:id="rId4"/>
    <p:sldId id="264" r:id="rId5"/>
    <p:sldId id="268" r:id="rId6"/>
    <p:sldId id="265" r:id="rId7"/>
    <p:sldId id="266" r:id="rId8"/>
    <p:sldId id="267" r:id="rId9"/>
    <p:sldId id="277" r:id="rId10"/>
    <p:sldId id="269" r:id="rId11"/>
    <p:sldId id="272" r:id="rId12"/>
    <p:sldId id="271" r:id="rId13"/>
    <p:sldId id="274" r:id="rId14"/>
    <p:sldId id="275" r:id="rId15"/>
    <p:sldId id="276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1" end="15"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9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jpeg"/><Relationship Id="rId3" Type="http://schemas.openxmlformats.org/officeDocument/2006/relationships/image" Target="../media/image71.jpeg"/><Relationship Id="rId7" Type="http://schemas.openxmlformats.org/officeDocument/2006/relationships/image" Target="../media/image75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jpeg"/><Relationship Id="rId5" Type="http://schemas.openxmlformats.org/officeDocument/2006/relationships/image" Target="../media/image73.jpeg"/><Relationship Id="rId4" Type="http://schemas.openxmlformats.org/officeDocument/2006/relationships/image" Target="../media/image7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Relationship Id="rId9" Type="http://schemas.openxmlformats.org/officeDocument/2006/relationships/image" Target="../media/image42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44.jpeg"/><Relationship Id="rId7" Type="http://schemas.openxmlformats.org/officeDocument/2006/relationships/image" Target="../media/image48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     «</a:t>
            </a:r>
            <a:r>
              <a:rPr lang="ru-RU" sz="3200" b="1" dirty="0" smtClean="0"/>
              <a:t>Самоизоляция или сидим дома»</a:t>
            </a:r>
            <a:endParaRPr lang="ru-RU" sz="3200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8" name="Picture 2" descr="C:\Users\User\Desktop\1192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" y="1630863"/>
            <a:ext cx="4040188" cy="3569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556792"/>
            <a:ext cx="4041775" cy="456937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5400" b="1" i="1" smtClean="0"/>
              <a:t>Умелые </a:t>
            </a:r>
            <a:r>
              <a:rPr lang="ru-RU" sz="5400" b="1" i="1" dirty="0" smtClean="0"/>
              <a:t>руки </a:t>
            </a:r>
          </a:p>
          <a:p>
            <a:pPr marL="0" indent="0" algn="ctr">
              <a:buNone/>
            </a:pPr>
            <a:r>
              <a:rPr lang="ru-RU" sz="5400" b="1" i="1" dirty="0"/>
              <a:t> </a:t>
            </a:r>
            <a:r>
              <a:rPr lang="ru-RU" sz="5400" b="1" i="1" dirty="0" smtClean="0"/>
              <a:t>не знают скуки!</a:t>
            </a:r>
            <a:endParaRPr lang="ru-RU" sz="5400" b="1" i="1" dirty="0"/>
          </a:p>
        </p:txBody>
      </p:sp>
    </p:spTree>
    <p:extLst>
      <p:ext uri="{BB962C8B-B14F-4D97-AF65-F5344CB8AC3E}">
        <p14:creationId xmlns:p14="http://schemas.microsoft.com/office/powerpoint/2010/main" val="2088558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Изучали правила безопасного поведения на дорогах</a:t>
            </a:r>
            <a:endParaRPr lang="ru-RU" sz="2400" dirty="0"/>
          </a:p>
        </p:txBody>
      </p:sp>
      <p:pic>
        <p:nvPicPr>
          <p:cNvPr id="5122" name="Picture 2" descr="C:\Users\User\Desktop\фото изоляция\рк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61" y="1296609"/>
            <a:ext cx="1637723" cy="2582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ser\Desktop\фото изоляция\рк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296609"/>
            <a:ext cx="1728192" cy="2582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User\Desktop\фото изоляция\рк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0092" y="4114795"/>
            <a:ext cx="1620180" cy="248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User\Desktop\фото изоляция\рк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9892" y="1296610"/>
            <a:ext cx="1800200" cy="2582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User\Desktop\фото изоляция\рк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684" y="4114796"/>
            <a:ext cx="1872208" cy="248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8363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Заголовок 1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sz="2400" dirty="0" smtClean="0"/>
              <a:t>-Золотая рыбка, сделай так, чтобы карантин закончился…</a:t>
            </a:r>
            <a:endParaRPr lang="ru-RU" sz="24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-Цветик-</a:t>
            </a:r>
            <a:r>
              <a:rPr lang="ru-RU" dirty="0" err="1" smtClean="0"/>
              <a:t>семицветик</a:t>
            </a:r>
            <a:r>
              <a:rPr lang="ru-RU" dirty="0" smtClean="0"/>
              <a:t>, исполни моё желание!</a:t>
            </a:r>
            <a:endParaRPr lang="ru-RU" dirty="0"/>
          </a:p>
        </p:txBody>
      </p:sp>
      <p:pic>
        <p:nvPicPr>
          <p:cNvPr id="8195" name="Picture 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51892" y="2226683"/>
            <a:ext cx="2450804" cy="2377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 descr="C:\Users\User\Desktop\фото изоляция\IMG-20200429-WA0014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87751" y="1444625"/>
            <a:ext cx="2956322" cy="3941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4037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С мамами и папами заниматься весело…</a:t>
            </a:r>
            <a:endParaRPr lang="ru-RU" sz="2400" dirty="0"/>
          </a:p>
        </p:txBody>
      </p:sp>
      <p:pic>
        <p:nvPicPr>
          <p:cNvPr id="7171" name="Picture 3" descr="C:\Users\User\Desktop\фото изоляция\га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00807"/>
            <a:ext cx="2016224" cy="1988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Users\User\Desktop\фото изоляция\рк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709237"/>
            <a:ext cx="2232247" cy="1980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C:\Users\User\Desktop\фото изоляция\рк1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709236"/>
            <a:ext cx="2181225" cy="1980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5" name="Picture 7" descr="C:\Users\User\Desktop\фото изоляция\рк1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020551"/>
            <a:ext cx="2304256" cy="2252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C:\Users\User\Desktop\фото изоляция\рк1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020552"/>
            <a:ext cx="2376264" cy="2252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1845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esktop\фото изоляция\шв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646" y="264986"/>
            <a:ext cx="3924436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esktop\фото изоляция\шв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540" y="2677732"/>
            <a:ext cx="2700300" cy="3847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ser\Desktop\фото изоляция\шв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381110"/>
            <a:ext cx="2232248" cy="3488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User\Desktop\фото изоляция\шв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677732"/>
            <a:ext cx="2520280" cy="3847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3645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User\Desktop\фото изоляция\шв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60648"/>
            <a:ext cx="2016224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фото изоляция\шв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260648"/>
            <a:ext cx="1777951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30" y="3498443"/>
            <a:ext cx="2016224" cy="2664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2423614"/>
            <a:ext cx="2448272" cy="3709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9661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фото изоляция\IMG-20200427-WA001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6672"/>
            <a:ext cx="2304256" cy="2567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фото изоляция\рк1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424" y="476672"/>
            <a:ext cx="2376264" cy="2582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esktop\фото изоляция\рк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6176" y="476672"/>
            <a:ext cx="2160240" cy="2567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ser\Desktop\фото изоляция\рк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1500" y="3380509"/>
            <a:ext cx="1940056" cy="2712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User\Desktop\фото изоляция\IMG-20200425-WA001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80509"/>
            <a:ext cx="1877768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C:\Users\User\Desktop\фото изоляция\IMG-20200424-WA002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6808" y="3380509"/>
            <a:ext cx="1805760" cy="2712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:\Users\User\Desktop\фото изоляция\IMG-20200425-WA0013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5910" y="3501008"/>
            <a:ext cx="1728192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8875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Наши рисунки ко дню космонавтики!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7" name="Picture 2" descr="C:\Users\User\Desktop\фото изоляция\3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99133" y="1444625"/>
            <a:ext cx="2956322" cy="3941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User\Desktop\фото изоляция\6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56337" y="1444625"/>
            <a:ext cx="2219151" cy="3941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0452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47948"/>
            <a:ext cx="2305050" cy="274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78111"/>
            <a:ext cx="2157413" cy="2719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98893"/>
            <a:ext cx="2305050" cy="273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789040"/>
            <a:ext cx="3683000" cy="2524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6482" y="3789039"/>
            <a:ext cx="3962400" cy="2524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6483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ru-RU" sz="2400" dirty="0" smtClean="0"/>
              <a:t>А ещё мы лепили единорогов… </a:t>
            </a:r>
            <a:endParaRPr lang="ru-RU" sz="2400" dirty="0"/>
          </a:p>
        </p:txBody>
      </p:sp>
      <p:pic>
        <p:nvPicPr>
          <p:cNvPr id="6146" name="Picture 2" descr="C:\Users\User\Desktop\фото изоляция\IMG-20200425-WA000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2776"/>
            <a:ext cx="1605383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User\Desktop\фото изоляция\IMG-20200425-WA00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3596" y="1412776"/>
            <a:ext cx="1440160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User\Desktop\фото изоляция\IMG-20200425-WA001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2020" y="1412776"/>
            <a:ext cx="1368152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User\Desktop\фото изоляция\IMG-20200424-WA002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1403559"/>
            <a:ext cx="1512168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7" descr="C:\Users\User\Desktop\фото изоляция\IMG-20200426-WA000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271" y="4149080"/>
            <a:ext cx="1619672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C:\Users\User\Desktop\фото изоляция\IMG-20200426-WA000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5709" y="4130143"/>
            <a:ext cx="1440160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3" name="Picture 9" descr="C:\Users\User\Desktop\фото изоляция\IMG-20200426-WA0005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224" y="4130143"/>
            <a:ext cx="1342644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5" name="Picture 11" descr="C:\Users\User\Desktop\фото изоляция\IMG-20200426-WA0006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4089370"/>
            <a:ext cx="1512168" cy="2056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030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фото изоляция\га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214" y="332656"/>
            <a:ext cx="2803618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User\Desktop\фото изоляция\га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32656"/>
            <a:ext cx="2880320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988840"/>
            <a:ext cx="2304256" cy="2736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214" y="3382024"/>
            <a:ext cx="2803618" cy="2259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356991"/>
            <a:ext cx="2880320" cy="2284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302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Мы очень соскучились по цирку! Внимание!!!На арене клоуны!!!</a:t>
            </a:r>
            <a:endParaRPr lang="ru-RU" sz="2400" dirty="0"/>
          </a:p>
        </p:txBody>
      </p:sp>
      <p:pic>
        <p:nvPicPr>
          <p:cNvPr id="7170" name="Picture 2" descr="C:\Users\User\Desktop\фото изоляция\IMG-20200427-WA00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84784"/>
            <a:ext cx="1512168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User\Desktop\фото изоляция\IMG-20200427-WA00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484784"/>
            <a:ext cx="1440160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Users\User\Desktop\фото изоляция\IMG-20200427-WA001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503365"/>
            <a:ext cx="1440160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C:\Users\User\Desktop\фото изоляция\IMG-20200428-WA000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1484784"/>
            <a:ext cx="1494510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5" name="Picture 7" descr="C:\Users\User\Desktop\фото изоляция\IMG-20200429-WA000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7972" y="3933056"/>
            <a:ext cx="1800200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C:\Users\User\Desktop\фото изоляция\IMG-20200429-WA000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944830"/>
            <a:ext cx="1872208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1927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Летят перелетные птицы…</a:t>
            </a:r>
            <a:endParaRPr lang="ru-RU" sz="2800" dirty="0"/>
          </a:p>
        </p:txBody>
      </p:sp>
      <p:pic>
        <p:nvPicPr>
          <p:cNvPr id="2051" name="Picture 3" descr="C:\Users\User\Desktop\фото изоляция\IMG-20200429-WA0009 - копия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84784"/>
            <a:ext cx="2736303" cy="1731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\Desktop\фото изоляция\IMG-20200429-WA00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982393"/>
            <a:ext cx="2088233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User\Desktop\фото изоляция\IMG-20200429-WA0011 - копия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4841" y="4293096"/>
            <a:ext cx="3240361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User\Desktop\фото изоляция\рк1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5871" y="1126768"/>
            <a:ext cx="1538299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User\Desktop\фото изоляция\рк1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841" y="3646689"/>
            <a:ext cx="1498539" cy="2661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User\Desktop\фото изоляция\рк8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2556" y="4211739"/>
            <a:ext cx="1829245" cy="2096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6689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День Победы глазами наших детей.</a:t>
            </a:r>
            <a:endParaRPr lang="ru-RU" sz="2400" dirty="0"/>
          </a:p>
        </p:txBody>
      </p:sp>
      <p:pic>
        <p:nvPicPr>
          <p:cNvPr id="3075" name="Picture 3" descr="C:\Users\User\Desktop\фото изоляция\б - копия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1598476"/>
            <a:ext cx="1944216" cy="1902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User\Desktop\фото изоляция\г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1580786"/>
            <a:ext cx="1944216" cy="2838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User\Desktop\фото изоляция\ё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580786"/>
            <a:ext cx="2016223" cy="2820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User\Desktop\фото изоляция\и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059" y="4995174"/>
            <a:ext cx="1619912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User\Desktop\фото изоляция\м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4617132"/>
            <a:ext cx="1944216" cy="1980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:\Users\User\Desktop\фото изоляция\з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3861048"/>
            <a:ext cx="1944216" cy="2484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C:\Users\User\Desktop\фото изоляция\а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5796" y="1598476"/>
            <a:ext cx="1584175" cy="2803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C:\Users\User\Desktop\фото изоляция\рк2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7" y="4617132"/>
            <a:ext cx="1224136" cy="1980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4009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фото изоляция\е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2016224" cy="2280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фото изоляция\д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5797" y="404664"/>
            <a:ext cx="1512168" cy="2280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esktop\фото изоляция\йй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429335"/>
            <a:ext cx="1465312" cy="2255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ser\Desktop\фото изоляция\в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556" y="3580064"/>
            <a:ext cx="1886241" cy="2583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User\Desktop\фото изоляция\ж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0504" y="3580064"/>
            <a:ext cx="1800200" cy="2583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User\Desktop\фото изоляция\к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3580064"/>
            <a:ext cx="1969368" cy="2583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C:\Users\User\Desktop\фото изоляция\н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1218" y="396721"/>
            <a:ext cx="1578973" cy="2288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3239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260</TotalTime>
  <Words>79</Words>
  <Application>Microsoft Office PowerPoint</Application>
  <PresentationFormat>Экран (4:3)</PresentationFormat>
  <Paragraphs>12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Открытая</vt:lpstr>
      <vt:lpstr>     «Самоизоляция или сидим дома»</vt:lpstr>
      <vt:lpstr>Наши рисунки ко дню космонавтики!</vt:lpstr>
      <vt:lpstr>Презентация PowerPoint</vt:lpstr>
      <vt:lpstr>А ещё мы лепили единорогов… </vt:lpstr>
      <vt:lpstr>Презентация PowerPoint</vt:lpstr>
      <vt:lpstr>Мы очень соскучились по цирку! Внимание!!!На арене клоуны!!!</vt:lpstr>
      <vt:lpstr>Летят перелетные птицы…</vt:lpstr>
      <vt:lpstr>День Победы глазами наших детей.</vt:lpstr>
      <vt:lpstr>Презентация PowerPoint</vt:lpstr>
      <vt:lpstr>Изучали правила безопасного поведения на дорогах</vt:lpstr>
      <vt:lpstr>Презентация PowerPoint</vt:lpstr>
      <vt:lpstr>С мамами и папами заниматься весело…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24</cp:revision>
  <dcterms:created xsi:type="dcterms:W3CDTF">2020-05-12T05:17:14Z</dcterms:created>
  <dcterms:modified xsi:type="dcterms:W3CDTF">2020-05-14T10:16:14Z</dcterms:modified>
</cp:coreProperties>
</file>