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5" r:id="rId1"/>
  </p:sldMasterIdLst>
  <p:sldIdLst>
    <p:sldId id="290" r:id="rId2"/>
    <p:sldId id="257" r:id="rId3"/>
    <p:sldId id="258" r:id="rId4"/>
    <p:sldId id="259" r:id="rId5"/>
    <p:sldId id="260" r:id="rId6"/>
    <p:sldId id="263" r:id="rId7"/>
    <p:sldId id="261" r:id="rId8"/>
    <p:sldId id="264" r:id="rId9"/>
    <p:sldId id="265" r:id="rId10"/>
    <p:sldId id="266" r:id="rId11"/>
    <p:sldId id="268" r:id="rId12"/>
    <p:sldId id="267" r:id="rId13"/>
    <p:sldId id="269" r:id="rId14"/>
    <p:sldId id="271" r:id="rId15"/>
    <p:sldId id="274" r:id="rId16"/>
    <p:sldId id="273" r:id="rId17"/>
    <p:sldId id="275" r:id="rId18"/>
    <p:sldId id="277" r:id="rId19"/>
    <p:sldId id="272" r:id="rId20"/>
    <p:sldId id="276" r:id="rId21"/>
    <p:sldId id="280" r:id="rId22"/>
    <p:sldId id="281" r:id="rId23"/>
    <p:sldId id="282" r:id="rId24"/>
    <p:sldId id="283" r:id="rId25"/>
    <p:sldId id="284" r:id="rId26"/>
    <p:sldId id="287" r:id="rId27"/>
    <p:sldId id="288" r:id="rId28"/>
    <p:sldId id="285" r:id="rId29"/>
    <p:sldId id="286" r:id="rId30"/>
    <p:sldId id="289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76" autoAdjust="0"/>
    <p:restoredTop sz="94660"/>
  </p:normalViewPr>
  <p:slideViewPr>
    <p:cSldViewPr snapToGrid="0">
      <p:cViewPr>
        <p:scale>
          <a:sx n="52" d="100"/>
          <a:sy n="52" d="100"/>
        </p:scale>
        <p:origin x="-1428" y="-5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499ADC7-485B-4F1A-967E-A60D65BA46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89D2E0E-729C-4A32-A0D6-8D37CD0E0D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BDDE456-AB7D-4B6C-9B51-44F2B4AEB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DD728-2C8D-457B-AF16-B33CB5BA2C67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8414400-14CE-4352-95BA-20DDE1D90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60DE5F7-8426-40FE-A9AD-111D01B5D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8385-1848-44F4-AE06-B73C6AB0B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502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B9195F6-2CAC-4826-866E-DE8AC1D1B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851A88F0-2D81-44A0-A0A9-90C33380E1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65B6420-039D-4C68-A1F4-95775CA1C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DD728-2C8D-457B-AF16-B33CB5BA2C67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82DBE8A-54D3-422B-9D6F-8394F3049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18FABC3-E8B6-4A30-86CA-E0C5AE53E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8385-1848-44F4-AE06-B73C6AB0B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78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FAFDBE25-9769-4F85-8AB3-E649A8095B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62EC9BFF-BEC5-4BE5-BE8C-932D47ED1D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AE4DB7C-24F6-4CA2-A976-9D954FDF4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DD728-2C8D-457B-AF16-B33CB5BA2C67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9063F9B-0AB6-448F-8B8D-775C03BDE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A398476-8942-42D4-8ED0-CA3432066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8385-1848-44F4-AE06-B73C6AB0B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2322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73EADD0-CDE0-4E4F-9B89-D63BB846C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CD8DDB4-DE97-482A-A1E8-ADD1A95AD4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BE687D3-BBD9-48D3-9C34-701E5A951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DD728-2C8D-457B-AF16-B33CB5BA2C67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52B6AC7-EB14-44F8-854F-674C558D1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2CE812C-08B1-4CD1-9D05-5804DB2CB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8385-1848-44F4-AE06-B73C6AB0B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840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42DFC22-C8C6-4D2F-9B5D-2CCD0B4C2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F0FEBCA-277C-432A-AB32-934F0465E5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4D2823A-0D71-4BB9-981D-4026DF2B5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DD728-2C8D-457B-AF16-B33CB5BA2C67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F9BBCE8-ADDC-4819-B1D9-BFA16EBC3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6C94DD9-325A-4F78-87B7-C2C2A698B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8385-1848-44F4-AE06-B73C6AB0B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092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30C198B-4862-418D-AEB2-1C6EBD951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F15ED2C-7B41-455A-98C2-F5879059E2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D456AA3-C50C-4CA0-86B0-AA2E3E1648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3D5629C-266D-4311-B790-B282E1907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DD728-2C8D-457B-AF16-B33CB5BA2C67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E4C56AA-911F-4261-A1D2-30A4DDFC1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3DABFF5-CF89-4673-ADFD-D9F6C6F0F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8385-1848-44F4-AE06-B73C6AB0B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545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72A3BD3-B2D9-4D24-806B-77F640937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9D0BDB0-5C2C-4316-87DE-1EF5E5EA87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F548F63-3D53-42D2-AC24-6849E93907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32FDE514-67BE-4C9C-8A5E-7E44DBBB67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0C2A30A1-9EE8-4408-9EE9-AEC714D2B1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A1FF279A-0E2F-41E0-9350-2A1B670A8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DD728-2C8D-457B-AF16-B33CB5BA2C67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6A335C8F-586E-4837-8E4A-7C5F7EE5E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82968E1E-8829-4890-AB19-F79BDE1AC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8385-1848-44F4-AE06-B73C6AB0B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7700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9FCFAD3-CF81-4771-BE66-3A27168D5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C7A4F54B-F60C-41A7-B87F-417F31B8D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DD728-2C8D-457B-AF16-B33CB5BA2C67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DFC015A5-8040-4A29-92D6-94D87ED44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292B00D6-D9E4-4D59-A935-4052FE474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8385-1848-44F4-AE06-B73C6AB0B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449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00A4577F-6592-4C64-AAE5-3B9967738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DD728-2C8D-457B-AF16-B33CB5BA2C67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3BADEF5-7969-4E48-A27C-2D498FC37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AE66035-A497-4591-AB2C-8BD43C86A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8385-1848-44F4-AE06-B73C6AB0B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350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F31155B-FE54-469E-B936-771675C8E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F083687-66EA-4F39-9B78-2D6481710A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A8627C9-25A7-441A-B1F5-C303479D83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0623F57-CA4B-4633-B576-92B687AF8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DD728-2C8D-457B-AF16-B33CB5BA2C67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D11ABEB-E148-4F8F-81B3-9D65E1CD3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A48991B-2C53-4E89-A24F-DAFE34DB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8385-1848-44F4-AE06-B73C6AB0B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705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9E9233-6538-47FC-9EC0-C0FB94A0F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0AB53628-EB7C-41CC-888A-CB498AA0B0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F792C1B-552D-4CC8-B4A3-E7D109B478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1D53150-B40D-44FD-A75E-A0DF19673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DD728-2C8D-457B-AF16-B33CB5BA2C67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7028455-7EBE-427E-B84E-4EFF8382D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AB49EE6-5BAA-4A5F-840B-0057721C3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8385-1848-44F4-AE06-B73C6AB0B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848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195CA2E-7BAF-47DB-9D99-16115CE37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5B6DA66-84EF-46CD-8C67-6C28F51901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DDF54EA-F776-49E1-B67B-69E06EE89C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DD728-2C8D-457B-AF16-B33CB5BA2C67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48A22E3-B1B9-4198-8534-4183C11AE5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A526C3C-DEA6-48B5-8B6A-F04F90C761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408385-1848-44F4-AE06-B73C6AB0B2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512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  <p:sldLayoutId id="2147483887" r:id="rId2"/>
    <p:sldLayoutId id="2147483888" r:id="rId3"/>
    <p:sldLayoutId id="2147483889" r:id="rId4"/>
    <p:sldLayoutId id="2147483890" r:id="rId5"/>
    <p:sldLayoutId id="2147483891" r:id="rId6"/>
    <p:sldLayoutId id="2147483892" r:id="rId7"/>
    <p:sldLayoutId id="2147483893" r:id="rId8"/>
    <p:sldLayoutId id="2147483894" r:id="rId9"/>
    <p:sldLayoutId id="2147483895" r:id="rId10"/>
    <p:sldLayoutId id="2147483896" r:id="rId1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image" Target="../media/image4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jpg"/><Relationship Id="rId4" Type="http://schemas.openxmlformats.org/officeDocument/2006/relationships/image" Target="../media/image5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jpg"/><Relationship Id="rId4" Type="http://schemas.openxmlformats.org/officeDocument/2006/relationships/image" Target="../media/image56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jpg"/><Relationship Id="rId5" Type="http://schemas.openxmlformats.org/officeDocument/2006/relationships/image" Target="../media/image62.jpg"/><Relationship Id="rId4" Type="http://schemas.openxmlformats.org/officeDocument/2006/relationships/image" Target="../media/image61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jpeg"/><Relationship Id="rId4" Type="http://schemas.openxmlformats.org/officeDocument/2006/relationships/image" Target="../media/image67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jpg"/><Relationship Id="rId4" Type="http://schemas.openxmlformats.org/officeDocument/2006/relationships/image" Target="../media/image74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8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отчет мо 2019-2020\2мо\s1200.jpg">
            <a:extLst>
              <a:ext uri="{FF2B5EF4-FFF2-40B4-BE49-F238E27FC236}">
                <a16:creationId xmlns:a16="http://schemas.microsoft.com/office/drawing/2014/main" xmlns="" id="{380A7665-AFF8-4685-B391-C0B51A9168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923" y="3299309"/>
            <a:ext cx="4824536" cy="335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621AF4C-B3E1-4481-917C-0FBDB4D45DE8}"/>
              </a:ext>
            </a:extLst>
          </p:cNvPr>
          <p:cNvSpPr txBox="1"/>
          <p:nvPr/>
        </p:nvSpPr>
        <p:spPr>
          <a:xfrm>
            <a:off x="3200400" y="1412789"/>
            <a:ext cx="2829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1C6BBC7-34FE-44A0-B84A-FF6871FE1D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6069" y="164093"/>
            <a:ext cx="10304018" cy="330144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BA5E73A4-971C-44B1-B166-770AFE77107E}"/>
              </a:ext>
            </a:extLst>
          </p:cNvPr>
          <p:cNvSpPr/>
          <p:nvPr/>
        </p:nvSpPr>
        <p:spPr>
          <a:xfrm>
            <a:off x="1503671" y="3875551"/>
            <a:ext cx="43413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/>
            <a:r>
              <a:rPr lang="ru-RU" sz="4800" b="1" i="1" dirty="0">
                <a:solidFill>
                  <a:prstClr val="black"/>
                </a:solidFill>
                <a:latin typeface="Batang" panose="02030600000101010101" pitchFamily="18" charset="-127"/>
                <a:ea typeface="Batang" panose="02030600000101010101" pitchFamily="18" charset="-127"/>
                <a:cs typeface="Aharoni" panose="02010803020104030203" pitchFamily="2" charset="-79"/>
              </a:rPr>
              <a:t>Флешмоб  «</a:t>
            </a:r>
            <a:r>
              <a:rPr lang="ru-RU" sz="4800" b="1" i="1" dirty="0" err="1">
                <a:solidFill>
                  <a:prstClr val="black"/>
                </a:solidFill>
                <a:latin typeface="Batang" panose="02030600000101010101" pitchFamily="18" charset="-127"/>
                <a:ea typeface="Batang" panose="02030600000101010101" pitchFamily="18" charset="-127"/>
                <a:cs typeface="Aharoni" panose="02010803020104030203" pitchFamily="2" charset="-79"/>
              </a:rPr>
              <a:t>Улыбашки</a:t>
            </a:r>
            <a:r>
              <a:rPr lang="ru-RU" sz="4800" b="1" i="1" dirty="0">
                <a:solidFill>
                  <a:prstClr val="black"/>
                </a:solidFill>
                <a:latin typeface="Batang" panose="02030600000101010101" pitchFamily="18" charset="-127"/>
                <a:ea typeface="Batang" panose="02030600000101010101" pitchFamily="18" charset="-127"/>
                <a:cs typeface="Aharoni" panose="02010803020104030203" pitchFamily="2" charset="-79"/>
              </a:rPr>
              <a:t>»</a:t>
            </a:r>
          </a:p>
        </p:txBody>
      </p:sp>
      <p:pic>
        <p:nvPicPr>
          <p:cNvPr id="9" name="vyacheslav-myasnikov-ulybashki">
            <a:hlinkClick r:id="" action="ppaction://media"/>
            <a:extLst>
              <a:ext uri="{FF2B5EF4-FFF2-40B4-BE49-F238E27FC236}">
                <a16:creationId xmlns:a16="http://schemas.microsoft.com/office/drawing/2014/main" xmlns="" id="{D7779C28-22F5-43B3-BC86-B7A7768DF9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43698" y="6367848"/>
            <a:ext cx="187595" cy="18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486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4499">
        <p14:reveal/>
      </p:transition>
    </mc:Choice>
    <mc:Fallback xmlns="">
      <p:transition spd="slow" advTm="449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9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6400511-D58D-443F-976F-4CE49E915A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71423E2-2EED-4AE4-A567-F58F58CA91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68" y="221973"/>
            <a:ext cx="4908677" cy="613584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4157E5B-6214-40D9-9B57-2E4D39FB93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6933" y="221973"/>
            <a:ext cx="4601885" cy="6135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278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583">
        <p14:reveal/>
      </p:transition>
    </mc:Choice>
    <mc:Fallback xmlns="">
      <p:transition spd="slow" advTm="158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348C71E-0739-468E-BD60-3363FCE2D0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D5A9E61-7A3B-4E02-A63E-51580BC848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68"/>
          <a:stretch/>
        </p:blipFill>
        <p:spPr>
          <a:xfrm>
            <a:off x="94725" y="297957"/>
            <a:ext cx="3983491" cy="492712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E479133-A762-4048-8F91-2419E54341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80" b="18454"/>
          <a:stretch/>
        </p:blipFill>
        <p:spPr>
          <a:xfrm>
            <a:off x="8491002" y="454121"/>
            <a:ext cx="3434292" cy="434853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03067CD-12BE-456E-BA71-428FBFAC86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8844" y="157915"/>
            <a:ext cx="3983491" cy="5311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86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2149">
        <p14:reveal/>
      </p:transition>
    </mc:Choice>
    <mc:Fallback xmlns="">
      <p:transition spd="slow" advTm="214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6C5F555-3144-4C0D-8442-4FEB13A3A1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C5EB5F6-79DB-4209-8B82-FE94EC8CDC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9755">
            <a:off x="1073918" y="643257"/>
            <a:ext cx="4725521" cy="590333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1187B19-CEA7-4E0B-88B2-7CD20A2D2FA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07" t="29512" r="12783" b="6345"/>
          <a:stretch/>
        </p:blipFill>
        <p:spPr>
          <a:xfrm rot="553811">
            <a:off x="6861810" y="468044"/>
            <a:ext cx="4404553" cy="5921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436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2021">
        <p14:reveal/>
      </p:transition>
    </mc:Choice>
    <mc:Fallback xmlns="">
      <p:transition spd="slow" advTm="202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86DDAEB-DC22-4204-A48B-AF7628ED4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CC86BC2-7C3D-44EC-BD16-C1557C7C0D6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509" b="31972"/>
          <a:stretch/>
        </p:blipFill>
        <p:spPr>
          <a:xfrm>
            <a:off x="378174" y="431802"/>
            <a:ext cx="3503741" cy="592252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942B925-3737-4D68-B902-16A0E5399EB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5" t="10669" r="20254" b="38059"/>
          <a:stretch/>
        </p:blipFill>
        <p:spPr>
          <a:xfrm rot="21046762">
            <a:off x="4129107" y="1317111"/>
            <a:ext cx="4842802" cy="473006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07906D7-7BB6-4B73-BCC7-02201A2C402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83" r="51228" b="7648"/>
          <a:stretch/>
        </p:blipFill>
        <p:spPr>
          <a:xfrm rot="482325">
            <a:off x="9036922" y="184874"/>
            <a:ext cx="2799396" cy="6655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994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964">
        <p14:reveal/>
      </p:transition>
    </mc:Choice>
    <mc:Fallback xmlns="">
      <p:transition spd="slow" advTm="196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E453DA1-4253-44A1-8DD8-7B7FE2EC8A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7A1D15D-20AF-4867-AE7D-AB4928E76B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8799">
            <a:off x="4438088" y="777055"/>
            <a:ext cx="3315823" cy="442109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657E593-E7DB-4F13-B2A0-5DDFA6A98C4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9" t="4756" r="17198" b="19806"/>
          <a:stretch/>
        </p:blipFill>
        <p:spPr>
          <a:xfrm rot="21128589">
            <a:off x="59616" y="676162"/>
            <a:ext cx="4350290" cy="462288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71145DF-277E-4570-A4E9-C96B222D2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5406">
            <a:off x="7840875" y="838945"/>
            <a:ext cx="4090523" cy="5454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998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2575">
        <p14:reveal/>
      </p:transition>
    </mc:Choice>
    <mc:Fallback xmlns="">
      <p:transition spd="slow" advTm="257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D4D522E-2211-41C2-BC9B-BF98BF4D40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07" t="21670" r="8776" b="37006"/>
          <a:stretch/>
        </p:blipFill>
        <p:spPr>
          <a:xfrm>
            <a:off x="281283" y="118428"/>
            <a:ext cx="5501679" cy="579431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CFA684F-3FB3-4045-9FD8-C89774750A3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970"/>
          <a:stretch/>
        </p:blipFill>
        <p:spPr>
          <a:xfrm>
            <a:off x="6918724" y="118428"/>
            <a:ext cx="4812140" cy="616704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2C82460-E0DC-499A-8074-15948953F37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7" t="24087" r="26822"/>
          <a:stretch/>
        </p:blipFill>
        <p:spPr>
          <a:xfrm>
            <a:off x="3728348" y="859278"/>
            <a:ext cx="3595090" cy="579431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0E1057E-12FE-4434-BC30-C0B45CEA91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26259">
            <a:off x="301289" y="4844928"/>
            <a:ext cx="1859076" cy="1630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959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3004">
        <p14:reveal/>
      </p:transition>
    </mc:Choice>
    <mc:Fallback xmlns="">
      <p:transition spd="slow" advTm="300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5E0A473-9371-44A0-9874-9513629950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B952A4C-0F22-46E9-8D82-8B6F7BF979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53" t="37235" r="32899" b="25845"/>
          <a:stretch/>
        </p:blipFill>
        <p:spPr>
          <a:xfrm rot="21086829">
            <a:off x="1133600" y="420111"/>
            <a:ext cx="4664765" cy="597264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A2D004A-8EA3-482D-9AD5-6FCA175814F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" t="22416" r="11162" b="2029"/>
          <a:stretch/>
        </p:blipFill>
        <p:spPr>
          <a:xfrm rot="797362">
            <a:off x="7158680" y="639346"/>
            <a:ext cx="3205595" cy="5775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341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2687">
        <p14:reveal/>
      </p:transition>
    </mc:Choice>
    <mc:Fallback xmlns="">
      <p:transition spd="slow" advTm="268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D3AB198-EBD1-4FE4-800E-78104EBB2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D4AE2FD-84A4-4C73-AA9A-77C722F5F5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20526">
            <a:off x="8759151" y="250198"/>
            <a:ext cx="3226401" cy="3814912"/>
          </a:xfrm>
          <a:prstGeom prst="wedgeRoundRectCallou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0913E36-3580-49BA-8079-C4CD84D5F8E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5" t="26474"/>
          <a:stretch/>
        </p:blipFill>
        <p:spPr>
          <a:xfrm rot="21300504">
            <a:off x="3641966" y="335861"/>
            <a:ext cx="4908066" cy="547559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6569186-2C8A-4571-96B0-4FF87BAC7A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82" y="781879"/>
            <a:ext cx="3583057" cy="4777409"/>
          </a:xfrm>
          <a:prstGeom prst="teardrop">
            <a:avLst/>
          </a:prstGeom>
        </p:spPr>
      </p:pic>
    </p:spTree>
    <p:extLst>
      <p:ext uri="{BB962C8B-B14F-4D97-AF65-F5344CB8AC3E}">
        <p14:creationId xmlns:p14="http://schemas.microsoft.com/office/powerpoint/2010/main" val="2033620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2050">
        <p14:reveal/>
      </p:transition>
    </mc:Choice>
    <mc:Fallback xmlns="">
      <p:transition spd="slow" advTm="205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B915EDF-3835-448A-9D3C-6711298AD6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38F914F-8CEA-4A92-84F8-024F62E172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8384">
            <a:off x="7724768" y="339842"/>
            <a:ext cx="3462102" cy="615484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F70E5766-A578-429B-8609-C61D31B6F61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43" t="21256" r="21658" b="31594"/>
          <a:stretch/>
        </p:blipFill>
        <p:spPr>
          <a:xfrm rot="21023839">
            <a:off x="1351721" y="559603"/>
            <a:ext cx="5221356" cy="5738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385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725">
        <p14:reveal/>
      </p:transition>
    </mc:Choice>
    <mc:Fallback xmlns="">
      <p:transition spd="slow" advTm="172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30F1B76-2866-4F26-BE70-0371BA6F44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3CAED0B-C3A7-4506-BB79-085F462A2B7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7" t="3091"/>
          <a:stretch/>
        </p:blipFill>
        <p:spPr>
          <a:xfrm>
            <a:off x="4174464" y="516745"/>
            <a:ext cx="3843071" cy="5569226"/>
          </a:xfrm>
          <a:prstGeom prst="teardrop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A7D1C1F4-C9EB-442D-947D-21843820AE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43" r="10837"/>
          <a:stretch/>
        </p:blipFill>
        <p:spPr>
          <a:xfrm>
            <a:off x="160969" y="212035"/>
            <a:ext cx="3863975" cy="535387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E80161E-8BD5-460F-87CB-D956E5C150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7055" y="1155357"/>
            <a:ext cx="3930993" cy="5241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666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544">
        <p14:reveal/>
      </p:transition>
    </mc:Choice>
    <mc:Fallback xmlns="">
      <p:transition spd="slow" advTm="154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E7C3E77-26D3-4054-A9F6-BBE4D6C221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47120"/>
            <a:ext cx="12275767" cy="690511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888C373-CBF0-4B51-80D1-A2E25F97FC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61747">
            <a:off x="6427458" y="654986"/>
            <a:ext cx="4378951" cy="58386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FDABB5D-7022-441D-9F94-F4E4F164B45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188"/>
          <a:stretch/>
        </p:blipFill>
        <p:spPr>
          <a:xfrm rot="21120861">
            <a:off x="1140893" y="324809"/>
            <a:ext cx="4431055" cy="6208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930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71">
        <p14:reveal/>
      </p:transition>
    </mc:Choice>
    <mc:Fallback xmlns="">
      <p:transition spd="slow" advTm="167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8F58277-BE72-4905-A8CB-A9245B1DD1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61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D99EB8C-5BD7-4D17-8172-5638CF84AF7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2" t="20483" r="15648"/>
          <a:stretch/>
        </p:blipFill>
        <p:spPr>
          <a:xfrm rot="391182">
            <a:off x="7957497" y="1267143"/>
            <a:ext cx="3848760" cy="538428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1C46664-06BD-4AEA-A8A4-2A8DC599DA4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9" t="39876" r="8683" b="-1"/>
          <a:stretch/>
        </p:blipFill>
        <p:spPr>
          <a:xfrm>
            <a:off x="4362979" y="764622"/>
            <a:ext cx="3517557" cy="451815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2DB6341-897F-4D39-925F-79EB19037DE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82" r="26234" b="13938"/>
          <a:stretch/>
        </p:blipFill>
        <p:spPr>
          <a:xfrm rot="20978647">
            <a:off x="504164" y="1355316"/>
            <a:ext cx="3663431" cy="4911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50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2078">
        <p14:reveal/>
      </p:transition>
    </mc:Choice>
    <mc:Fallback xmlns="">
      <p:transition spd="slow" advTm="207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2C97AC25-8431-409F-B7A0-156B8300B8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2664"/>
            <a:ext cx="9143999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689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975">
        <p14:reveal/>
      </p:transition>
    </mc:Choice>
    <mc:Fallback xmlns="">
      <p:transition spd="slow" advTm="197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A2901C7-646D-432C-84F0-E22C7139A9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5" t="20282" r="10737" b="19249"/>
          <a:stretch/>
        </p:blipFill>
        <p:spPr>
          <a:xfrm>
            <a:off x="3693888" y="2269901"/>
            <a:ext cx="4118920" cy="414699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4" t="9389" r="17051" b="3474"/>
          <a:stretch/>
        </p:blipFill>
        <p:spPr>
          <a:xfrm>
            <a:off x="521419" y="441101"/>
            <a:ext cx="3116687" cy="597579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30" t="7136" r="3111" b="32019"/>
          <a:stretch/>
        </p:blipFill>
        <p:spPr>
          <a:xfrm>
            <a:off x="7868591" y="441101"/>
            <a:ext cx="3744094" cy="597579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623D866-CD7F-4CD3-B899-CB707CFDFEF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06859">
            <a:off x="4073557" y="130961"/>
            <a:ext cx="2780208" cy="2780208"/>
          </a:xfrm>
          <a:prstGeom prst="cloudCallout">
            <a:avLst>
              <a:gd name="adj1" fmla="val 51301"/>
              <a:gd name="adj2" fmla="val 56690"/>
            </a:avLst>
          </a:prstGeom>
        </p:spPr>
      </p:pic>
    </p:spTree>
    <p:extLst>
      <p:ext uri="{BB962C8B-B14F-4D97-AF65-F5344CB8AC3E}">
        <p14:creationId xmlns:p14="http://schemas.microsoft.com/office/powerpoint/2010/main" val="3981634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869">
        <p14:reveal/>
      </p:transition>
    </mc:Choice>
    <mc:Fallback xmlns="">
      <p:transition spd="slow" advTm="186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185931B-3B16-49ED-A058-B7E6A3BD3E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69" t="7142" r="13286" b="37653"/>
          <a:stretch/>
        </p:blipFill>
        <p:spPr>
          <a:xfrm rot="222314">
            <a:off x="6534863" y="381644"/>
            <a:ext cx="4087806" cy="629869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5" t="14551" r="17211"/>
          <a:stretch/>
        </p:blipFill>
        <p:spPr>
          <a:xfrm rot="21344430">
            <a:off x="1601021" y="316457"/>
            <a:ext cx="3687600" cy="6355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288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989">
        <p14:reveal/>
      </p:transition>
    </mc:Choice>
    <mc:Fallback xmlns="">
      <p:transition spd="slow" advTm="198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9FE4B82-A789-41E0-B3DD-0BEE2EAB0E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82"/>
          <a:stretch/>
        </p:blipFill>
        <p:spPr>
          <a:xfrm rot="385715">
            <a:off x="8401372" y="906695"/>
            <a:ext cx="3198531" cy="426194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896088D-3BFC-4CFA-9C8C-9E84635EFC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73131">
            <a:off x="1022981" y="1508364"/>
            <a:ext cx="3449295" cy="4509040"/>
          </a:xfrm>
          <a:prstGeom prst="rect">
            <a:avLst/>
          </a:prstGeom>
        </p:spPr>
      </p:pic>
      <p:pic>
        <p:nvPicPr>
          <p:cNvPr id="1026" name="Picture 2" descr="C:\Users\User\Desktop\ралина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761" y="612648"/>
            <a:ext cx="2994551" cy="4306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8410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3262">
        <p14:reveal/>
      </p:transition>
    </mc:Choice>
    <mc:Fallback xmlns="">
      <p:transition spd="slow" advTm="326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A9C1A6A-2E1F-4CDC-B89F-0FF3097D3B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07B556B-A18B-44B5-AF39-7CD3299DBE7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4" t="40480" r="8631" b="9067"/>
          <a:stretch/>
        </p:blipFill>
        <p:spPr>
          <a:xfrm rot="21262561">
            <a:off x="757880" y="1492928"/>
            <a:ext cx="5478163" cy="4948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851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3251">
        <p14:reveal/>
      </p:transition>
    </mc:Choice>
    <mc:Fallback xmlns="">
      <p:transition spd="slow" advTm="325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512BB73-CF47-4CDB-9E81-3A20800F89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DEDD5CA-0119-4688-A243-C104E5C5FB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59" t="12253"/>
          <a:stretch/>
        </p:blipFill>
        <p:spPr>
          <a:xfrm>
            <a:off x="453081" y="420129"/>
            <a:ext cx="5334980" cy="601774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35D3BCF-07C2-485D-B15B-1D08C00DB5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06"/>
          <a:stretch/>
        </p:blipFill>
        <p:spPr>
          <a:xfrm>
            <a:off x="7071534" y="437972"/>
            <a:ext cx="4352545" cy="6017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307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2437">
        <p14:reveal/>
      </p:transition>
    </mc:Choice>
    <mc:Fallback xmlns="">
      <p:transition spd="slow" advTm="243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59A4128-8E13-455F-82E8-253EAAF054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B04399A-4541-429B-BA04-CF17A783D10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96" t="10196" r="21411"/>
          <a:stretch/>
        </p:blipFill>
        <p:spPr>
          <a:xfrm>
            <a:off x="7971267" y="354800"/>
            <a:ext cx="3733527" cy="600950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4E96FD3-3055-4DB2-BDFF-8F26BB4151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3" t="12373" r="9213"/>
          <a:stretch/>
        </p:blipFill>
        <p:spPr>
          <a:xfrm>
            <a:off x="4258961" y="354801"/>
            <a:ext cx="3146855" cy="600950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C0A809D-7FEB-48C8-8714-40775C6BCBC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27" t="6661" r="15052" b="26666"/>
          <a:stretch/>
        </p:blipFill>
        <p:spPr>
          <a:xfrm>
            <a:off x="487206" y="354801"/>
            <a:ext cx="2923258" cy="6009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306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2342">
        <p14:reveal/>
      </p:transition>
    </mc:Choice>
    <mc:Fallback xmlns="">
      <p:transition spd="slow" advTm="234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A27E1690-1744-45D9-A7B7-2DF8E31698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211AD19-7563-4A78-BF99-B34BE7C254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5044">
            <a:off x="537787" y="728567"/>
            <a:ext cx="6749535" cy="506215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6CEC697-8157-49A9-9387-15FE6048AE3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7" t="13333" r="5316"/>
          <a:stretch/>
        </p:blipFill>
        <p:spPr>
          <a:xfrm>
            <a:off x="7381103" y="342659"/>
            <a:ext cx="4514335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659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2435">
        <p14:reveal/>
      </p:transition>
    </mc:Choice>
    <mc:Fallback xmlns="">
      <p:transition spd="slow" advTm="243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A223D80-BD35-4F60-8274-D2A778D221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03BF897-1D74-4112-859E-F9D016E8BC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25417">
            <a:off x="1510748" y="374464"/>
            <a:ext cx="3605608" cy="640997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21B2DFF-C3EC-4220-BCCD-54DA8F5DBD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8769">
            <a:off x="6472627" y="424710"/>
            <a:ext cx="3618725" cy="6433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526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3669">
        <p14:reveal/>
      </p:transition>
    </mc:Choice>
    <mc:Fallback xmlns="">
      <p:transition spd="slow" advTm="366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8B788F9-FE08-442C-A04E-275A997D8A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19916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27981C6-21F9-4A14-B9EF-52CB0A68A7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620" y="523721"/>
            <a:ext cx="8324807" cy="554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281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">
        <p14:reveal/>
      </p:transition>
    </mc:Choice>
    <mc:Fallback xmlns="">
      <p:transition spd="slow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A863D07-D8A2-413D-B5A3-D2F188E7B5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vyacheslav-myasnikov-ulybashki (1)">
            <a:hlinkClick r:id="" action="ppaction://media"/>
            <a:extLst>
              <a:ext uri="{FF2B5EF4-FFF2-40B4-BE49-F238E27FC236}">
                <a16:creationId xmlns:a16="http://schemas.microsoft.com/office/drawing/2014/main" xmlns="" id="{84D2B0A4-C223-4A97-B76C-DBBB455401B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0.8333"/>
                  <p14:fade in="1250" out="5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0703" y="6534664"/>
            <a:ext cx="156519" cy="156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26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767">
        <p14:reveal/>
      </p:transition>
    </mc:Choice>
    <mc:Fallback xmlns="">
      <p:transition spd="slow" advTm="76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9E8517D-69BD-4851-ACC1-4231CA7827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69C23A9-4E6E-49A2-91EC-AA0EC4D21B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57" t="34589" r="14702" b="21352"/>
          <a:stretch/>
        </p:blipFill>
        <p:spPr>
          <a:xfrm rot="1291765">
            <a:off x="6435327" y="977869"/>
            <a:ext cx="4986654" cy="514460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77C4BAE-2388-46E0-97D2-25C3B6AA6F5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91" r="-606"/>
          <a:stretch/>
        </p:blipFill>
        <p:spPr>
          <a:xfrm rot="20615738">
            <a:off x="859242" y="776004"/>
            <a:ext cx="4569878" cy="5381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916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2556">
        <p14:reveal/>
      </p:transition>
    </mc:Choice>
    <mc:Fallback xmlns="">
      <p:transition spd="slow" advTm="255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45C7AA9-5DEC-4112-9E9E-D532A15CAA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0270"/>
            <a:ext cx="12210256" cy="686826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831C120-CFE9-4599-8CCE-88443B7AB9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9" r="23205"/>
          <a:stretch/>
        </p:blipFill>
        <p:spPr>
          <a:xfrm>
            <a:off x="8188764" y="170758"/>
            <a:ext cx="3439627" cy="640290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FB159873-76A4-4143-8FBE-164AD97879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271" y="217279"/>
            <a:ext cx="3211457" cy="640290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49D3758A-AD8E-4310-83DA-692FD5016C2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84"/>
          <a:stretch/>
        </p:blipFill>
        <p:spPr>
          <a:xfrm>
            <a:off x="563609" y="124235"/>
            <a:ext cx="3431817" cy="644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398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2148">
        <p14:reveal/>
      </p:transition>
    </mc:Choice>
    <mc:Fallback xmlns="">
      <p:transition spd="slow" advTm="214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81875D5-8A8D-4A86-BC49-A9600EA907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43EAA27-4378-41F3-A5BB-2BA128DB3D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41" t="24927" r="28919" b="22706"/>
          <a:stretch/>
        </p:blipFill>
        <p:spPr>
          <a:xfrm rot="21433792">
            <a:off x="2374304" y="158198"/>
            <a:ext cx="3408235" cy="559395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831BF13-D900-4FD8-8415-42434F43C8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6914">
            <a:off x="6952961" y="192273"/>
            <a:ext cx="3134422" cy="5572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442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924">
        <p14:reveal/>
      </p:transition>
    </mc:Choice>
    <mc:Fallback xmlns="">
      <p:transition spd="slow" advTm="192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F8F4886-7075-430F-8BE3-864309ECA4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F5FB33B-0647-4F0E-AF52-360729B65BE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58"/>
          <a:stretch/>
        </p:blipFill>
        <p:spPr>
          <a:xfrm rot="21047941">
            <a:off x="622645" y="274533"/>
            <a:ext cx="3889723" cy="586408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CE733C3-0B73-4A17-B6B0-64771E2DDE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684" y="1075057"/>
            <a:ext cx="4002614" cy="533681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BA441B06-DD45-4422-8D4E-82C21E46631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63" r="19501"/>
          <a:stretch/>
        </p:blipFill>
        <p:spPr>
          <a:xfrm rot="507567">
            <a:off x="8164296" y="285264"/>
            <a:ext cx="3474377" cy="5348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090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8">
        <p14:reveal/>
      </p:transition>
    </mc:Choice>
    <mc:Fallback xmlns="">
      <p:transition spd="slow" advTm="160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54A9C49-0B9D-4316-A8FE-A80804B96A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D565487-69FA-4A32-BD87-0E5AD3A0C3E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28"/>
          <a:stretch/>
        </p:blipFill>
        <p:spPr>
          <a:xfrm rot="486259">
            <a:off x="1381255" y="364730"/>
            <a:ext cx="4164848" cy="612854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9AAD906-0034-4BBE-848D-A314A4171E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88"/>
          <a:stretch/>
        </p:blipFill>
        <p:spPr>
          <a:xfrm rot="462649">
            <a:off x="6859214" y="347642"/>
            <a:ext cx="3955070" cy="634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546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3">
        <p14:reveal/>
      </p:transition>
    </mc:Choice>
    <mc:Fallback xmlns="">
      <p:transition spd="slow" advTm="160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DA0B78F-A70B-4281-BCC7-4850949B0C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7346144-7A68-4A78-AF5E-8E199782B4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264" y="226420"/>
            <a:ext cx="9611493" cy="6405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269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510">
        <p14:reveal/>
      </p:transition>
    </mc:Choice>
    <mc:Fallback xmlns="">
      <p:transition spd="slow" advTm="151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340</TotalTime>
  <Words>4</Words>
  <Application>Microsoft Office PowerPoint</Application>
  <PresentationFormat>Произвольный</PresentationFormat>
  <Paragraphs>1</Paragraphs>
  <Slides>30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Камалиева</dc:creator>
  <cp:lastModifiedBy>User</cp:lastModifiedBy>
  <cp:revision>32</cp:revision>
  <dcterms:created xsi:type="dcterms:W3CDTF">2020-05-27T16:44:54Z</dcterms:created>
  <dcterms:modified xsi:type="dcterms:W3CDTF">2020-05-29T06:02:18Z</dcterms:modified>
</cp:coreProperties>
</file>