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8" r:id="rId3"/>
    <p:sldId id="260" r:id="rId4"/>
    <p:sldId id="259" r:id="rId5"/>
    <p:sldId id="270" r:id="rId6"/>
    <p:sldId id="269" r:id="rId7"/>
    <p:sldId id="261" r:id="rId8"/>
    <p:sldId id="257" r:id="rId9"/>
    <p:sldId id="262" r:id="rId10"/>
    <p:sldId id="263" r:id="rId11"/>
    <p:sldId id="264" r:id="rId12"/>
    <p:sldId id="265" r:id="rId13"/>
    <p:sldId id="271" r:id="rId14"/>
    <p:sldId id="266" r:id="rId15"/>
    <p:sldId id="272" r:id="rId16"/>
    <p:sldId id="273" r:id="rId17"/>
    <p:sldId id="274" r:id="rId18"/>
    <p:sldId id="275" r:id="rId19"/>
    <p:sldId id="276" r:id="rId20"/>
    <p:sldId id="277" r:id="rId21"/>
    <p:sldId id="268" r:id="rId2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xn----dtbebg7bgeu5a3jl.xn--p1ai/wp-content/uploads/2016/08/2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04800"/>
            <a:ext cx="6858000" cy="63096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static.thousandwonders.net/Los.Glaciares.National.Park.original.179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6094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1.bp.blogspot.com/-z1vyKRkJdAU/TcnbfZXOFhI/AAAAAAAAEW8/8-zjd-mR0ck/s1600/Dead+Planet+Ear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doskaurala.ru/orimg/75023-DSCN15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doskaurala.ru/orimg/75023-DSCN15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22532" name="Picture 4" descr="http://simdou3.crimea-school.ru/sites/default/files/images/1370355673_sun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228600"/>
            <a:ext cx="6096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solarpanels.com.ua/images/news/2015/iran_sol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949" y="381000"/>
            <a:ext cx="9189949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ecology.aonb.ru/assets/files/ultrafiolet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91"/>
            <a:ext cx="9144000" cy="68513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img1.goodfon.ru/wallpaper/big/6/d3/basseyn-leto-kupanie-vo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9144000" cy="58300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clipartbest.com/cliparts/dc7/o7r/dc7o7rEq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0"/>
            <a:ext cx="735442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xn--76-6kcasttc6a4av.xn--p1ai/wp-content/uploads/2015/06/103-5-2-kartinki-dlya-detej-po-bezopasnos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0967"/>
            <a:ext cx="9144000" cy="66570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 descr="http://restoranuv.ru/photos/nemetskie-stihi-dlya-detey-fonetika-25884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http://restoranuv.ru/photos/nemetskie-stihi-dlya-detey-fonetika-25884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7" name="Picture 5" descr="C:\Users\Ильдар\Desktop\nemetskie-stihi-dlya-detey-fonetika-25884-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soulask.com/wp-content/uploads/2013/03/sun_stars_space_ligh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041" y="533400"/>
            <a:ext cx="9153041" cy="586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1holidays.ru/wp-content/uploads/2016/08/sun_g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desk.ru/_ph/198/1551600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.stack.imgur.com/Z4ra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143000"/>
            <a:ext cx="9143999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niceimage.ru/pic/201305/2560x1600/niceimage.ru-447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9144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mysbor.ru/files/10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9200"/>
            <a:ext cx="9144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ecozine.com/sites/default/files/earth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eb-mirror.net/wp-content/uploads/2011/06/sun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31210"/>
            <a:ext cx="9144000" cy="51409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333v.ru/uploads/65/65acd80ea80a5d06ca2a8e2c97317a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images.shoutwiki.com/wikisfera/0/0b/Red_Giant_by_Ron_Mill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0</Words>
  <Application>Microsoft Office PowerPoint</Application>
  <PresentationFormat>Экран (4:3)</PresentationFormat>
  <Paragraphs>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Ильдар</dc:creator>
  <cp:lastModifiedBy>Ильдар</cp:lastModifiedBy>
  <cp:revision>19</cp:revision>
  <dcterms:created xsi:type="dcterms:W3CDTF">2017-05-04T16:26:45Z</dcterms:created>
  <dcterms:modified xsi:type="dcterms:W3CDTF">2017-05-04T18:08:59Z</dcterms:modified>
</cp:coreProperties>
</file>