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848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368" l="9712" r="899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104" y="2267744"/>
            <a:ext cx="3028950" cy="2095904"/>
          </a:xfrm>
          <a:prstGeom prst="rect">
            <a:avLst/>
          </a:prstGeom>
        </p:spPr>
      </p:pic>
      <p:pic>
        <p:nvPicPr>
          <p:cNvPr id="5" name="Объект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0" b="97167" l="7745" r="895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080" y="5031937"/>
            <a:ext cx="3028950" cy="4139794"/>
          </a:xfrm>
          <a:prstGeom prst="rect">
            <a:avLst/>
          </a:prstGeom>
        </p:spPr>
      </p:pic>
      <p:pic>
        <p:nvPicPr>
          <p:cNvPr id="4" name="Объект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284" l="9367" r="96456">
                        <a14:foregroundMark x1="18481" y1="62222" x2="17975" y2="76049"/>
                        <a14:foregroundMark x1="73671" y1="58272" x2="89620" y2="73086"/>
                        <a14:foregroundMark x1="65063" y1="63457" x2="66582" y2="74074"/>
                        <a14:backgroundMark x1="41519" y1="37284" x2="43291" y2="37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5416" y="-108520"/>
            <a:ext cx="3028950" cy="31056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107504"/>
            <a:ext cx="6172200" cy="792088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предупреждении </a:t>
            </a:r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ОЖКИ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624" y="899592"/>
            <a:ext cx="6264696" cy="8433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Дизентерия, брюшной тиф и другие желудочно-кишечные заболевания ОПАСНЫ. Источником заражения является больной, переболевший или здоровые носители.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Возбудители этой инфекции передаются через загрязнённую микробами пищу, фрукты, овощи, ягоды, воду и руки.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мух при этом весьма велика.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ПОМНИТЕ, что соблюдение самых простых гигиенических правил убережёт вас от заболевания.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правила хорошо известны всем, их соблюдение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обязательно.</a:t>
            </a:r>
          </a:p>
          <a:p>
            <a:pPr algn="ctr"/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 ЭТИ ПРАВИЛА!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Тщательно следите за чистотой рук. Не забывайте мыть руки с мылом перед приготовлением и приёмом пищи, перед кормлением ребёнка, после посещения туалета. Соблюдайте чистоту в квартирах и в местах общего пользования. Ежедневно убирайте помещения с моющими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-вами. Закрывайте вёдра с мусором. Особенно тщательно предохраняйте от загрязнения пищевые продукты, которые используются без предварительной тепловой обработки: сметану, масло, сыр, хлеб. Молоко пейте только кипячёным. Овощи, фрукты, ягоды можно употреблять в пишу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тщательно промытыми проточной водой и кипятком. При выезде из города, в походе нельзя употреблять воду для питья из случайных источников. Купаться только на специально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организованных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пляжах.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проявлении расстройства кишечника немедленно обращайтесь к врачу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8121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201</Words>
  <Application>Microsoft Office PowerPoint</Application>
  <PresentationFormat>Экран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О предупреждении ОЖКИ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предупреждении ОЖКИ</dc:title>
  <dc:creator>Ильдар</dc:creator>
  <cp:lastModifiedBy>Ильдар</cp:lastModifiedBy>
  <cp:revision>2</cp:revision>
  <dcterms:created xsi:type="dcterms:W3CDTF">2015-06-04T19:38:42Z</dcterms:created>
  <dcterms:modified xsi:type="dcterms:W3CDTF">2015-06-04T19:54:29Z</dcterms:modified>
</cp:coreProperties>
</file>