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258" r:id="rId3"/>
    <p:sldId id="259" r:id="rId4"/>
    <p:sldId id="291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78" r:id="rId22"/>
    <p:sldId id="279" r:id="rId23"/>
    <p:sldId id="287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8" r:id="rId32"/>
    <p:sldId id="289" r:id="rId33"/>
    <p:sldId id="290" r:id="rId34"/>
    <p:sldId id="275" r:id="rId35"/>
    <p:sldId id="276" r:id="rId36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DBC06-47C7-405A-82B4-1E5AE5F7C9E5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52BCE-3F88-465B-B1AB-D3DADC15C5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52BCE-3F88-465B-B1AB-D3DADC15C5A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52BCE-3F88-465B-B1AB-D3DADC15C5A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152BCE-3F88-465B-B1AB-D3DADC15C5AD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9000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520F0-684C-44D1-92B9-4611D01C7D6A}" type="datetimeFigureOut">
              <a:rPr lang="ru-RU" smtClean="0"/>
              <a:pPr/>
              <a:t>07.05.2020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04172-EAFB-4D69-8843-74DF878F0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29000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c2e496s-1920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2357430"/>
            <a:ext cx="7143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КНИГА           ПАМЯТИ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МАДОУ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Детский сад № 407 комбинированного вида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Авиастроительного района г.Казани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5429264"/>
            <a:ext cx="47148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   Прадедушки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Чечнева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Александра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8" name="Picture 4" descr="C:\Users\Лена\Downloads\IMG-20200327-WA00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042" y="0"/>
            <a:ext cx="3357586" cy="4071942"/>
          </a:xfrm>
          <a:prstGeom prst="rect">
            <a:avLst/>
          </a:prstGeom>
          <a:noFill/>
        </p:spPr>
      </p:pic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785786" y="4357694"/>
            <a:ext cx="328614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Вахонин Степан Игнатьевич,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1908 г.р.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4786314" y="1046440"/>
            <a:ext cx="214314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14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0"/>
            <a:ext cx="2500298" cy="471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3500438"/>
            <a:ext cx="271464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6215074" y="5572140"/>
            <a:ext cx="292892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Карпухин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Кирилл Ефимович,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1911г.р.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357686" y="615553"/>
            <a:ext cx="292895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Лёнин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Дмитрий  Гаврилович,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1900 г.р.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"/>
            <a:ext cx="6715140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5227732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Абрарова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Кирама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7" y="0"/>
            <a:ext cx="3357554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787513"/>
            <a:ext cx="4284661" cy="50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714876" y="5724639"/>
            <a:ext cx="44291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Ибрагимова Эмира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4578" name="Picture 2" descr="C:\Users\Лена\Desktop\ветераны\нигметзянов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0"/>
            <a:ext cx="4786314" cy="6858000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357158" y="4429132"/>
            <a:ext cx="442915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Нигметзяновой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Жанны     Михайловны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7650" name="Picture 2" descr="C:\Users\Лена\Desktop\ветераны\гиниятуллин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2509" y="0"/>
            <a:ext cx="4281491" cy="6643710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3786190"/>
            <a:ext cx="478631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Гиниятуллиных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Роберта    и   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Ратмра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8674" name="Picture 2" descr="C:\Users\Лена\Desktop\ветераны\Рожин Жен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9355" y="0"/>
            <a:ext cx="4354645" cy="6643710"/>
          </a:xfrm>
          <a:prstGeom prst="rect">
            <a:avLst/>
          </a:prstGeom>
          <a:noFill/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142976" y="3319519"/>
            <a:ext cx="36433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Рожина    Евгения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0"/>
            <a:ext cx="4143372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4929190" y="5715016"/>
            <a:ext cx="42148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Исламов </a:t>
            </a:r>
            <a:r>
              <a:rPr lang="ru-RU" dirty="0" err="1" smtClean="0"/>
              <a:t>Шайхелислам</a:t>
            </a:r>
            <a:r>
              <a:rPr lang="ru-RU" dirty="0" smtClean="0"/>
              <a:t> </a:t>
            </a:r>
            <a:r>
              <a:rPr lang="ru-RU" dirty="0" err="1" smtClean="0"/>
              <a:t>Исламович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3319519"/>
            <a:ext cx="49291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Салаховой      Малики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0"/>
            <a:ext cx="364330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 descr="C:\Users\Лена\Downloads\IMG-20200429-WA01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857364"/>
            <a:ext cx="3929058" cy="5000636"/>
          </a:xfrm>
          <a:prstGeom prst="rect">
            <a:avLst/>
          </a:prstGeom>
          <a:noFill/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357818" y="5500703"/>
            <a:ext cx="378618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Дядя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Залялиевой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Люзии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Масхудовны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071538" y="571481"/>
            <a:ext cx="407196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Зарипова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Амира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1746" name="Picture 2" descr="C:\Users\Лена\Downloads\IMG-20200429-WA0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0"/>
            <a:ext cx="4143372" cy="5286388"/>
          </a:xfrm>
          <a:prstGeom prst="rect">
            <a:avLst/>
          </a:prstGeom>
          <a:noFill/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071934" y="5214950"/>
            <a:ext cx="507206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Моляров Михаил Николаевич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фронт забрали в январе 1942 года. Попал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Учлаг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Суслонгер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Год там находился. Место это очень напоминает ГУЛАГ. Дедушка выжил, несмотря на голод и нечеловеческие условия. В 1943 был отправлен на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фронт.Был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ранен в Польше, но дошел до Берлина.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357290" y="2857497"/>
            <a:ext cx="364333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Багановой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Натальи Анатольевны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C:\Users\admin\AppData\Local\Microsoft\Windows\Temporary Internet Files\Content.Word\IMG_20190509_0909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19530" y="0"/>
            <a:ext cx="3224470" cy="458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 rot="10800000" flipV="1">
            <a:off x="1357290" y="2496975"/>
            <a:ext cx="457200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Родился 5 ноября 1920 года в деревне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Кабакса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Арского района Татарской АССР.  Образование 4 класса.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Призван на военную службу 25 февраля 1940 года.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февраля 1940 г. по сентябрь 1941 г. – стрелок 51 Стрелкового полка.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сентября 1941 г.  по декабрь 1944 г. – стрелок 436 отделения Строительного батальона.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декабря 1944 г. по июль 1946 г.  – стрелок 320 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конвоировочного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полка.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20  июля 1943 года во время боев по освобождению блокадного Ленинграда ранен в плечо, проходил лечение в медсанбате эвакогоспиталя.  Демобилизован из армии в 1946 году.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1946 г. по 1982 г. работал на Казанском оптико-механическом заводе рабочим, слесарем.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Имеет 4 детей. Умер в 1994 году в г. Казани.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6242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Награжден многочисленными наградами, в том числе медалью «За отвагу»  и Орденом Отечественной войны I  степени.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071670" y="714356"/>
            <a:ext cx="35719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    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Насыбуллиной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Лилии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Равилевны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Users\Лена\Desktop\ветераны\григорье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57364"/>
            <a:ext cx="3857620" cy="5000636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5" y="0"/>
            <a:ext cx="4714876" cy="5794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714744" y="5857892"/>
            <a:ext cx="542925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Григорьева Дмитрия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0"/>
            <a:ext cx="3643306" cy="4357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286116" y="4357694"/>
            <a:ext cx="5857884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Гараев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Ахат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Мухаметгалиевич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29.06.27 -22.07.1996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Родился в деревне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Кшклов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Арского  района ТАССР. Образование 7 классов. Работал сборщиком-механиком на Казанском оптико-механическом заводе.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Воевал на Украинском фронте с декабря 1944 года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март 1945 года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стрелоком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162 полка войск МВД, с марта 1945 года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декабрь 1945 года телефонист военной части МВД. Присвоено звание сержант.  Имеет  медали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победу над Германией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 лет Советской Армии и Флота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Лауреат государственной премии.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785918" y="1428736"/>
            <a:ext cx="392909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Насыбуллиной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Лилии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Равилевны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097" name="Picture 1" descr="ветеран Яковлев 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09802"/>
            <a:ext cx="3440127" cy="45481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00430" y="0"/>
            <a:ext cx="542928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Яковлев Михаил Николаевич, 5.06.1926-3.10.2003г.</a:t>
            </a:r>
          </a:p>
          <a:p>
            <a:r>
              <a:rPr lang="ru-RU" sz="1400" dirty="0" smtClean="0"/>
              <a:t> Забрали на фронт в 1941 году. Первая остановка по пути на фронт была в городе Могилев.</a:t>
            </a:r>
          </a:p>
          <a:p>
            <a:r>
              <a:rPr lang="ru-RU" sz="1400" dirty="0" smtClean="0"/>
              <a:t>Из воспоминаний: «Когда бомба взорвалась, я остался под землей, позже меня выкопали. Лежа под землей, слышал голоса, молил Бога о спасении, и думал о своей девушке».</a:t>
            </a:r>
          </a:p>
          <a:p>
            <a:r>
              <a:rPr lang="ru-RU" sz="1400" dirty="0" smtClean="0"/>
              <a:t>В 1944 году получил ранение в руку, лежал в госпитале: «Боль была мучительной». </a:t>
            </a:r>
          </a:p>
          <a:p>
            <a:r>
              <a:rPr lang="ru-RU" sz="1400" dirty="0" smtClean="0"/>
              <a:t>Было решено ампутировать руку, но, к счастью, один молодой хирург </a:t>
            </a:r>
          </a:p>
          <a:p>
            <a:r>
              <a:rPr lang="ru-RU" sz="1400" dirty="0" smtClean="0"/>
              <a:t>(к сожалению, имя неизвестно) смог сохранить ему руку. </a:t>
            </a:r>
          </a:p>
          <a:p>
            <a:r>
              <a:rPr lang="ru-RU" sz="1400" dirty="0" smtClean="0"/>
              <a:t>После войны получил инвалидность 2й группы. </a:t>
            </a:r>
          </a:p>
          <a:p>
            <a:r>
              <a:rPr lang="ru-RU" sz="1400" dirty="0" smtClean="0"/>
              <a:t>Был награжден более 10 медалями и орденами. </a:t>
            </a:r>
          </a:p>
          <a:p>
            <a:r>
              <a:rPr lang="ru-RU" sz="1400" dirty="0" smtClean="0"/>
              <a:t>Часто вспоминал те страшные дни, когда рядом с ним погибали его товарищи. </a:t>
            </a:r>
          </a:p>
          <a:p>
            <a:r>
              <a:rPr lang="ru-RU" sz="1400" dirty="0" smtClean="0"/>
              <a:t>Вернулся домой в конце 1945 </a:t>
            </a:r>
            <a:r>
              <a:rPr lang="ru-RU" sz="1400" dirty="0" err="1" smtClean="0"/>
              <a:t>года.Женился</a:t>
            </a:r>
            <a:r>
              <a:rPr lang="ru-RU" sz="1400" dirty="0" smtClean="0"/>
              <a:t> 9 мая 1946 года на своей возлюбленной, </a:t>
            </a:r>
          </a:p>
          <a:p>
            <a:r>
              <a:rPr lang="ru-RU" sz="1400" dirty="0" smtClean="0"/>
              <a:t>с которой познакомился еще до </a:t>
            </a:r>
            <a:r>
              <a:rPr lang="ru-RU" sz="1400" dirty="0" err="1" smtClean="0"/>
              <a:t>войны.Появились</a:t>
            </a:r>
            <a:r>
              <a:rPr lang="ru-RU" sz="1400" dirty="0" smtClean="0"/>
              <a:t> дети, внуки. Вместе прожили 57 лет.</a:t>
            </a:r>
          </a:p>
          <a:p>
            <a:r>
              <a:rPr lang="ru-RU" sz="1400" dirty="0" smtClean="0"/>
              <a:t>Мы часто его вспоминаем. Любим тебя, дедушка! И благодарим за Победу!</a:t>
            </a:r>
            <a:endParaRPr lang="ru-RU" sz="1400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786182" y="5000636"/>
            <a:ext cx="535781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Галяутдиновой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Нины Владимировны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Галяутдиновой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Дильнары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0"/>
            <a:ext cx="392905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5072066" y="5214950"/>
            <a:ext cx="407193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Осадчий  Алексей Петрович 1911 г.р.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Погиб 03.02.1944 г в боях в Днепропетровской  области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571472" y="2551131"/>
            <a:ext cx="4714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Осадчей  Вероники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3010" name="Picture 2" descr="C:\Users\Лена\Desktop\ветераны\IMG-20200430-WA00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0"/>
            <a:ext cx="3786182" cy="5357826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4071934" y="5214950"/>
            <a:ext cx="507206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Исаев Леонид  Васильевич 1913 г.р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Труженик тыла.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1941-1945 начальник Горьковского отделения железной дороги.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57290" y="3105835"/>
            <a:ext cx="39290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Осадчей  Вероники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49" name="Picture 1" descr="C:\Users\Лена\Desktop\ветераны\IMG-20200430-WA00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00240"/>
            <a:ext cx="2786050" cy="485776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786050" y="3000372"/>
            <a:ext cx="635795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Галлямов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Тимершаих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Галлямутдинович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 Великой Отечественной Войны. Был рожден в 1905 году в деревне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Туктар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Сабинского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района  Татарской АССР. Боевой путь начался с призыва Ленинским РВК города Казани.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Тимершаих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Галлямутдинович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являлся стрелком 276 стрелкового полка, входящим в 77-ю стрелковую дивизию.</a:t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77-я стрелковая Краснознаменная дивизия им. Серго Орджоникидзе (2-го формирования, наименования и награды оставлены от 1-го формирования) сформирована в октябре 1942 года в Дагестане.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30 сентября 1943 года дивизия, прорвав оборону противника на линии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Нейдорф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– Вишневский –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Новолюбимовка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уничтожила два пехотных батальона противника, 5 артиллерийских и миномётных батарей. За 45 дней боёв отбросила противника более чем на 300 км. За этот период бойцы дивизии разгромили пять пехотных полков, уничтожили 38 танков, 5 бронемашин и 210 артиллерийских батарей.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30 сентября 1943 года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Галлямов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Тимершаих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Галлямутдинович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героически погиб во время уничтожения обороны противника в селе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Вишневское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Запорожской области.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000364" y="1411306"/>
            <a:ext cx="61436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Конкиной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Александры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5" name="Picture 1" descr="C:\Users\Лена\Desktop\ветераны\IMG-20200430-WA00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0"/>
            <a:ext cx="6715140" cy="5286388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28728" y="5745227"/>
            <a:ext cx="66437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Кургаловой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Марии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1987" name="Picture 3" descr="C:\Users\Лена\Desktop\ветераны\IMG-20200430-WA00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0"/>
            <a:ext cx="4143372" cy="5072074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3571868" y="5429264"/>
            <a:ext cx="557213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Тахаутдинов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Абдулла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Шарафутдинович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1907г.р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Призвали в 1941 году  из Алексеевского РВК в стрелковую роту.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Погиб 05.12.1942 г. Калининская область (сейчас Тверская)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 Покровская.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285720" y="3643314"/>
            <a:ext cx="4714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Тахаутдиновой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Азалии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https://roadheroes.storage.yandexcloud.net/65e7fd5249294da423419fc994df39ed_origi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0"/>
            <a:ext cx="3214678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3357554" y="4643446"/>
            <a:ext cx="578644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Евстафьев Михаил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Ермолаевич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5 июня 1900г.р.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рождения   -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Дубъязкий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 деревня Гарь ТАССР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призыва - 1941г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Воинское звание - старший лейтенант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службы - Город </a:t>
            </a:r>
            <a:r>
              <a:rPr kumimoji="0" lang="ru-RU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Нарофоминск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Дата смерти  1979 декабрь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500034" y="2571744"/>
            <a:ext cx="64294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Евстафьева  Романа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rcRect t="8571" r="2301" b="10000"/>
          <a:stretch>
            <a:fillRect/>
          </a:stretch>
        </p:blipFill>
        <p:spPr bwMode="auto">
          <a:xfrm>
            <a:off x="5214942" y="0"/>
            <a:ext cx="3929058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4857752" y="4857760"/>
            <a:ext cx="42862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Валиуллина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Имиля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Лена\Desktop\IMG-20200430-WA00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181350"/>
            <a:ext cx="5019675" cy="3676650"/>
          </a:xfrm>
          <a:prstGeom prst="rect">
            <a:avLst/>
          </a:prstGeom>
          <a:noFill/>
        </p:spPr>
      </p:pic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85789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9994" y="0"/>
            <a:ext cx="3964006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857364"/>
            <a:ext cx="3856001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4071934" y="5500702"/>
            <a:ext cx="507206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Бабушка и 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Закировой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Светланы Александровны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29784" cy="6858000"/>
          </a:xfrm>
          <a:prstGeom prst="rect">
            <a:avLst/>
          </a:prstGeom>
        </p:spPr>
      </p:pic>
      <p:pic>
        <p:nvPicPr>
          <p:cNvPr id="15362" name="Picture 2" descr="C:\Users\Лена\Desktop\ветераны\штер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-1"/>
            <a:ext cx="4500593" cy="6858001"/>
          </a:xfrm>
          <a:prstGeom prst="rect">
            <a:avLst/>
          </a:prstGeom>
          <a:noFill/>
        </p:spPr>
      </p:pic>
      <p:pic>
        <p:nvPicPr>
          <p:cNvPr id="15364" name="Picture 4" descr="C:\Users\Лена\Desktop\ветераны\штерн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000240"/>
            <a:ext cx="4214810" cy="4857760"/>
          </a:xfrm>
          <a:prstGeom prst="rect">
            <a:avLst/>
          </a:prstGeom>
          <a:noFill/>
        </p:spPr>
      </p:pic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071538" y="357167"/>
            <a:ext cx="47149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Штер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Ивана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121" name="Picture 1" descr="C:\Users\Лена\Desktop\IMG-20200430-WA01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0"/>
            <a:ext cx="5929322" cy="5715016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590389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Агзамовой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Дианы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Лена\Desktop\IMG-20200430-WA00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3" y="0"/>
            <a:ext cx="5357817" cy="471488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000496" y="4810606"/>
            <a:ext cx="40719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Саляхов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Камалетдин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Саляхович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322362" y="5286388"/>
            <a:ext cx="7821637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Закировой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Амелии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 descr="C:\Users\Лена\Desktop\IMG-20200502-WA00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0"/>
            <a:ext cx="3714740" cy="5286388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19317"/>
            <a:ext cx="3857620" cy="473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285852" y="1214422"/>
            <a:ext cx="385765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Ибатуллиной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Мирры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571868" y="5429264"/>
            <a:ext cx="55721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Платончев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Василий  Андреевич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99095" y="0"/>
            <a:ext cx="3644905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43116"/>
            <a:ext cx="3500430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500562" y="5258516"/>
            <a:ext cx="464343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Платончев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Василий  Андреевич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1857356" y="642918"/>
            <a:ext cx="35719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Ибатуллиной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Мирры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ef971s-19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7fc45u-9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C:\Users\Лена\Desktop\IMG-20200506-WA026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7303" y="0"/>
            <a:ext cx="4046697" cy="557214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786182" y="5786454"/>
            <a:ext cx="53578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Осипов  Фёдор Михайлович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Дошел до Берлина. Был убит 05 мая  1945 года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…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214414" y="2571744"/>
            <a:ext cx="39290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Штер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Ивана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386" name="Picture 2" descr="C:\Users\Лена\Desktop\ветераны\Насыров Дани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0"/>
            <a:ext cx="4857752" cy="6858000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285720" y="4500570"/>
            <a:ext cx="42862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Насырова Данила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133"/>
            <a:ext cx="9144000" cy="7215215"/>
          </a:xfrm>
          <a:prstGeom prst="rect">
            <a:avLst/>
          </a:prstGeom>
        </p:spPr>
      </p:pic>
      <p:pic>
        <p:nvPicPr>
          <p:cNvPr id="17410" name="Picture 2" descr="C:\Users\Лена\Desktop\ветераны\мади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0"/>
            <a:ext cx="4786314" cy="3214686"/>
          </a:xfrm>
          <a:prstGeom prst="rect">
            <a:avLst/>
          </a:prstGeom>
          <a:noFill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429000"/>
            <a:ext cx="4643438" cy="36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571744"/>
            <a:ext cx="3357554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 rot="10800000" flipV="1">
            <a:off x="928662" y="986271"/>
            <a:ext cx="392909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Адельсеитовой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Мадины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Зауровны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8434" name="Picture 2" descr="C:\Users\Лена\Desktop\ветераны\дед Насибуллиной Наил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0"/>
            <a:ext cx="2928926" cy="4572056"/>
          </a:xfrm>
          <a:prstGeom prst="rect">
            <a:avLst/>
          </a:prstGeom>
          <a:noFill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85902"/>
            <a:ext cx="271461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4143380"/>
            <a:ext cx="4335478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714348" y="642918"/>
            <a:ext cx="65008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Насибуллиной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Наили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Наиловны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41969" y="0"/>
            <a:ext cx="3402031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1858951"/>
            <a:ext cx="4000496" cy="499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4500562" y="5429264"/>
            <a:ext cx="421484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Герасимова   Игната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482" name="Picture 2" descr="C:\Users\Лена\Desktop\ветераны\Фролова Владислав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0"/>
            <a:ext cx="4286248" cy="4786322"/>
          </a:xfrm>
          <a:prstGeom prst="rect">
            <a:avLst/>
          </a:prstGeom>
          <a:noFill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85860"/>
            <a:ext cx="4500562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571868" y="4857760"/>
            <a:ext cx="65008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Прадедушка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Фроловой  Владиславы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29000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583</Words>
  <Application>Microsoft Office PowerPoint</Application>
  <PresentationFormat>Экран (4:3)</PresentationFormat>
  <Paragraphs>141</Paragraphs>
  <Slides>35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Лена</cp:lastModifiedBy>
  <cp:revision>26</cp:revision>
  <dcterms:created xsi:type="dcterms:W3CDTF">2020-04-29T12:26:13Z</dcterms:created>
  <dcterms:modified xsi:type="dcterms:W3CDTF">2020-05-07T06:43:16Z</dcterms:modified>
</cp:coreProperties>
</file>