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si2611@mail.ru" initials="l" lastIdx="2" clrIdx="0">
    <p:extLst>
      <p:ext uri="{19B8F6BF-5375-455C-9EA6-DF929625EA0E}">
        <p15:presenceInfo xmlns:p15="http://schemas.microsoft.com/office/powerpoint/2012/main" userId="lusi2611@mail.r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71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1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31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39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73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43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23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08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46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986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9D2D9AB-039C-4209-A008-066489CCD4A0}" type="datetimeFigureOut">
              <a:rPr lang="ru-RU" smtClean="0"/>
              <a:t>24.07.2023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C77238-8D1B-4A4E-960A-AAFA3EE8AC6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5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05484"/>
          </a:xfrm>
        </p:spPr>
      </p:pic>
      <p:sp>
        <p:nvSpPr>
          <p:cNvPr id="6" name="TextBox 5"/>
          <p:cNvSpPr txBox="1"/>
          <p:nvPr/>
        </p:nvSpPr>
        <p:spPr>
          <a:xfrm>
            <a:off x="176980" y="132735"/>
            <a:ext cx="539442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dirty="0" smtClean="0"/>
              <a:t>      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19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нчы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апрель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көнне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b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            </a:t>
            </a:r>
            <a:r>
              <a:rPr lang="ru-RU" dirty="0" err="1" smtClean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сәгать</a:t>
            </a:r>
            <a:r>
              <a:rPr lang="ru-RU" dirty="0" smtClean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13.00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tt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“Театр – нурга, яктылыкка илтә”</a:t>
            </a:r>
            <a:br>
              <a:rPr lang="tt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исемендәге </a:t>
            </a:r>
            <a:r>
              <a:rPr lang="tt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әдәби түгәрәгенә йөрүче укучылар 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rgbClr val="FFFF00"/>
                </a:solidFill>
                <a:latin typeface="Bahnschrift SemiBold" panose="020B0502040204020203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Туфан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Миннуллиннын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"</a:t>
            </a:r>
            <a:r>
              <a:rPr lang="ru-RU" b="1" dirty="0" err="1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Кәрлә</a:t>
            </a:r>
            <a:r>
              <a:rPr lang="ru-RU" b="1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мәктәп</a:t>
            </a:r>
            <a:r>
              <a:rPr lang="ru-RU" b="1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баласы</a:t>
            </a:r>
            <a:r>
              <a:rPr lang="ru-RU" b="1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  <a:t>»</a:t>
            </a:r>
            <a:br>
              <a:rPr lang="ru-RU" b="1" dirty="0">
                <a:solidFill>
                  <a:srgbClr val="FFFF00"/>
                </a:solidFill>
                <a:latin typeface="Bahnschrift SemiBold" panose="020B0502040204020203" pitchFamily="34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тамашасы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тәкъдим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итә</a:t>
            </a:r>
            <a:r>
              <a:rPr lang="ru-RU" dirty="0">
                <a:solidFill>
                  <a:srgbClr val="FFFF00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.</a:t>
            </a:r>
            <a:r>
              <a:rPr lang="tt-RU" dirty="0" smtClean="0"/>
              <a:t>                               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29" y="2164060"/>
            <a:ext cx="6403973" cy="41959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02819" y="5164122"/>
            <a:ext cx="25603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t-RU" dirty="0">
                <a:solidFill>
                  <a:schemeClr val="bg1"/>
                </a:solidFill>
                <a:latin typeface="Bahnschrift" panose="020B0502040204020203" pitchFamily="34" charset="0"/>
              </a:rPr>
              <a:t>Кичүчат урта </a:t>
            </a:r>
            <a:r>
              <a:rPr lang="tt-RU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мәктәбе</a:t>
            </a:r>
          </a:p>
          <a:p>
            <a:pPr algn="r"/>
            <a:r>
              <a:rPr lang="tt-RU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 </a:t>
            </a:r>
            <a:r>
              <a:rPr lang="tt-RU" dirty="0">
                <a:solidFill>
                  <a:schemeClr val="bg1"/>
                </a:solidFill>
                <a:latin typeface="Bahnschrift" panose="020B0502040204020203" pitchFamily="34" charset="0"/>
              </a:rPr>
              <a:t>сәхнәсе. </a:t>
            </a:r>
          </a:p>
          <a:p>
            <a:pPr algn="r"/>
            <a:r>
              <a:rPr lang="tt-RU" dirty="0">
                <a:solidFill>
                  <a:schemeClr val="bg1"/>
                </a:solidFill>
                <a:latin typeface="Bahnschrift" panose="020B0502040204020203" pitchFamily="34" charset="0"/>
              </a:rPr>
              <a:t>2023 ел. </a:t>
            </a:r>
            <a:endParaRPr lang="ru-RU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01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85</TotalTime>
  <Words>14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Bahnschrift</vt:lpstr>
      <vt:lpstr>Bahnschrift SemiBold</vt:lpstr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lusi2611@mail.ru</dc:creator>
  <cp:lastModifiedBy>lusi2611@mail.ru</cp:lastModifiedBy>
  <cp:revision>10</cp:revision>
  <dcterms:created xsi:type="dcterms:W3CDTF">2023-07-23T17:53:52Z</dcterms:created>
  <dcterms:modified xsi:type="dcterms:W3CDTF">2023-07-24T16:54:47Z</dcterms:modified>
</cp:coreProperties>
</file>