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75" r:id="rId6"/>
    <p:sldId id="276" r:id="rId7"/>
    <p:sldId id="260" r:id="rId8"/>
    <p:sldId id="277" r:id="rId9"/>
    <p:sldId id="262" r:id="rId10"/>
    <p:sldId id="264" r:id="rId11"/>
    <p:sldId id="278" r:id="rId12"/>
    <p:sldId id="267" r:id="rId13"/>
    <p:sldId id="272" r:id="rId14"/>
    <p:sldId id="274" r:id="rId15"/>
    <p:sldId id="279" r:id="rId16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9AA493A-9E1F-4A36-8138-A30196BD1E50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E8D11C4-FB4E-49A8-A910-5BF079BF36E4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054C772-4516-445C-830A-B8DEDEA2FB89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6D6903F-7261-453B-A86B-D894397C50DF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6EB75C7-2CFA-41B2-908C-59068AA57ADC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76E310B-B8C1-43E3-AA80-6E1E0F5116AA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1842986-B99A-4EBE-8686-B44AEA24112A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37B17F6-BFDA-4AFB-8CAD-3182EAE85AB9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F3C86E6-105F-44C0-B9EA-058FE404225A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F6BB59D-2207-4E0B-BBAF-C85835D3EDB0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C7806C5-010B-467D-A6CF-A85926E7A9E0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BA76A91-D47C-49D2-B53E-E46C3604D81F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55FF653-DB8C-4C4C-9A66-D77F81757CD1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9F139D1-B136-457F-A807-8824C3F9144E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352A396-645D-40EA-A626-5BCA95EE7A11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75DE250-1298-4C84-B1BA-52CD580A2CE9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132A2AD-2BFD-4F5A-939E-10047093F798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1761005-C95E-40DA-AD84-DE3E7A507260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D9D42C8C-C92A-48AA-A36B-3FFF836F5800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9B8C424-F307-4EC1-A485-3906D45DB5F6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D4FA5E5-6FB4-4C15-B31D-EADED792B63B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2B1F2E4A-B488-46CC-B2CB-B84F676E6C6E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DE475BC-214C-4603-8EFB-D411CA293658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D4D1406-F2CF-4E3B-A1C9-9B599B79009B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2F5DF73-2F5B-436D-977E-B7DB3104446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5CCA1DE-E428-48EE-9958-99F0AABFC94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FB488FD3-351B-478B-A339-65E418D32765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D033E0E1-B7FD-42D7-A4C9-B386152351EE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8AC4CEF-A25E-4143-9254-E85565406CFA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B56FAAFC-073D-4A88-94FF-712B4982AE7C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04E8B22-9775-45D9-886E-C06DB43459D1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F2DAC9A-1E46-47F0-B243-AEED29E93615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04640F0-C6BC-420E-B147-7A01C08AACC8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65BBFC8-77D3-4D9A-B565-DB6671C716C5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408E176-2E5F-47DB-92FD-209EDD1B6B71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71A2340-331C-4026-B313-C4CB40337FF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E7E745E-B482-40D2-9F83-5C58215210F2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 advTm="5000"/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792DBCB-262F-475D-8387-9982158A48A1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advClick="0" advTm="5000"/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8B8B8B"/>
                </a:solidFill>
                <a:latin typeface="Calibri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85DB56C-B704-4DFE-98BC-BCCEBBB71903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indent="0"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advClick="0" advTm="5000"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43;&#1091;&#1079;&#1072;&#1083;&#1080;&#1103;\Desktop\&#1087;&#1077;&#1089;&#1085;&#1103;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13" Type="http://schemas.openxmlformats.org/officeDocument/2006/relationships/image" Target="../media/image54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7.jpeg"/><Relationship Id="rId1" Type="http://schemas.openxmlformats.org/officeDocument/2006/relationships/audio" Target="file:///C:\Users\&#1043;&#1091;&#1079;&#1072;&#1083;&#1080;&#1103;\Desktop\&#1087;&#1077;&#1089;&#1085;&#1103;.mp3" TargetMode="Externa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5" Type="http://schemas.openxmlformats.org/officeDocument/2006/relationships/image" Target="../media/image5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Relationship Id="rId14" Type="http://schemas.openxmlformats.org/officeDocument/2006/relationships/image" Target="../media/image5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18" Type="http://schemas.openxmlformats.org/officeDocument/2006/relationships/image" Target="../media/image4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17" Type="http://schemas.openxmlformats.org/officeDocument/2006/relationships/image" Target="../media/image42.jpeg"/><Relationship Id="rId2" Type="http://schemas.openxmlformats.org/officeDocument/2006/relationships/image" Target="../media/image27.jpe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5" Type="http://schemas.openxmlformats.org/officeDocument/2006/relationships/image" Target="../media/image4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Рисунок 3" descr="2_k-spisku.jpg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124" name="Овал 5"/>
          <p:cNvSpPr/>
          <p:nvPr/>
        </p:nvSpPr>
        <p:spPr>
          <a:xfrm>
            <a:off x="642960" y="0"/>
            <a:ext cx="7929360" cy="1071360"/>
          </a:xfrm>
          <a:prstGeom prst="ellipse">
            <a:avLst/>
          </a:prstGeom>
          <a:gradFill rotWithShape="0">
            <a:gsLst>
              <a:gs pos="0">
                <a:srgbClr val="E6D78A"/>
              </a:gs>
              <a:gs pos="100000">
                <a:srgbClr val="C7AC4C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25" name="Прямоугольник 4"/>
          <p:cNvSpPr/>
          <p:nvPr/>
        </p:nvSpPr>
        <p:spPr>
          <a:xfrm>
            <a:off x="1071360" y="0"/>
            <a:ext cx="6929280" cy="173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  <a:scene3d>
              <a:camera prst="perspectiveBelow"/>
              <a:lightRig rig="threePt" dir="t"/>
            </a:scene3d>
          </a:bodyPr>
          <a:lstStyle/>
          <a:p>
            <a:pPr algn="ctr">
              <a:lnSpc>
                <a:spcPct val="100000"/>
              </a:lnSpc>
            </a:pPr>
            <a:r>
              <a:rPr lang="ru-RU" sz="5400" b="1" strike="noStrike" spc="-1">
                <a:solidFill>
                  <a:srgbClr val="FFF1EC"/>
                </a:solidFill>
                <a:latin typeface="Calibri"/>
              </a:rPr>
              <a:t>Визитная карточка воспитателя</a:t>
            </a:r>
            <a:endParaRPr lang="ru-RU" sz="5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1"/>
          <p:cNvSpPr>
            <a:spLocks noGrp="1"/>
          </p:cNvSpPr>
          <p:nvPr>
            <p:ph type="subTitle"/>
          </p:nvPr>
        </p:nvSpPr>
        <p:spPr>
          <a:xfrm>
            <a:off x="1428840" y="178596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961"/>
              </a:spcBef>
              <a:tabLst>
                <a:tab pos="0" algn="l"/>
              </a:tabLst>
            </a:pPr>
            <a:r>
              <a:rPr lang="ru-RU" sz="4800" b="1" i="1" strike="noStrike" spc="-1" dirty="0">
                <a:solidFill>
                  <a:srgbClr val="FF0000"/>
                </a:solidFill>
                <a:latin typeface="Impact"/>
              </a:rPr>
              <a:t>Книга </a:t>
            </a:r>
            <a:r>
              <a:rPr lang="ru-RU" sz="4800" b="1" i="1" spc="-1" dirty="0">
                <a:solidFill>
                  <a:srgbClr val="FF0000"/>
                </a:solidFill>
                <a:latin typeface="Impact"/>
              </a:rPr>
              <a:t> </a:t>
            </a:r>
            <a:r>
              <a:rPr lang="ru-RU" sz="4800" b="1" i="1" strike="noStrike" spc="-1" dirty="0" smtClean="0">
                <a:solidFill>
                  <a:srgbClr val="FF0000"/>
                </a:solidFill>
                <a:latin typeface="Impact"/>
              </a:rPr>
              <a:t>жизни </a:t>
            </a:r>
            <a:r>
              <a:rPr lang="ru-RU" sz="4800" b="1" i="1" strike="noStrike" spc="-1" dirty="0">
                <a:solidFill>
                  <a:srgbClr val="FF0000"/>
                </a:solidFill>
                <a:latin typeface="Impact"/>
              </a:rPr>
              <a:t>...</a:t>
            </a:r>
            <a:endParaRPr lang="ru-RU" sz="4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песн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30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30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72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30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3000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8680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1" strike="noStrike" spc="-1" dirty="0" smtClean="0">
                <a:solidFill>
                  <a:srgbClr val="FF0000"/>
                </a:solidFill>
                <a:latin typeface="Calibri"/>
              </a:rPr>
              <a:t/>
            </a:r>
            <a:br>
              <a:rPr lang="ru-RU" sz="4400" b="1" strike="noStrike" spc="-1" dirty="0" smtClean="0">
                <a:solidFill>
                  <a:srgbClr val="FF0000"/>
                </a:solidFill>
                <a:latin typeface="Calibri"/>
              </a:rPr>
            </a:br>
            <a:r>
              <a:rPr lang="ru-RU" sz="4400" b="1" strike="noStrike" spc="-1" dirty="0" smtClean="0">
                <a:solidFill>
                  <a:srgbClr val="FF0000"/>
                </a:solidFill>
                <a:latin typeface="Calibri"/>
              </a:rPr>
              <a:t/>
            </a:r>
            <a:br>
              <a:rPr lang="ru-RU" sz="4400" b="1" strike="noStrike" spc="-1" dirty="0" smtClean="0">
                <a:solidFill>
                  <a:srgbClr val="FF0000"/>
                </a:solidFill>
                <a:latin typeface="Calibri"/>
              </a:rPr>
            </a:br>
            <a:r>
              <a:rPr lang="ru-RU" sz="4400" b="1" strike="noStrike" spc="-1" dirty="0" smtClean="0">
                <a:solidFill>
                  <a:srgbClr val="FF0000"/>
                </a:solidFill>
                <a:latin typeface="Calibri"/>
              </a:rPr>
              <a:t> (Моя профессия – Воспитатель)</a:t>
            </a:r>
            <a:r>
              <a:rPr lang="ru-RU" sz="4400" b="1" spc="-1" dirty="0">
                <a:solidFill>
                  <a:srgbClr val="FF0000"/>
                </a:solidFill>
                <a:latin typeface="Calibri"/>
              </a:rPr>
              <a:t/>
            </a:r>
            <a:br>
              <a:rPr lang="ru-RU" sz="4400" b="1" spc="-1" dirty="0">
                <a:solidFill>
                  <a:srgbClr val="FF0000"/>
                </a:solidFill>
                <a:latin typeface="Calibri"/>
              </a:rPr>
            </a:br>
            <a:r>
              <a:rPr lang="ru-RU" sz="4400" b="1" strike="noStrike" spc="-1" dirty="0" smtClean="0">
                <a:solidFill>
                  <a:srgbClr val="FF0000"/>
                </a:solidFill>
                <a:latin typeface="Calibri"/>
              </a:rPr>
              <a:t>А </a:t>
            </a:r>
            <a:r>
              <a:rPr lang="ru-RU" sz="4400" b="1" strike="noStrike" spc="-1" dirty="0">
                <a:solidFill>
                  <a:srgbClr val="FF0000"/>
                </a:solidFill>
                <a:latin typeface="Calibri"/>
              </a:rPr>
              <a:t>главное увлечение…</a:t>
            </a:r>
            <a:r>
              <a:rPr sz="4400" dirty="0"/>
              <a:t/>
            </a:r>
            <a:br>
              <a:rPr sz="4400" dirty="0"/>
            </a:br>
            <a:r>
              <a:rPr lang="ru-RU" sz="4400" b="1" strike="noStrike" spc="-1" dirty="0">
                <a:solidFill>
                  <a:srgbClr val="FF0000"/>
                </a:solidFill>
                <a:latin typeface="Calibri"/>
              </a:rPr>
              <a:t>Моя работа! Она сама выбрала меня…И стала частью моей жизни! Но начиналось всё с малого…</a:t>
            </a:r>
            <a:endParaRPr lang="ru-RU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764704"/>
            <a:ext cx="6443531" cy="4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764704"/>
            <a:ext cx="6480720" cy="486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04664"/>
            <a:ext cx="8528970" cy="6151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412776"/>
            <a:ext cx="8725691" cy="3926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1268760"/>
            <a:ext cx="8388424" cy="423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1772816"/>
            <a:ext cx="8604448" cy="387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15616" y="1196752"/>
            <a:ext cx="6923584" cy="5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 cstate="print"/>
          <a:srcRect t="11997" b="25618"/>
          <a:stretch>
            <a:fillRect/>
          </a:stretch>
        </p:blipFill>
        <p:spPr bwMode="auto">
          <a:xfrm>
            <a:off x="1043608" y="764704"/>
            <a:ext cx="6752351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 descr="C:\Users\Гузалия\Desktop\ThnY0QG1xodd7G1bCuOtoG9ZYB2xVCtTyNi8cwtxzCOKxZMrjrW00l18DuPAsrAQdiLO1MvqIB9hpU_0jHZyQK5x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67544" y="710952"/>
            <a:ext cx="8196064" cy="545435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835696" y="1844824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ВОСПИТАТЕЛЬ!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9" name="Picture 11" descr="C:\Users\Гузалия\Desktop\IMG-20241025-WA017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60" name="Picture 12" descr="C:\Users\Гузалия\Desktop\20241126_165348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268760"/>
            <a:ext cx="9145015" cy="558924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9512" y="1412776"/>
            <a:ext cx="8725244" cy="3926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95536" y="332656"/>
            <a:ext cx="8386731" cy="629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95536" y="404664"/>
            <a:ext cx="8496944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песн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7" cstate="print"/>
          <a:stretch>
            <a:fillRect/>
          </a:stretch>
        </p:blipFill>
        <p:spPr>
          <a:xfrm>
            <a:off x="395536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8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" dur="15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15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0"/>
                            </p:stCondLst>
                            <p:childTnLst>
                              <p:par>
                                <p:cTn id="22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0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000"/>
                            </p:stCondLst>
                            <p:childTnLst>
                              <p:par>
                                <p:cTn id="3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3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0"/>
                            </p:stCondLst>
                            <p:childTnLst>
                              <p:par>
                                <p:cTn id="3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9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000"/>
                            </p:stCondLst>
                            <p:childTnLst>
                              <p:par>
                                <p:cTn id="4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4000"/>
                            </p:stCondLst>
                            <p:childTnLst>
                              <p:par>
                                <p:cTn id="47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000"/>
                            </p:stCondLst>
                            <p:childTnLst>
                              <p:par>
                                <p:cTn id="5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9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3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2000"/>
                            </p:stCondLst>
                            <p:childTnLst>
                              <p:par>
                                <p:cTn id="6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4000"/>
                            </p:stCondLst>
                            <p:childTnLst>
                              <p:par>
                                <p:cTn id="64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30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30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7000"/>
                            </p:stCondLst>
                            <p:childTnLst>
                              <p:par>
                                <p:cTn id="6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1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9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3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2000"/>
                            </p:stCondLst>
                            <p:childTnLst>
                              <p:par>
                                <p:cTn id="7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9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4000"/>
                            </p:stCondLst>
                            <p:childTnLst>
                              <p:par>
                                <p:cTn id="81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6000"/>
                            </p:stCondLst>
                            <p:childTnLst>
                              <p:par>
                                <p:cTn id="8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8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3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1000"/>
                            </p:stCondLst>
                            <p:childTnLst>
                              <p:par>
                                <p:cTn id="9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6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30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5000"/>
                            </p:stCondLst>
                            <p:childTnLst>
                              <p:par>
                                <p:cTn id="10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70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9000"/>
                            </p:stCondLst>
                            <p:childTnLst>
                              <p:par>
                                <p:cTn id="11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2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1000"/>
                            </p:stCondLst>
                            <p:childTnLst>
                              <p:par>
                                <p:cTn id="11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4000"/>
                            </p:stCondLst>
                            <p:childTnLst>
                              <p:par>
                                <p:cTn id="1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6000"/>
                            </p:stCondLst>
                            <p:childTnLst>
                              <p:par>
                                <p:cTn id="1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800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500040" y="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1" i="1" strike="noStrike" spc="-1">
                <a:solidFill>
                  <a:srgbClr val="FF0000"/>
                </a:solidFill>
                <a:latin typeface="Calibri"/>
              </a:rPr>
              <a:t>А наши совместные труды =</a:t>
            </a:r>
            <a:r>
              <a:rPr sz="4400"/>
              <a:t/>
            </a:r>
            <a:br>
              <a:rPr sz="4400"/>
            </a:br>
            <a:r>
              <a:rPr lang="ru-RU" sz="4400" b="1" i="1" strike="noStrike" spc="-1">
                <a:solidFill>
                  <a:srgbClr val="FF0000"/>
                </a:solidFill>
                <a:latin typeface="Calibri"/>
              </a:rPr>
              <a:t> Моя гордость !!!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4591050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11810" r="46307"/>
          <a:stretch>
            <a:fillRect/>
          </a:stretch>
        </p:blipFill>
        <p:spPr bwMode="auto">
          <a:xfrm>
            <a:off x="5004048" y="1484784"/>
            <a:ext cx="3744416" cy="4028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908720"/>
            <a:ext cx="3998045" cy="5330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 l="10623" r="22322"/>
          <a:stretch>
            <a:fillRect/>
          </a:stretch>
        </p:blipFill>
        <p:spPr bwMode="auto">
          <a:xfrm>
            <a:off x="683568" y="836712"/>
            <a:ext cx="7272808" cy="4880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 t="9116" b="22211"/>
          <a:stretch>
            <a:fillRect/>
          </a:stretch>
        </p:blipFill>
        <p:spPr bwMode="auto">
          <a:xfrm>
            <a:off x="395536" y="692696"/>
            <a:ext cx="3774837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10556" r="20121"/>
          <a:stretch>
            <a:fillRect/>
          </a:stretch>
        </p:blipFill>
        <p:spPr bwMode="auto">
          <a:xfrm rot="5724459">
            <a:off x="3601112" y="1814393"/>
            <a:ext cx="5504066" cy="3572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5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5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000"/>
                            </p:stCondLst>
                            <p:childTnLst>
                              <p:par>
                                <p:cTn id="22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5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0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9000"/>
                            </p:stCondLst>
                            <p:childTnLst>
                              <p:par>
                                <p:cTn id="30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5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4000"/>
                            </p:stCondLst>
                            <p:childTnLst>
                              <p:par>
                                <p:cTn id="3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6000"/>
                            </p:stCondLst>
                            <p:childTnLst>
                              <p:par>
                                <p:cTn id="38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9" dur="5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1000"/>
                            </p:stCondLst>
                            <p:childTnLst>
                              <p:par>
                                <p:cTn id="4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3000"/>
                            </p:stCondLst>
                            <p:childTnLst>
                              <p:par>
                                <p:cTn id="46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7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6000"/>
                            </p:stCondLst>
                            <p:childTnLst>
                              <p:par>
                                <p:cTn id="5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8000"/>
                            </p:stCondLst>
                            <p:childTnLst>
                              <p:par>
                                <p:cTn id="54" presetID="21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5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1" name="Содержимое 3" descr="knigi-starye-stranicy-vintazh.jpg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202" name="Блок-схема: документ 4"/>
          <p:cNvSpPr/>
          <p:nvPr/>
        </p:nvSpPr>
        <p:spPr>
          <a:xfrm>
            <a:off x="714240" y="214200"/>
            <a:ext cx="7429320" cy="2214360"/>
          </a:xfrm>
          <a:prstGeom prst="flowChartDocument">
            <a:avLst/>
          </a:prstGeom>
          <a:gradFill rotWithShape="0">
            <a:gsLst>
              <a:gs pos="0">
                <a:srgbClr val="FFDED0"/>
              </a:gs>
              <a:gs pos="100000">
                <a:srgbClr val="FFF1EC"/>
              </a:gs>
            </a:gsLst>
            <a:lin ang="16200000"/>
          </a:gradFill>
          <a:ln>
            <a:solidFill>
              <a:srgbClr val="F59240"/>
            </a:solidFill>
            <a:round/>
          </a:ln>
          <a:effectLst>
            <a:glow rad="228600">
              <a:srgbClr val="FF953E">
                <a:alpha val="40000"/>
              </a:srgbClr>
            </a:glow>
            <a:outerShdw blurRad="50760" dist="38160" algn="l" rotWithShape="0">
              <a:srgbClr val="000000">
                <a:alpha val="40000"/>
              </a:srgbClr>
            </a:outerShdw>
          </a:effectLst>
          <a:scene3d>
            <a:camera prst="perspectiveBelow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>
                <a:solidFill>
                  <a:srgbClr val="FF0000"/>
                </a:solidFill>
                <a:latin typeface="Calibri"/>
              </a:rPr>
              <a:t>Моя история только началась</a:t>
            </a:r>
            <a:r>
              <a:rPr lang="en-US" sz="3200" b="0" strike="noStrike" spc="-1">
                <a:solidFill>
                  <a:srgbClr val="FF0000"/>
                </a:solidFill>
                <a:latin typeface="Calibri"/>
              </a:rPr>
              <a:t>, </a:t>
            </a:r>
            <a:r>
              <a:rPr lang="ru-RU" sz="3200" b="0" strike="noStrike" spc="-1">
                <a:solidFill>
                  <a:srgbClr val="FF0000"/>
                </a:solidFill>
                <a:latin typeface="Calibri"/>
              </a:rPr>
              <a:t>впереди ещё много интересного…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anim calcmode="lin" valueType="num">
                                      <p:cBhvr additive="repl">
                                        <p:cTn id="6" dur="50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" dur="50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 additive="repl">
                                        <p:cTn id="9" dur="5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 idx="4294967295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buNone/>
            </a:pP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1" name="Содержимое 3" descr="knigi-starye-stranicy-vintazh.jpg"/>
          <p:cNvPicPr/>
          <p:nvPr/>
        </p:nvPicPr>
        <p:blipFill>
          <a:blip r:embed="rId2" cstate="print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 w="0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547664" y="1268760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28760" y="0"/>
            <a:ext cx="8229240" cy="785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en-US" sz="4400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3059832" y="900000"/>
            <a:ext cx="5940168" cy="56570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1" i="1" u="sng" strike="noStrike" spc="-1" dirty="0" smtClean="0">
                <a:solidFill>
                  <a:srgbClr val="FF0000"/>
                </a:solidFill>
                <a:uFillTx/>
                <a:latin typeface="Calibri"/>
              </a:rPr>
              <a:t>Ф.И.О</a:t>
            </a:r>
            <a:r>
              <a:rPr lang="ru-RU" sz="3200" b="1" i="1" u="sng" strike="noStrike" spc="-1" dirty="0">
                <a:solidFill>
                  <a:srgbClr val="FF0000"/>
                </a:solidFill>
                <a:uFillTx/>
                <a:latin typeface="Calibri"/>
              </a:rPr>
              <a:t>. : Валиева </a:t>
            </a:r>
            <a:r>
              <a:rPr lang="ru-RU" sz="3200" b="1" i="1" u="sng" strike="noStrike" spc="-1" dirty="0" err="1">
                <a:solidFill>
                  <a:srgbClr val="FF0000"/>
                </a:solidFill>
                <a:uFillTx/>
                <a:latin typeface="Calibri"/>
              </a:rPr>
              <a:t>Гузалия</a:t>
            </a:r>
            <a:r>
              <a:rPr lang="ru-RU" sz="3200" b="1" i="1" u="sng" strike="noStrike" spc="-1" dirty="0">
                <a:solidFill>
                  <a:srgbClr val="FF0000"/>
                </a:solidFill>
                <a:uFillTx/>
                <a:latin typeface="Calibri"/>
              </a:rPr>
              <a:t> </a:t>
            </a:r>
            <a:r>
              <a:rPr lang="ru-RU" sz="3200" b="1" i="1" u="sng" strike="noStrike" spc="-1" dirty="0" err="1">
                <a:solidFill>
                  <a:srgbClr val="FF0000"/>
                </a:solidFill>
                <a:uFillTx/>
                <a:latin typeface="Calibri"/>
              </a:rPr>
              <a:t>Флоридовна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1" i="1" u="sng" strike="noStrike" spc="-1" dirty="0">
                <a:solidFill>
                  <a:srgbClr val="FF0000"/>
                </a:solidFill>
                <a:uFillTx/>
                <a:latin typeface="Calibri"/>
              </a:rPr>
              <a:t>Возраст : 34 года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1" i="1" u="sng" strike="noStrike" spc="-1" dirty="0">
                <a:solidFill>
                  <a:srgbClr val="FF0000"/>
                </a:solidFill>
                <a:uFillTx/>
                <a:latin typeface="Calibri"/>
              </a:rPr>
              <a:t>Образование : Высшее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1" i="1" u="sng" strike="noStrike" spc="-1" dirty="0">
                <a:solidFill>
                  <a:srgbClr val="FF0000"/>
                </a:solidFill>
                <a:uFillTx/>
                <a:latin typeface="Calibri"/>
              </a:rPr>
              <a:t>Семейное </a:t>
            </a:r>
            <a:r>
              <a:rPr lang="ru-RU" sz="3200" b="1" i="1" u="sng" strike="noStrike" spc="-1" dirty="0" smtClean="0">
                <a:solidFill>
                  <a:srgbClr val="FF0000"/>
                </a:solidFill>
                <a:uFillTx/>
                <a:latin typeface="Calibri"/>
              </a:rPr>
              <a:t>положение : Замужем</a:t>
            </a:r>
          </a:p>
          <a:p>
            <a:pPr marL="34308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3200" b="1" i="1" u="sng" spc="-1" dirty="0" smtClean="0">
                <a:solidFill>
                  <a:srgbClr val="FF0000"/>
                </a:solidFill>
                <a:latin typeface="Calibri"/>
              </a:rPr>
              <a:t>Воспитатель: ГБОУ «</a:t>
            </a:r>
            <a:r>
              <a:rPr lang="ru-RU" sz="3200" b="1" i="1" u="sng" spc="-1" dirty="0" err="1" smtClean="0">
                <a:solidFill>
                  <a:srgbClr val="FF0000"/>
                </a:solidFill>
                <a:latin typeface="Calibri"/>
              </a:rPr>
              <a:t>Актанышской</a:t>
            </a:r>
            <a:r>
              <a:rPr lang="ru-RU" sz="3200" b="1" i="1" u="sng" spc="-1" dirty="0" smtClean="0">
                <a:solidFill>
                  <a:srgbClr val="FF0000"/>
                </a:solidFill>
                <a:latin typeface="Calibri"/>
              </a:rPr>
              <a:t> кадетской школы – интернат» у 10-11 класса</a:t>
            </a: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9" name="Рисунок 128"/>
          <p:cNvPicPr/>
          <p:nvPr/>
        </p:nvPicPr>
        <p:blipFill>
          <a:blip r:embed="rId2" cstate="print"/>
          <a:stretch/>
        </p:blipFill>
        <p:spPr>
          <a:xfrm>
            <a:off x="360000" y="785520"/>
            <a:ext cx="3001680" cy="5154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240" cy="1368152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2800" b="1" i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Родилась </a:t>
            </a:r>
            <a:r>
              <a:rPr lang="ru-RU" sz="2800" b="1" i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 мая 1990 г.</a:t>
            </a:r>
            <a:br>
              <a:rPr lang="ru-RU" sz="2800" b="1" i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прекрасном поселке</a:t>
            </a:r>
            <a:r>
              <a:rPr lang="en-US" sz="2800" b="1" i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Краснохолмский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467544" y="-387424"/>
            <a:ext cx="8229240" cy="1633344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Немного о себе)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50979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33147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Гузалия\Desktop\dc686ae9-1f56-586b-bb8a-a678e7f8bf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2348880"/>
            <a:ext cx="5148064" cy="3810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0" i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все начиналось ...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84784"/>
            <a:ext cx="4067497" cy="4067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916832"/>
            <a:ext cx="640071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12840" r="15567"/>
          <a:stretch/>
        </p:blipFill>
        <p:spPr>
          <a:xfrm rot="5400000">
            <a:off x="2445344" y="2387304"/>
            <a:ext cx="4860000" cy="3054960"/>
          </a:xfrm>
          <a:prstGeom prst="rect">
            <a:avLst/>
          </a:prstGeom>
          <a:ln w="0"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556792"/>
            <a:ext cx="8672082" cy="5019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3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buNone/>
            </a:pPr>
            <a:r>
              <a:rPr lang="ru-RU" sz="4000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Отучилась</a:t>
            </a:r>
            <a:r>
              <a:rPr lang="ru-RU" sz="4000" b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 классов в </a:t>
            </a:r>
            <a:r>
              <a:rPr lang="ru-RU" sz="4000" b="1" strike="noStrike" spc="-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Краснохолмской</a:t>
            </a:r>
            <a:r>
              <a:rPr lang="ru-RU" sz="4000" b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средней общеобразовательной школе №3.</a:t>
            </a:r>
            <a:endParaRPr lang="ru-RU" sz="4000" b="1" strike="noStrike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19537" r="4899" b="18484"/>
          <a:stretch>
            <a:fillRect/>
          </a:stretch>
        </p:blipFill>
        <p:spPr bwMode="auto">
          <a:xfrm>
            <a:off x="3203848" y="2564904"/>
            <a:ext cx="2765442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t="29580"/>
          <a:stretch>
            <a:fillRect/>
          </a:stretch>
        </p:blipFill>
        <p:spPr bwMode="auto">
          <a:xfrm>
            <a:off x="2339752" y="908720"/>
            <a:ext cx="4518695" cy="565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Студенческие годы…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H:\DSCF77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212976"/>
            <a:ext cx="4430667" cy="3307616"/>
          </a:xfrm>
          <a:prstGeom prst="rect">
            <a:avLst/>
          </a:prstGeom>
          <a:noFill/>
        </p:spPr>
      </p:pic>
      <p:pic>
        <p:nvPicPr>
          <p:cNvPr id="1028" name="Picture 4" descr="H:\DSCF45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9424" y="2969568"/>
            <a:ext cx="5184576" cy="3888432"/>
          </a:xfrm>
          <a:prstGeom prst="rect">
            <a:avLst/>
          </a:prstGeom>
          <a:noFill/>
        </p:spPr>
      </p:pic>
      <p:pic>
        <p:nvPicPr>
          <p:cNvPr id="1026" name="Picture 2" descr="C:\Users\Гузалия\Desktop\Фото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916832"/>
            <a:ext cx="3284730" cy="437964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71600" y="148478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Нефтекамский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Педагогический колледж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9632" y="2060848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БГПУ имени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Акмуллы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г. Уфа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75656" y="2852936"/>
            <a:ext cx="64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БГУ г. Уфа Магистратура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 l="12150" t="10800" r="24065"/>
          <a:stretch>
            <a:fillRect/>
          </a:stretch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60176" y="1680651"/>
            <a:ext cx="9204176" cy="517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000"/>
                            </p:stCondLst>
                            <p:childTnLst>
                              <p:par>
                                <p:cTn id="2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000"/>
                            </p:stCondLst>
                            <p:childTnLst>
                              <p:par>
                                <p:cTn id="4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49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1000"/>
                            </p:stCondLst>
                            <p:childTnLst>
                              <p:par>
                                <p:cTn id="5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3000"/>
                            </p:stCondLst>
                            <p:childTnLst>
                              <p:par>
                                <p:cTn id="58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0"/>
                            </p:stCondLst>
                            <p:childTnLst>
                              <p:par>
                                <p:cTn id="6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7000"/>
                            </p:stCondLst>
                            <p:childTnLst>
                              <p:par>
                                <p:cTn id="66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500040" y="2858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1" i="1" strike="noStrike" spc="-1" dirty="0" smtClean="0">
                <a:solidFill>
                  <a:srgbClr val="FF0000"/>
                </a:solidFill>
                <a:latin typeface="Calibri"/>
              </a:rPr>
              <a:t/>
            </a:r>
            <a:br>
              <a:rPr lang="ru-RU" sz="4400" b="1" i="1" strike="noStrike" spc="-1" dirty="0" smtClean="0">
                <a:solidFill>
                  <a:srgbClr val="FF0000"/>
                </a:solidFill>
                <a:latin typeface="Calibri"/>
              </a:rPr>
            </a:br>
            <a:r>
              <a:rPr lang="ru-RU" sz="4400" b="1" i="1" spc="-1" dirty="0">
                <a:solidFill>
                  <a:srgbClr val="FF0000"/>
                </a:solidFill>
                <a:latin typeface="Calibri"/>
              </a:rPr>
              <a:t/>
            </a:r>
            <a:br>
              <a:rPr lang="ru-RU" sz="4400" b="1" i="1" spc="-1" dirty="0">
                <a:solidFill>
                  <a:srgbClr val="FF0000"/>
                </a:solidFill>
                <a:latin typeface="Calibri"/>
              </a:rPr>
            </a:br>
            <a:r>
              <a:rPr lang="ru-RU" sz="4400" b="1" i="1" spc="-1" dirty="0" smtClean="0">
                <a:solidFill>
                  <a:srgbClr val="FF0000"/>
                </a:solidFill>
                <a:latin typeface="Calibri"/>
              </a:rPr>
              <a:t>Глава </a:t>
            </a:r>
            <a:r>
              <a:rPr lang="en-US" sz="4400" b="1" i="1" spc="-1" dirty="0" smtClean="0">
                <a:solidFill>
                  <a:srgbClr val="FF0000"/>
                </a:solidFill>
                <a:latin typeface="Calibri"/>
              </a:rPr>
              <a:t>III </a:t>
            </a:r>
            <a:r>
              <a:rPr lang="ru-RU" sz="4400" b="1" i="1" spc="-1" dirty="0" smtClean="0">
                <a:solidFill>
                  <a:srgbClr val="FF0000"/>
                </a:solidFill>
                <a:latin typeface="Calibri"/>
              </a:rPr>
              <a:t>(Моя семья)</a:t>
            </a:r>
            <a:br>
              <a:rPr lang="ru-RU" sz="4400" b="1" i="1" spc="-1" dirty="0" smtClean="0">
                <a:solidFill>
                  <a:srgbClr val="FF0000"/>
                </a:solidFill>
                <a:latin typeface="Calibri"/>
              </a:rPr>
            </a:br>
            <a:r>
              <a:rPr lang="ru-RU" sz="4400" b="1" i="1" strike="noStrike" spc="-1" dirty="0" smtClean="0">
                <a:solidFill>
                  <a:srgbClr val="FF0000"/>
                </a:solidFill>
                <a:latin typeface="Calibri"/>
              </a:rPr>
              <a:t>Говорят</a:t>
            </a:r>
            <a:r>
              <a:rPr lang="ru-RU" sz="4400" b="1" i="1" strike="noStrike" spc="-1" dirty="0">
                <a:solidFill>
                  <a:srgbClr val="FF0000"/>
                </a:solidFill>
                <a:latin typeface="Calibri"/>
              </a:rPr>
              <a:t>, человек начинается с семьи…</a:t>
            </a:r>
            <a:r>
              <a:rPr sz="4400" dirty="0"/>
              <a:t/>
            </a:r>
            <a:br>
              <a:rPr sz="4400" dirty="0"/>
            </a:br>
            <a:r>
              <a:rPr lang="ru-RU" sz="4400" b="1" i="1" strike="noStrike" spc="-1" dirty="0">
                <a:solidFill>
                  <a:srgbClr val="FF0000"/>
                </a:solidFill>
                <a:latin typeface="Calibri"/>
              </a:rPr>
              <a:t>Вот моя семья…</a:t>
            </a:r>
            <a:endParaRPr lang="ru-RU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5664629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59" y="2060848"/>
            <a:ext cx="5760177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4664"/>
            <a:ext cx="4871264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C:\Users\Гузалия\Desktop\IMG-20250112-WA02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04664"/>
            <a:ext cx="4461960" cy="645333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5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5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000"/>
                            </p:stCondLst>
                            <p:childTnLst>
                              <p:par>
                                <p:cTn id="22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0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0"/>
                            </p:stCondLst>
                            <p:childTnLst>
                              <p:par>
                                <p:cTn id="3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3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28760" y="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ru-RU" sz="4400" b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en-US" sz="4400" b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4400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( </a:t>
            </a:r>
            <a:r>
              <a:rPr lang="ru-RU" sz="4400" b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Мое хобби…)</a:t>
            </a:r>
            <a:endParaRPr lang="ru-RU" sz="4400" b="1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2" name="Содержимое 3" descr="DSC_0133.jpg"/>
          <p:cNvPicPr/>
          <p:nvPr/>
        </p:nvPicPr>
        <p:blipFill>
          <a:blip r:embed="rId2" cstate="print"/>
          <a:stretch/>
        </p:blipFill>
        <p:spPr>
          <a:xfrm>
            <a:off x="1979712" y="908720"/>
            <a:ext cx="4968552" cy="5256584"/>
          </a:xfrm>
          <a:prstGeom prst="rect">
            <a:avLst/>
          </a:prstGeom>
          <a:ln w="0">
            <a:noFill/>
          </a:ln>
        </p:spPr>
      </p:pic>
      <p:pic>
        <p:nvPicPr>
          <p:cNvPr id="163" name="Рисунок 4" descr="DSC_0135.jpg"/>
          <p:cNvPicPr/>
          <p:nvPr/>
        </p:nvPicPr>
        <p:blipFill>
          <a:blip r:embed="rId3" cstate="print"/>
          <a:stretch/>
        </p:blipFill>
        <p:spPr>
          <a:xfrm>
            <a:off x="2051720" y="980728"/>
            <a:ext cx="5040560" cy="5472608"/>
          </a:xfrm>
          <a:prstGeom prst="rect">
            <a:avLst/>
          </a:prstGeom>
          <a:ln w="0">
            <a:noFill/>
          </a:ln>
        </p:spPr>
      </p:pic>
      <p:pic>
        <p:nvPicPr>
          <p:cNvPr id="164" name="Рисунок 5" descr="DSC_0129.jpg"/>
          <p:cNvPicPr/>
          <p:nvPr/>
        </p:nvPicPr>
        <p:blipFill>
          <a:blip r:embed="rId4" cstate="print"/>
          <a:stretch/>
        </p:blipFill>
        <p:spPr>
          <a:xfrm>
            <a:off x="1907704" y="980728"/>
            <a:ext cx="4680520" cy="5112568"/>
          </a:xfrm>
          <a:prstGeom prst="rect">
            <a:avLst/>
          </a:prstGeom>
          <a:ln w="0">
            <a:noFill/>
          </a:ln>
        </p:spPr>
      </p:pic>
      <p:pic>
        <p:nvPicPr>
          <p:cNvPr id="165" name="Рисунок 6" descr="DSC_0131.jpg"/>
          <p:cNvPicPr/>
          <p:nvPr/>
        </p:nvPicPr>
        <p:blipFill>
          <a:blip r:embed="rId5" cstate="print"/>
          <a:stretch/>
        </p:blipFill>
        <p:spPr>
          <a:xfrm>
            <a:off x="683568" y="1772816"/>
            <a:ext cx="7776864" cy="3960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3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3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3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4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4" presetClass="exit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ox(in)">
                                      <p:cBhvr>
                                        <p:cTn id="27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0"/>
                            </p:stCondLst>
                            <p:childTnLst>
                              <p:par>
                                <p:cTn id="39" presetID="3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" dur="2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2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2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4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Глава </a:t>
            </a:r>
            <a:r>
              <a:rPr lang="en-US" sz="3600" b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strike="noStrike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Профессиональный мой путь..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818096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2013 года – «Учитель начальных классов» с.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Старотатышево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IMG-20220901-WA0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352928" cy="5445224"/>
          </a:xfrm>
          <a:prstGeom prst="rect">
            <a:avLst/>
          </a:prstGeom>
          <a:noFill/>
        </p:spPr>
      </p:pic>
      <p:pic>
        <p:nvPicPr>
          <p:cNvPr id="5" name="Picture 2" descr="C:\Users\Гузалия\Desktop\7a36c817-8f7e-4bbc-8eed-7caab933641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544" y="1340768"/>
            <a:ext cx="9057456" cy="5517232"/>
          </a:xfrm>
          <a:prstGeom prst="rect">
            <a:avLst/>
          </a:prstGeom>
          <a:noFill/>
        </p:spPr>
      </p:pic>
      <p:pic>
        <p:nvPicPr>
          <p:cNvPr id="1027" name="Picture 3" descr="H:\IMG-20220508-WA00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556792"/>
            <a:ext cx="5616624" cy="4176464"/>
          </a:xfrm>
          <a:prstGeom prst="rect">
            <a:avLst/>
          </a:prstGeom>
          <a:noFill/>
        </p:spPr>
      </p:pic>
      <p:pic>
        <p:nvPicPr>
          <p:cNvPr id="1028" name="Picture 4" descr="H:\IMG-20191124-WA00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1556792"/>
            <a:ext cx="7416824" cy="5301208"/>
          </a:xfrm>
          <a:prstGeom prst="rect">
            <a:avLst/>
          </a:prstGeom>
          <a:noFill/>
        </p:spPr>
      </p:pic>
      <p:pic>
        <p:nvPicPr>
          <p:cNvPr id="1029" name="Picture 5" descr="H:\20211230_1138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00808"/>
            <a:ext cx="9256912" cy="4597659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5696" y="1700808"/>
            <a:ext cx="5478016" cy="41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2204864"/>
            <a:ext cx="8541224" cy="3843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1700808"/>
            <a:ext cx="864096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3568" y="1772816"/>
            <a:ext cx="777686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27584" y="1916832"/>
            <a:ext cx="7965607" cy="358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987" y="2060848"/>
            <a:ext cx="9121013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3528" y="2132856"/>
            <a:ext cx="8341202" cy="3753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H:\cde67e2f8fa1f38581a8b0e970d01469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16016" y="3429000"/>
            <a:ext cx="4104456" cy="2755132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716016" y="260648"/>
            <a:ext cx="4174629" cy="291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95536" y="404664"/>
            <a:ext cx="4067944" cy="5754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7" cstate="print"/>
          <a:srcRect t="19094" b="15832"/>
          <a:stretch>
            <a:fillRect/>
          </a:stretch>
        </p:blipFill>
        <p:spPr bwMode="auto">
          <a:xfrm>
            <a:off x="179512" y="305272"/>
            <a:ext cx="4531312" cy="629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8" cstate="print"/>
          <a:srcRect t="18548" b="20927"/>
          <a:stretch>
            <a:fillRect/>
          </a:stretch>
        </p:blipFill>
        <p:spPr bwMode="auto">
          <a:xfrm>
            <a:off x="4895528" y="260648"/>
            <a:ext cx="4248472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58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2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*0.0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h+1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9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000"/>
                            </p:stCondLst>
                            <p:childTnLst>
                              <p:par>
                                <p:cTn id="4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40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7000"/>
                            </p:stCondLst>
                            <p:childTnLst>
                              <p:par>
                                <p:cTn id="5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9000"/>
                            </p:stCondLst>
                            <p:childTnLst>
                              <p:par>
                                <p:cTn id="61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3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3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2000"/>
                            </p:stCondLst>
                            <p:childTnLst>
                              <p:par>
                                <p:cTn id="6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8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40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3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9000"/>
                            </p:stCondLst>
                            <p:childTnLst>
                              <p:par>
                                <p:cTn id="78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2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1000"/>
                            </p:stCondLst>
                            <p:childTnLst>
                              <p:par>
                                <p:cTn id="8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3000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0"/>
                            </p:stCondLst>
                            <p:childTnLst>
                              <p:par>
                                <p:cTn id="9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70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9000"/>
                            </p:stCondLst>
                            <p:childTnLst>
                              <p:par>
                                <p:cTn id="9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1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1000"/>
                            </p:stCondLst>
                            <p:childTnLst>
                              <p:par>
                                <p:cTn id="103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3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0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4000"/>
                            </p:stCondLst>
                            <p:childTnLst>
                              <p:par>
                                <p:cTn id="10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0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600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80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20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4000"/>
                            </p:stCondLst>
                            <p:childTnLst>
                              <p:par>
                                <p:cTn id="1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660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8000"/>
                            </p:stCondLst>
                            <p:childTnLst>
                              <p:par>
                                <p:cTn id="1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700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7200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2766</TotalTime>
  <Words>129</Words>
  <Application>Microsoft Office PowerPoint</Application>
  <PresentationFormat>Экран (4:3)</PresentationFormat>
  <Paragraphs>25</Paragraphs>
  <Slides>13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Тема Office</vt:lpstr>
      <vt:lpstr>Тема Office</vt:lpstr>
      <vt:lpstr>Слайд 1</vt:lpstr>
      <vt:lpstr>Глава I.</vt:lpstr>
      <vt:lpstr>Родилась 18 мая 1990 г. В прекрасном поселке Краснохолмский</vt:lpstr>
      <vt:lpstr>Так все начиналось ...</vt:lpstr>
      <vt:lpstr>Отучилась 9 классов в Краснохолмской средней общеобразовательной школе №3.</vt:lpstr>
      <vt:lpstr> Студенческие годы…</vt:lpstr>
      <vt:lpstr>  Глава III (Моя семья) Говорят, человек начинается с семьи… Вот моя семья…</vt:lpstr>
      <vt:lpstr>Глава VI. ( Мое хобби…)</vt:lpstr>
      <vt:lpstr>Глава V.  Профессиональный мой путь..</vt:lpstr>
      <vt:lpstr>   (Моя профессия – Воспитатель) А главное увлечение… Моя работа! Она сама выбрала меня…И стала частью моей жизни! Но начиналось всё с малого…</vt:lpstr>
      <vt:lpstr>А наши совместные труды =  Моя гордость !!!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User</dc:creator>
  <dc:description/>
  <cp:lastModifiedBy>Гузалия</cp:lastModifiedBy>
  <cp:revision>144</cp:revision>
  <dcterms:created xsi:type="dcterms:W3CDTF">2015-03-14T07:19:31Z</dcterms:created>
  <dcterms:modified xsi:type="dcterms:W3CDTF">2025-02-17T07:26:44Z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PresentationFormat">
    <vt:lpwstr>Экран (4:3)</vt:lpwstr>
  </property>
  <property fmtid="{D5CDD505-2E9C-101B-9397-08002B2CF9AE}" pid="4" name="Slides">
    <vt:i4>19</vt:i4>
  </property>
</Properties>
</file>