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56" r:id="rId4"/>
    <p:sldId id="266" r:id="rId5"/>
    <p:sldId id="267" r:id="rId6"/>
    <p:sldId id="258" r:id="rId7"/>
    <p:sldId id="260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249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686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5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812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065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341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798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49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318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62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77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EA106-F4DF-4284-8084-E560813FD447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AAACD-E98B-40DF-81B0-6938BE6BB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74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932744" y="3814494"/>
            <a:ext cx="481571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Руководитель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Пермяков Николай Васильевич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3968" y="6286520"/>
            <a:ext cx="400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2022-2023 учебный год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75656" y="1827981"/>
            <a:ext cx="68111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Кружок «Робототехника»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(вид деятельности – проектно-исследовательская)</a:t>
            </a:r>
            <a:endParaRPr kumimoji="0" lang="ru-RU" sz="2000" b="1" i="0" u="none" strike="noStrike" normalizeH="0" baseline="0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2" b="12943"/>
          <a:stretch/>
        </p:blipFill>
        <p:spPr bwMode="auto">
          <a:xfrm>
            <a:off x="351384" y="4076035"/>
            <a:ext cx="2689860" cy="2533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Мензелинская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Героя Советского Союза генерал-полковника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Николаевича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Гордова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35919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25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года 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Кузембетьевской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состоялся семинар учителей, работающих по программе " Точка роста". В семинаре приняли участие учителя ОБЖ и технологии, а также представители ИМЦ. Преподаватели поделились опытом работы и показали мастер- классы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 нашей школы приняли участие  заместитель директора по ВР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Биктагирова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Г.А и педагог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допобразования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Пермяков  Н.В.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робототехника\Qxxoa6g_ZV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712502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09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95536" y="260648"/>
            <a:ext cx="8365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Дети работали в специально оборудованном для этого классе. Рабочее место каждого участника проектной деятельности по робототехнике оборудовано ноутбуком, а так же моноблоком, что позволяло каждому ребёнку работать в своём темпе, по своему замыслу.</a:t>
            </a:r>
            <a:endParaRPr lang="ru-RU" dirty="0"/>
          </a:p>
        </p:txBody>
      </p:sp>
      <p:pic>
        <p:nvPicPr>
          <p:cNvPr id="2051" name="Picture 3" descr="D:\робототехника\WhatsApp Image 2023-06-02 at 10.14.5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1872208" cy="416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обототехника\WhatsApp Image 2023-06-02 at 10.15.1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15667"/>
            <a:ext cx="1897157" cy="421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обототехника\WhatsApp Image 2023-06-02 at 10.15.35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992" y="1885166"/>
            <a:ext cx="1872208" cy="416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94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Юный </a:t>
            </a:r>
            <a:r>
              <a:rPr lang="ru-RU" dirty="0" err="1" smtClean="0"/>
              <a:t>робототехник</a:t>
            </a:r>
            <a:endParaRPr lang="ru-RU" dirty="0"/>
          </a:p>
        </p:txBody>
      </p:sp>
      <p:pic>
        <p:nvPicPr>
          <p:cNvPr id="3075" name="Picture 3" descr="D:\робототехника\WhatsApp Image 2023-06-02 at 10.14.40 (1)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45767"/>
            <a:ext cx="203668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5932714"/>
            <a:ext cx="2098576" cy="19344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076" name="Picture 4" descr="D:\робототехника\WhatsApp Image 2023-06-02 at 10.14.00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484784"/>
            <a:ext cx="1976619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робототехника\WhatsApp Image 2023-06-02 at 10.14.4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57063"/>
            <a:ext cx="2001568" cy="444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45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кружка проводятся соревнования по сборке моделей из заданий программы,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 проекты.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D:\робототехника\WhatsApp Image 2023-06-09 at 21.05.34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16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96" y="260648"/>
            <a:ext cx="8856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	Юные конструкторы  </a:t>
            </a:r>
            <a:r>
              <a:rPr lang="ru-RU" dirty="0" smtClean="0"/>
              <a:t>работали </a:t>
            </a:r>
            <a:r>
              <a:rPr lang="ru-RU" dirty="0"/>
              <a:t>индивидуально, парами или в группах, создавая интересные проекты, механизмы и электронные игрушки, </a:t>
            </a:r>
            <a:r>
              <a:rPr lang="ru-RU" dirty="0" smtClean="0"/>
              <a:t>составляли  </a:t>
            </a:r>
            <a:r>
              <a:rPr lang="ru-RU" dirty="0"/>
              <a:t>компьютерные программы, которые приводят в движение забавные механизмы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5085184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Кружок посещали ребята - любители технического моделирования.  Мы устраивали соревнования и выставки, создавали авторские проекты. </a:t>
            </a:r>
            <a:endParaRPr lang="ru-RU" dirty="0"/>
          </a:p>
        </p:txBody>
      </p:sp>
      <p:pic>
        <p:nvPicPr>
          <p:cNvPr id="4098" name="Picture 2" descr="D:\робототехника\WhatsApp Image 2023-06-07 at 21.45.5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4392488" cy="329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робототехника\WhatsApp Image 2023-06-07 at 21.45.5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84784"/>
            <a:ext cx="3484612" cy="464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0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500594" y="172500"/>
            <a:ext cx="464340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Arial" pitchFamily="34" charset="0"/>
              </a:rPr>
              <a:t>Направление деятельности – проектно-исследовательская.</a:t>
            </a:r>
          </a:p>
          <a:p>
            <a:pPr indent="2286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cs typeface="Arial" pitchFamily="34" charset="0"/>
              </a:rPr>
              <a:t>Работа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cs typeface="Arial" pitchFamily="34" charset="0"/>
              </a:rPr>
              <a:t> построена на основе </a:t>
            </a:r>
            <a:r>
              <a:rPr lang="ru-RU" sz="2400" b="1" dirty="0">
                <a:solidFill>
                  <a:srgbClr val="002060"/>
                </a:solidFill>
                <a:latin typeface="Calibri" pitchFamily="34" charset="0"/>
                <a:cs typeface="Arial" pitchFamily="34" charset="0"/>
              </a:rPr>
              <a:t>к</a:t>
            </a: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NewRomanPS-BoldMT"/>
              </a:rPr>
              <a:t>онструктора  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LEGO Mindstorms EVA3 </a:t>
            </a: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(LEGO 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M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indstorms 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Education).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haletCyrillic-LondonSixty"/>
              </a:rPr>
              <a:t>Работая  с этим конструктором индивидуально, парами, или в командах, учащиеся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haletCyrillic-LondonSixty"/>
              </a:rPr>
              <a:t>12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haletCyrillic-LondonSixty"/>
              </a:rPr>
              <a:t> – 1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haletCyrillic-LondonSixty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haletCyrillic-LondonSixty"/>
              </a:rPr>
              <a:t> лет  могут учиться, создавая и программируя модели, проводя исследования, составляя отчёты и обсуждая идеи, возникающие во время работы с этими моделями.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90" name="Рисунок 2" descr="legoed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5595938"/>
            <a:ext cx="4572000" cy="113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3214686"/>
            <a:ext cx="4500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NewRomanPS-BoldMT"/>
              </a:rPr>
              <a:t>Конструктор  </a:t>
            </a:r>
            <a:r>
              <a:rPr lang="ru-RU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NewRomanPS-BoldMT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LEGO </a:t>
            </a:r>
            <a:r>
              <a:rPr lang="en-US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Mindstorms </a:t>
            </a:r>
            <a:r>
              <a:rPr lang="en-US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EVA3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(LEGO </a:t>
            </a:r>
            <a:r>
              <a:rPr lang="en-US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mindstorms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haletCyrillic-LondonSixty"/>
              </a:rPr>
              <a:t>Education).</a:t>
            </a:r>
            <a:endParaRPr lang="ru-RU" dirty="0"/>
          </a:p>
        </p:txBody>
      </p:sp>
      <p:pic>
        <p:nvPicPr>
          <p:cNvPr id="1026" name="Picture 2" descr="https://dixi.education/wp-content/uploads/roboCLASS-e14920079938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82" y="188641"/>
            <a:ext cx="4029777" cy="302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робототехника\WhatsApp Image 2023-06-07 at 21.46.0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788" y="3883382"/>
            <a:ext cx="2081055" cy="277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24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3306" y="785794"/>
            <a:ext cx="514353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разработана для учащихся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1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лет и рассчитана: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70 часов (2 часа в неделю)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осуществления Программы  имеем оборудование: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3714744" y="2950958"/>
            <a:ext cx="542925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  <a:tab pos="3240088" algn="ctr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Конструктор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NewRomanPS-BoldMT"/>
              </a:rPr>
              <a:t> </a:t>
            </a: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LEGO </a:t>
            </a:r>
            <a:r>
              <a:rPr lang="en-US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Mindstorms </a:t>
            </a: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LEGO </a:t>
            </a:r>
            <a:r>
              <a:rPr lang="en-US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Mindstorms 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Education</a:t>
            </a:r>
            <a:r>
              <a:rPr lang="en-US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3 комплекта.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3240088" algn="ctr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3240088" algn="ctr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3240088" algn="ctr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  <a:tab pos="3240088" algn="ctr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Ноутбуки для индивидуальной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работы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  <a:tab pos="3240088" algn="ctr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Рабочее место учителя оснащено компьютером с установленной программой </a:t>
            </a:r>
            <a:r>
              <a:rPr lang="en-US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TRIK </a:t>
            </a: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studio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интерактивной доской для демонстрации и проектором.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  <a:tab pos="3240088" algn="ctr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 rot="10800000" flipV="1">
            <a:off x="4572000" y="3714752"/>
            <a:ext cx="42434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  <a:tab pos="3240088" algn="ctr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Программное обеспечение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TRIK studio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3306" y="214290"/>
            <a:ext cx="5143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Условия и оборудование рабочей зоны</a:t>
            </a:r>
            <a:endParaRPr lang="ru-RU" sz="2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50" name="Picture 2" descr="http://img.informer.com/icons/png/48/6216/62162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081" y="3840095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get-mpic/1246680/img_id2056480656991114604.jpeg/or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12" y="414345"/>
            <a:ext cx="3469875" cy="276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:\робототехника\WhatsApp Image 2023-06-07 at 21.46.0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34" y="3495035"/>
            <a:ext cx="3186293" cy="238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90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14942" y="14285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857620" y="642918"/>
            <a:ext cx="528638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haletCyrillic-LondonSixty"/>
              </a:rPr>
              <a:t>Изучили и освоили процессы передачи движения и преобразования энергии в модели. 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haletCyrillic-LondonSixty"/>
              </a:rPr>
              <a:t>      Научились создавать и программировать  модели с целью демонстрации знаний и умения работать с цифровыми инструментами и технологическими схемами; модифицировать поведение модели за счёт изменения её конструкции.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haletCyrillic-LondonSixty"/>
              </a:rPr>
              <a:t>       Научились создавать и представлять свои технические проекты лего-моделей  Конструктора с использованием соответствующего словаря.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D:\робототехника\WhatsApp Image 2023-06-09 at 21.05.3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2188468" cy="291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робототехника\WhatsApp Image 2023-06-07 at 21.46.03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29000"/>
            <a:ext cx="2175154" cy="290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22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304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Государственное бюджетное общеобразовательное учреждение «Мензелинская кадетская школа-интернат имени Героя Советского Союза генерал-полковника Василия Николаевича Гордова»</vt:lpstr>
      <vt:lpstr> 25 января 2023 года на базе Кузембетьевской школы состоялся семинар учителей, работающих по программе " Точка роста". В семинаре приняли участие учителя ОБЖ и технологии, а также представители ИМЦ. Преподаватели поделились опытом работы и показали мастер- классы. От нашей школы приняли участие  заместитель директора по ВР Биктагирова Г.А и педагог допобразования Пермяков  Н.В.</vt:lpstr>
      <vt:lpstr>Презентация PowerPoint</vt:lpstr>
      <vt:lpstr>Юный робототехник</vt:lpstr>
      <vt:lpstr>В рамках кружка проводятся соревнования по сборке моделей из заданий программы, индивидуальные  проекты.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школа кадет</cp:lastModifiedBy>
  <cp:revision>32</cp:revision>
  <dcterms:created xsi:type="dcterms:W3CDTF">2014-04-21T08:06:52Z</dcterms:created>
  <dcterms:modified xsi:type="dcterms:W3CDTF">2023-06-12T05:55:40Z</dcterms:modified>
</cp:coreProperties>
</file>