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406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8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020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77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56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401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139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056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14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4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28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F692E-2EB2-4007-BE1F-9A499133139A}" type="datetimeFigureOut">
              <a:rPr lang="ru-RU" smtClean="0"/>
              <a:t>25.04.2025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012B1-1EA2-45B6-8111-A299509EEB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95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c.sferum.ru/cIig8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45" y="1452909"/>
            <a:ext cx="4372303" cy="43723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81601" y="1343507"/>
            <a:ext cx="676866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На основании информации Федеральной службы по надзору в сфере образования и науки (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Рособрнадзор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) начал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функционироть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 чат-бот «Помощник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Рособрнадзора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».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Сервис «Помощник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Рособрнадзора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» созданный на базе платформы «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Сферум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» с целью получения оперативных ответов на вопросы педагогических работников, связанные с бюрократической нагрузкой, начнет функционировать на всей территории России в январе 2025 года.  Ссылка на чат бот "Помощник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Рособрнадзора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"  </a:t>
            </a:r>
            <a:endParaRPr lang="ru-RU" b="0" i="0" dirty="0" smtClean="0">
              <a:solidFill>
                <a:srgbClr val="000000"/>
              </a:solidFill>
              <a:effectLst/>
              <a:latin typeface="Montserrat"/>
            </a:endParaRPr>
          </a:p>
          <a:p>
            <a:pPr algn="just"/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cc.sferum.ru/cIig8A</a:t>
            </a:r>
            <a:r>
              <a:rPr lang="ru-RU" dirty="0" smtClean="0"/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  Вместе с тем сообщаем, что Министерством в мессенджере Telegram создан чат-бот @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Komuse_Bot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 для размещения информации по вопросам лицензирования и государственной аккредитации образовательной деятельности, контрольно-надзорной деятельности, в том числе по вопросам документационной нагрузки на педагогических работников. </a:t>
            </a:r>
            <a:endParaRPr lang="ru-RU" b="0" i="0" dirty="0">
              <a:solidFill>
                <a:srgbClr val="000000"/>
              </a:solidFill>
              <a:effectLst/>
              <a:latin typeface="Montserra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3144" y="532665"/>
            <a:ext cx="106186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200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QR-код чат-бота "Помощник </a:t>
            </a:r>
            <a:r>
              <a:rPr lang="ru-RU" sz="3200" b="1" i="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Рособрнадзора</a:t>
            </a:r>
            <a:r>
              <a:rPr lang="ru-RU" sz="3200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31981247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28</Words>
  <Application>Microsoft Office PowerPoint</Application>
  <PresentationFormat>Широкоэкранный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Montserrat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Лера</dc:creator>
  <cp:lastModifiedBy>Лера</cp:lastModifiedBy>
  <cp:revision>3</cp:revision>
  <dcterms:created xsi:type="dcterms:W3CDTF">2025-04-25T06:56:41Z</dcterms:created>
  <dcterms:modified xsi:type="dcterms:W3CDTF">2025-04-25T07:20:25Z</dcterms:modified>
</cp:coreProperties>
</file>