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68" r:id="rId2"/>
    <p:sldId id="269" r:id="rId3"/>
    <p:sldId id="257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743DA-9832-41BF-BF00-D5733597C3C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BEFA-3234-475E-8DB3-FF1BDA4D8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560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ABEFA-3234-475E-8DB3-FF1BDA4D8BB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7715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5216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574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032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24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325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92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78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48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060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0152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158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504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7" y="67961"/>
            <a:ext cx="9144000" cy="6861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6934647" cy="4511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9054"/>
            <a:ext cx="84921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«Николай Иванович Лобачевский – великий </a:t>
            </a:r>
            <a:r>
              <a:rPr lang="ru-RU" sz="2400" b="1" dirty="0">
                <a:solidFill>
                  <a:schemeClr val="bg1"/>
                </a:solidFill>
                <a:latin typeface="Georgia" pitchFamily="18" charset="0"/>
              </a:rPr>
              <a:t>математик»</a:t>
            </a:r>
          </a:p>
        </p:txBody>
      </p:sp>
    </p:spTree>
    <p:extLst>
      <p:ext uri="{BB962C8B-B14F-4D97-AF65-F5344CB8AC3E}">
        <p14:creationId xmlns="" xmlns:p14="http://schemas.microsoft.com/office/powerpoint/2010/main" val="27820919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1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3" name="Picture 3" descr="C:\Users\User\Desktop\DI4UOl5XcAA5z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96952"/>
            <a:ext cx="2212653" cy="339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9b9bca8fc18427af8c147296788f9cd48360j6360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628" y="1083044"/>
            <a:ext cx="2257530" cy="339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dc95626ae45d642c0a516109af331ba6a1c5767b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303" y="1988840"/>
            <a:ext cx="2169284" cy="339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ser\Desktop\10109236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04" y="2132856"/>
            <a:ext cx="2288924" cy="3395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2576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88" y="-31387"/>
            <a:ext cx="9144000" cy="6861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27863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СПАСИБО ЗА ВНИМАНИЕ!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1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74320"/>
            <a:ext cx="5873856" cy="5623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Экспозиция</a:t>
            </a:r>
            <a:endParaRPr lang="ru-RU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83006"/>
            <a:ext cx="475252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22405"/>
            <a:ext cx="2592288" cy="4273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283469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Экспозиция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554162"/>
            <a:ext cx="621510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" y="-3501"/>
            <a:ext cx="9144000" cy="6861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191416" y="1268759"/>
            <a:ext cx="47730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Освещает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на своих страницах «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Лобачевскую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геометрию» основой которой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служит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теория параллельных линий.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4280" y="5373216"/>
            <a:ext cx="8829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Times New Roman" pitchFamily="18" charset="0"/>
              </a:rPr>
              <a:t>Большая Российская энциклопедия: в 30 т. Т.17. / отв. ред. Кравец С</a:t>
            </a:r>
            <a:r>
              <a:rPr lang="ru-RU" sz="1600" b="1" cap="all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Times New Roman" pitchFamily="18" charset="0"/>
              </a:rPr>
              <a:t>. Л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Times New Roman" pitchFamily="18" charset="0"/>
              </a:rPr>
              <a:t>. -  М.:  Большая Российская энциклопедия , 2011. – 783 с. : ил.: карт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13" y="2354611"/>
            <a:ext cx="3937776" cy="2849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" y="-1"/>
            <a:ext cx="9132817" cy="6853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23528" y="1982157"/>
            <a:ext cx="4968553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just">
              <a:buClr>
                <a:srgbClr val="3891A7"/>
              </a:buClr>
              <a:buSzPct val="80000"/>
            </a:pPr>
            <a:r>
              <a:rPr lang="ru-RU" sz="205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 Лобачевский </a:t>
            </a:r>
            <a:r>
              <a:rPr lang="ru-RU" sz="205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выступил с докладом об открытии неевклидовой </a:t>
            </a:r>
            <a:r>
              <a:rPr lang="ru-RU" sz="205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геометрии. Он </a:t>
            </a:r>
            <a:r>
              <a:rPr lang="ru-RU" sz="205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опубликовал </a:t>
            </a:r>
            <a:r>
              <a:rPr lang="ru-RU" sz="205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ряд </a:t>
            </a:r>
            <a:r>
              <a:rPr lang="ru-RU" sz="205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статей и книг, причем с ее помощью сумел </a:t>
            </a:r>
            <a:r>
              <a:rPr lang="ru-RU" sz="205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вычислить </a:t>
            </a:r>
            <a:r>
              <a:rPr lang="ru-RU" sz="205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несколько интегралов, ранее неизвестных. Но математики его времени не были готовы к мысли о иной неевклидовой геометрии.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23844"/>
            <a:ext cx="3494857" cy="400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517232"/>
            <a:ext cx="8607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Энциклопедия для детей. </a:t>
            </a:r>
            <a:r>
              <a:rPr lang="ru-RU" sz="1600" b="1" cap="all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Т.11  Математика 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/ ред. М</a:t>
            </a:r>
            <a:r>
              <a:rPr lang="ru-RU" sz="1600" b="1" cap="all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. Д. Аксенова. - 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М.: </a:t>
            </a:r>
            <a:r>
              <a:rPr lang="ru-RU" sz="1600" b="1" cap="all" dirty="0" err="1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Аванта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+, 2003 .- 688 с.: ил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70783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5" y="0"/>
            <a:ext cx="9148805" cy="686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-252536" y="1916831"/>
            <a:ext cx="532859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 algn="just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2000" dirty="0" smtClean="0">
                <a:solidFill>
                  <a:prstClr val="black"/>
                </a:solidFill>
                <a:latin typeface="Georgia" pitchFamily="18" charset="0"/>
              </a:rPr>
              <a:t>      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Он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родился 1 декабря (20 ноября) 1792г. в Нижнем Новгороде в семье мелкого чиновника. После смерти отца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был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определен в Казанскую гимназию. По окончании гимназии (1807), 16-летним юношей был зачислен студентом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 Казанский университет.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 этого момента вся жизнь была тесно связана с Казанью и университетом. 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8337"/>
            <a:ext cx="371621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1210" y="5794816"/>
            <a:ext cx="8756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ГЛЕЙЗЕР Г. 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ИСТОРИЯ МАТЕМАТИКИ В ШКОЛЕ 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7-8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КЛ.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: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ПОСОБИЕ ДЛЯ УЧИТЕЛЕЙ. -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М.: Просвещение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, 1982. -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240 с.</a:t>
            </a:r>
          </a:p>
        </p:txBody>
      </p:sp>
    </p:spTree>
    <p:extLst>
      <p:ext uri="{BB962C8B-B14F-4D97-AF65-F5344CB8AC3E}">
        <p14:creationId xmlns="" xmlns:p14="http://schemas.microsoft.com/office/powerpoint/2010/main" val="342745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33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C:\Users\User\Desktop\31682954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3168352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635896" y="1228397"/>
            <a:ext cx="52920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  Лобачевский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преподает в университете: читает лекции по математике, физике, астрономии, заведует обсерваторией, возглавляет библиотеку. Неоднократно избирается деканом физико-математического факультета. С 1827 г. занимается строительством университета, привлекает новых профессоров, меняет студенческий режим. В этот же период работает над своими теоремами.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805264"/>
            <a:ext cx="86965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ЭНЦИКЛОПЕДИЧЕСКИЙ СЛОВАРЬ ЮНОГО МАТЕМАТИКА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/ сост. А.П.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САВИН.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– 3-е изд.,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испр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и доп. .- М.: Педагогика- Пресс, 1999.- 360 с.: ил.</a:t>
            </a:r>
          </a:p>
        </p:txBody>
      </p:sp>
    </p:spTree>
    <p:extLst>
      <p:ext uri="{BB962C8B-B14F-4D97-AF65-F5344CB8AC3E}">
        <p14:creationId xmlns="" xmlns:p14="http://schemas.microsoft.com/office/powerpoint/2010/main" val="115225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" y="-10754"/>
            <a:ext cx="913933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732435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060848"/>
            <a:ext cx="48245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 В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первое универсальное справочное издание о прошлом и настоящем Татарстана и  татарского народа Татарский энциклопедический словарь.-  Казань: Институт Татарской энциклопедии АН РТ, 1998.- 703 с.: ил. </a:t>
            </a:r>
          </a:p>
          <a:p>
            <a:pPr algn="just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вошло имя  Николай Иванович Лобачевского.</a:t>
            </a:r>
          </a:p>
        </p:txBody>
      </p:sp>
    </p:spTree>
    <p:extLst>
      <p:ext uri="{BB962C8B-B14F-4D97-AF65-F5344CB8AC3E}">
        <p14:creationId xmlns="" xmlns:p14="http://schemas.microsoft.com/office/powerpoint/2010/main" val="85771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4" y="-1"/>
            <a:ext cx="9163364" cy="6876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316835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1196752"/>
            <a:ext cx="52920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Благодаря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заботам Н.И. Лобачевского в Казани был построен университетский комплекс, который принял вид завершающего ансамбля. В период его ректорства приходится расцвет Казанского университета. Строится великолепная библиотека, которая имеет уникальный отдел редких и редчайших книг и рукописей. Именно он привел в порядок все фонды. Фонд с наибольшей регулярностью пополнялся редчайшими изданиями. В годы работы Лобачевского стал осуществляться международный книгообмен, были составлены научные каталоги.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877272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ШАФИКОВ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Я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Д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Казанский университет =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Kazan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University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: на рус., тат. и англ. языках / Я.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ШАФИКОВ.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- Казань : Идел-Пресс, 2004. – 350 с.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175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33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1988840"/>
            <a:ext cx="51125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 Имя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Лобачевского составляет славу и гордость русской науки. Его работы  открыли ей новые пути.</a:t>
            </a:r>
          </a:p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   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1896 в сквере против здания университета был открыт памятник великому математику (скульптор Диллон М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Л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.). От сквера, где установлен памятник , начинается улица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великого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геометра.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76"/>
          <a:stretch/>
        </p:blipFill>
        <p:spPr bwMode="auto">
          <a:xfrm>
            <a:off x="5580112" y="1299761"/>
            <a:ext cx="3168352" cy="382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990" y="5589240"/>
            <a:ext cx="869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Белокопытов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, В. И. Их именами названы улицы Казани / В. И. Белокопытов, Н. Я. Шевченко; </a:t>
            </a:r>
            <a:r>
              <a:rPr lang="ru-RU" sz="1600" b="1" cap="all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Под. РЕД. 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В. В. Кузьмина. - Изд. 2-е, </a:t>
            </a:r>
            <a:r>
              <a:rPr lang="ru-RU" sz="1600" b="1" cap="all" dirty="0" err="1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испр</a:t>
            </a:r>
            <a:r>
              <a:rPr lang="ru-RU" sz="1600" b="1" cap="all" dirty="0">
                <a:solidFill>
                  <a:schemeClr val="accent4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. и доп. - Казань : Татар. кн. изд-во, 1977. - 399, [1] с. : ил., порт.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258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571</Words>
  <Application>Microsoft Office PowerPoint</Application>
  <PresentationFormat>Экран (4:3)</PresentationFormat>
  <Paragraphs>20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Экспозиция</vt:lpstr>
      <vt:lpstr>Экспозиция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37</cp:revision>
  <dcterms:created xsi:type="dcterms:W3CDTF">2017-11-08T07:41:00Z</dcterms:created>
  <dcterms:modified xsi:type="dcterms:W3CDTF">2017-11-28T05:12:08Z</dcterms:modified>
</cp:coreProperties>
</file>