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4" r:id="rId5"/>
    <p:sldId id="260" r:id="rId6"/>
    <p:sldId id="261" r:id="rId7"/>
    <p:sldId id="265" r:id="rId8"/>
    <p:sldId id="266" r:id="rId9"/>
    <p:sldId id="267" r:id="rId10"/>
    <p:sldId id="268" r:id="rId11"/>
    <p:sldId id="270" r:id="rId12"/>
    <p:sldId id="272" r:id="rId13"/>
    <p:sldId id="275" r:id="rId14"/>
    <p:sldId id="276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36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B558E-F9EB-498B-B0B2-F4F07421BD9A}" type="datetimeFigureOut">
              <a:rPr lang="ru-RU" smtClean="0"/>
              <a:t>06.12.2017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8F96B-82F1-4051-871A-A434B66ECC1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B558E-F9EB-498B-B0B2-F4F07421BD9A}" type="datetimeFigureOut">
              <a:rPr lang="ru-RU" smtClean="0"/>
              <a:t>06.12.2017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8F96B-82F1-4051-871A-A434B66ECC1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B558E-F9EB-498B-B0B2-F4F07421BD9A}" type="datetimeFigureOut">
              <a:rPr lang="ru-RU" smtClean="0"/>
              <a:t>06.12.2017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8F96B-82F1-4051-871A-A434B66ECC1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B558E-F9EB-498B-B0B2-F4F07421BD9A}" type="datetimeFigureOut">
              <a:rPr lang="ru-RU" smtClean="0"/>
              <a:t>06.12.2017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8F96B-82F1-4051-871A-A434B66ECC1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B558E-F9EB-498B-B0B2-F4F07421BD9A}" type="datetimeFigureOut">
              <a:rPr lang="ru-RU" smtClean="0"/>
              <a:t>06.12.2017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8F96B-82F1-4051-871A-A434B66ECC1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B558E-F9EB-498B-B0B2-F4F07421BD9A}" type="datetimeFigureOut">
              <a:rPr lang="ru-RU" smtClean="0"/>
              <a:t>06.12.2017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8F96B-82F1-4051-871A-A434B66ECC1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B558E-F9EB-498B-B0B2-F4F07421BD9A}" type="datetimeFigureOut">
              <a:rPr lang="ru-RU" smtClean="0"/>
              <a:t>06.12.2017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8F96B-82F1-4051-871A-A434B66ECC1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B558E-F9EB-498B-B0B2-F4F07421BD9A}" type="datetimeFigureOut">
              <a:rPr lang="ru-RU" smtClean="0"/>
              <a:t>06.12.2017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8F96B-82F1-4051-871A-A434B66ECC1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B558E-F9EB-498B-B0B2-F4F07421BD9A}" type="datetimeFigureOut">
              <a:rPr lang="ru-RU" smtClean="0"/>
              <a:t>06.12.2017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8F96B-82F1-4051-871A-A434B66ECC1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B558E-F9EB-498B-B0B2-F4F07421BD9A}" type="datetimeFigureOut">
              <a:rPr lang="ru-RU" smtClean="0"/>
              <a:t>06.12.2017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8F96B-82F1-4051-871A-A434B66ECC1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B558E-F9EB-498B-B0B2-F4F07421BD9A}" type="datetimeFigureOut">
              <a:rPr lang="ru-RU" smtClean="0"/>
              <a:t>06.12.2017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8F96B-82F1-4051-871A-A434B66ECC1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CB558E-F9EB-498B-B0B2-F4F07421BD9A}" type="datetimeFigureOut">
              <a:rPr lang="ru-RU" smtClean="0"/>
              <a:t>06.12.2017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28F96B-82F1-4051-871A-A434B66ECC1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image" Target="../media/image56.jpeg"/><Relationship Id="rId7" Type="http://schemas.openxmlformats.org/officeDocument/2006/relationships/image" Target="../media/image60.jpeg"/><Relationship Id="rId12" Type="http://schemas.openxmlformats.org/officeDocument/2006/relationships/image" Target="../media/image6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jpeg"/><Relationship Id="rId11" Type="http://schemas.openxmlformats.org/officeDocument/2006/relationships/image" Target="../media/image64.jpeg"/><Relationship Id="rId5" Type="http://schemas.openxmlformats.org/officeDocument/2006/relationships/image" Target="../media/image58.jpeg"/><Relationship Id="rId10" Type="http://schemas.openxmlformats.org/officeDocument/2006/relationships/image" Target="../media/image63.jpeg"/><Relationship Id="rId4" Type="http://schemas.openxmlformats.org/officeDocument/2006/relationships/image" Target="../media/image57.jpeg"/><Relationship Id="rId9" Type="http://schemas.openxmlformats.org/officeDocument/2006/relationships/image" Target="../media/image62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eg"/><Relationship Id="rId3" Type="http://schemas.openxmlformats.org/officeDocument/2006/relationships/image" Target="../media/image66.jpeg"/><Relationship Id="rId7" Type="http://schemas.openxmlformats.org/officeDocument/2006/relationships/image" Target="../media/image7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Relationship Id="rId9" Type="http://schemas.openxmlformats.org/officeDocument/2006/relationships/image" Target="../media/image7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7" Type="http://schemas.openxmlformats.org/officeDocument/2006/relationships/image" Target="../media/image7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6.jpeg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10" Type="http://schemas.openxmlformats.org/officeDocument/2006/relationships/image" Target="../media/image24.jpeg"/><Relationship Id="rId4" Type="http://schemas.openxmlformats.org/officeDocument/2006/relationships/image" Target="../media/image18.jpeg"/><Relationship Id="rId9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Relationship Id="rId9" Type="http://schemas.openxmlformats.org/officeDocument/2006/relationships/image" Target="../media/image31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10" Type="http://schemas.openxmlformats.org/officeDocument/2006/relationships/image" Target="../media/image38.jpeg"/><Relationship Id="rId4" Type="http://schemas.openxmlformats.org/officeDocument/2006/relationships/image" Target="../media/image33.jpeg"/><Relationship Id="rId9" Type="http://schemas.openxmlformats.org/officeDocument/2006/relationships/image" Target="../media/image3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11" Type="http://schemas.openxmlformats.org/officeDocument/2006/relationships/image" Target="../media/image46.jpeg"/><Relationship Id="rId5" Type="http://schemas.openxmlformats.org/officeDocument/2006/relationships/image" Target="../media/image41.jpeg"/><Relationship Id="rId10" Type="http://schemas.openxmlformats.org/officeDocument/2006/relationships/image" Target="../media/image32.jpeg"/><Relationship Id="rId4" Type="http://schemas.openxmlformats.org/officeDocument/2006/relationships/image" Target="../media/image40.jpeg"/><Relationship Id="rId9" Type="http://schemas.openxmlformats.org/officeDocument/2006/relationships/image" Target="../media/image4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11" Type="http://schemas.openxmlformats.org/officeDocument/2006/relationships/image" Target="../media/image55.jpeg"/><Relationship Id="rId5" Type="http://schemas.openxmlformats.org/officeDocument/2006/relationships/image" Target="../media/image49.jpeg"/><Relationship Id="rId10" Type="http://schemas.openxmlformats.org/officeDocument/2006/relationships/image" Target="../media/image54.jpeg"/><Relationship Id="rId4" Type="http://schemas.openxmlformats.org/officeDocument/2006/relationships/image" Target="../media/image48.jpeg"/><Relationship Id="rId9" Type="http://schemas.openxmlformats.org/officeDocument/2006/relationships/image" Target="../media/image5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Библиотека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857232"/>
            <a:ext cx="8229600" cy="3143272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Акция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«Подари книге вторую жизнь!»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Библиотека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429720" cy="6858001"/>
          </a:xfrm>
          <a:prstGeom prst="rect">
            <a:avLst/>
          </a:prstGeom>
          <a:noFill/>
        </p:spPr>
      </p:pic>
      <p:pic>
        <p:nvPicPr>
          <p:cNvPr id="16387" name="Picture 3" descr="C:\Users\Библиотека\Desktop\новые поступления\толстой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15206" y="214290"/>
            <a:ext cx="1695450" cy="2686051"/>
          </a:xfrm>
          <a:prstGeom prst="rect">
            <a:avLst/>
          </a:prstGeom>
          <a:noFill/>
        </p:spPr>
      </p:pic>
      <p:pic>
        <p:nvPicPr>
          <p:cNvPr id="16388" name="Picture 4" descr="C:\Users\Библиотека\Desktop\новые поступления\толс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86380" y="428604"/>
            <a:ext cx="1724025" cy="2657475"/>
          </a:xfrm>
          <a:prstGeom prst="rect">
            <a:avLst/>
          </a:prstGeom>
          <a:noFill/>
        </p:spPr>
      </p:pic>
      <p:pic>
        <p:nvPicPr>
          <p:cNvPr id="16389" name="Picture 5" descr="C:\Users\Библиотека\Desktop\новые поступления\ябеда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43240" y="4500570"/>
            <a:ext cx="1524000" cy="2143125"/>
          </a:xfrm>
          <a:prstGeom prst="rect">
            <a:avLst/>
          </a:prstGeom>
          <a:noFill/>
        </p:spPr>
      </p:pic>
      <p:pic>
        <p:nvPicPr>
          <p:cNvPr id="16390" name="Picture 6" descr="C:\Users\Библиотека\Desktop\новые поступления\радищев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4282" y="3143248"/>
            <a:ext cx="1714500" cy="2657475"/>
          </a:xfrm>
          <a:prstGeom prst="rect">
            <a:avLst/>
          </a:prstGeom>
          <a:noFill/>
        </p:spPr>
      </p:pic>
      <p:pic>
        <p:nvPicPr>
          <p:cNvPr id="16391" name="Picture 7" descr="C:\Users\Библиотека\Desktop\новые поступления\остров погибших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714876" y="3500438"/>
            <a:ext cx="1704975" cy="2676525"/>
          </a:xfrm>
          <a:prstGeom prst="rect">
            <a:avLst/>
          </a:prstGeom>
          <a:noFill/>
        </p:spPr>
      </p:pic>
      <p:pic>
        <p:nvPicPr>
          <p:cNvPr id="16392" name="Picture 8" descr="C:\Users\Библиотека\Desktop\новые поступления\каверин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57158" y="357166"/>
            <a:ext cx="1733550" cy="2638425"/>
          </a:xfrm>
          <a:prstGeom prst="rect">
            <a:avLst/>
          </a:prstGeom>
          <a:noFill/>
        </p:spPr>
      </p:pic>
      <p:pic>
        <p:nvPicPr>
          <p:cNvPr id="16393" name="Picture 9" descr="C:\Users\Библиотека\Desktop\новые поступления\пулман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214546" y="1714488"/>
            <a:ext cx="1524000" cy="2428876"/>
          </a:xfrm>
          <a:prstGeom prst="rect">
            <a:avLst/>
          </a:prstGeom>
          <a:noFill/>
        </p:spPr>
      </p:pic>
      <p:pic>
        <p:nvPicPr>
          <p:cNvPr id="16394" name="Picture 10" descr="C:\Users\Библиотека\Desktop\новые поступления\лермонтов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429388" y="3143248"/>
            <a:ext cx="1695450" cy="2695575"/>
          </a:xfrm>
          <a:prstGeom prst="rect">
            <a:avLst/>
          </a:prstGeom>
          <a:noFill/>
        </p:spPr>
      </p:pic>
      <p:pic>
        <p:nvPicPr>
          <p:cNvPr id="16395" name="Picture 11" descr="C:\Users\Библиотека\Desktop\новые поступления\лэнгриш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714480" y="4286256"/>
            <a:ext cx="1428750" cy="2228850"/>
          </a:xfrm>
          <a:prstGeom prst="rect">
            <a:avLst/>
          </a:prstGeom>
          <a:noFill/>
        </p:spPr>
      </p:pic>
      <p:pic>
        <p:nvPicPr>
          <p:cNvPr id="16396" name="Picture 12" descr="C:\Users\Библиотека\Desktop\новые поступления\кэррол.jp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3714744" y="857232"/>
            <a:ext cx="1590675" cy="19145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Библиотека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-285776"/>
            <a:ext cx="8229600" cy="1643074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Фэнтези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 descr="C:\Users\Библиотека\Desktop\новые поступления\емец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285728"/>
            <a:ext cx="1666875" cy="2743200"/>
          </a:xfrm>
          <a:prstGeom prst="rect">
            <a:avLst/>
          </a:prstGeom>
          <a:noFill/>
        </p:spPr>
      </p:pic>
      <p:pic>
        <p:nvPicPr>
          <p:cNvPr id="18435" name="Picture 3" descr="C:\Users\Библиотека\Desktop\новые поступления\зерцалия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57950" y="3286124"/>
            <a:ext cx="1933575" cy="2362200"/>
          </a:xfrm>
          <a:prstGeom prst="rect">
            <a:avLst/>
          </a:prstGeom>
          <a:noFill/>
        </p:spPr>
      </p:pic>
      <p:pic>
        <p:nvPicPr>
          <p:cNvPr id="18436" name="Picture 4" descr="C:\Users\Библиотека\Desktop\новые поступления\кудрявцев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2910" y="3571876"/>
            <a:ext cx="1743075" cy="2619375"/>
          </a:xfrm>
          <a:prstGeom prst="rect">
            <a:avLst/>
          </a:prstGeom>
          <a:noFill/>
        </p:spPr>
      </p:pic>
      <p:pic>
        <p:nvPicPr>
          <p:cNvPr id="18437" name="Picture 5" descr="C:\Users\Библиотека\Desktop\новые поступления\пучков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71802" y="4643446"/>
            <a:ext cx="2505075" cy="1819275"/>
          </a:xfrm>
          <a:prstGeom prst="rect">
            <a:avLst/>
          </a:prstGeom>
          <a:noFill/>
        </p:spPr>
      </p:pic>
      <p:pic>
        <p:nvPicPr>
          <p:cNvPr id="18438" name="Picture 6" descr="C:\Users\Библиотека\Desktop\новые поступления\шалонин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643702" y="285728"/>
            <a:ext cx="1724025" cy="2657475"/>
          </a:xfrm>
          <a:prstGeom prst="rect">
            <a:avLst/>
          </a:prstGeom>
          <a:noFill/>
        </p:spPr>
      </p:pic>
      <p:pic>
        <p:nvPicPr>
          <p:cNvPr id="18439" name="Picture 7" descr="C:\Users\Библиотека\Desktop\новые поступления\стюарт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786314" y="1428736"/>
            <a:ext cx="1419230" cy="2428892"/>
          </a:xfrm>
          <a:prstGeom prst="rect">
            <a:avLst/>
          </a:prstGeom>
          <a:noFill/>
        </p:spPr>
      </p:pic>
      <p:pic>
        <p:nvPicPr>
          <p:cNvPr id="18440" name="Picture 8" descr="C:\Users\Библиотека\Desktop\новые поступления\лав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786050" y="1571612"/>
            <a:ext cx="1695450" cy="27051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Библиотека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-285776"/>
            <a:ext cx="8229600" cy="1643074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Ужастики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C:\Users\Библиотека\Desktop\новые поступления\сотников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3714752"/>
            <a:ext cx="1685925" cy="2714625"/>
          </a:xfrm>
          <a:prstGeom prst="rect">
            <a:avLst/>
          </a:prstGeom>
          <a:noFill/>
        </p:spPr>
      </p:pic>
      <p:pic>
        <p:nvPicPr>
          <p:cNvPr id="20483" name="Picture 3" descr="C:\Users\Библиотека\Desktop\новые поступления\самые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357166"/>
            <a:ext cx="1743075" cy="2619375"/>
          </a:xfrm>
          <a:prstGeom prst="rect">
            <a:avLst/>
          </a:prstGeom>
          <a:noFill/>
        </p:spPr>
      </p:pic>
      <p:pic>
        <p:nvPicPr>
          <p:cNvPr id="20484" name="Picture 4" descr="C:\Users\Библиотека\Desktop\новые поступления\вечеринка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0628" y="1571612"/>
            <a:ext cx="1857388" cy="2857520"/>
          </a:xfrm>
          <a:prstGeom prst="rect">
            <a:avLst/>
          </a:prstGeom>
          <a:noFill/>
        </p:spPr>
      </p:pic>
      <p:pic>
        <p:nvPicPr>
          <p:cNvPr id="20485" name="Picture 5" descr="C:\Users\Библиотека\Desktop\новые поступления\сотникова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71736" y="2714620"/>
            <a:ext cx="2254248" cy="3546472"/>
          </a:xfrm>
          <a:prstGeom prst="rect">
            <a:avLst/>
          </a:prstGeom>
          <a:noFill/>
        </p:spPr>
      </p:pic>
      <p:pic>
        <p:nvPicPr>
          <p:cNvPr id="20486" name="Picture 6" descr="C:\Users\Библиотека\Desktop\новые поступления\суханов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000892" y="214290"/>
            <a:ext cx="1333500" cy="20859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Библиотека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571472" y="-714404"/>
            <a:ext cx="8229600" cy="6929486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Хорошее дело собирать книги, но полезнее чаще обращаться к ним и читать их.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Библиотека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000100" y="2071678"/>
            <a:ext cx="678661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громная благодарность всем, кто принимал участие в акции « Подари книге вторую жизнь!». </a:t>
            </a:r>
            <a:endParaRPr lang="ru-RU"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Библиотека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50006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«Сказки»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Библиотека\Desktop\новые поступления\лучшие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3357562"/>
            <a:ext cx="2143140" cy="2928957"/>
          </a:xfrm>
          <a:prstGeom prst="rect">
            <a:avLst/>
          </a:prstGeom>
          <a:noFill/>
        </p:spPr>
      </p:pic>
      <p:pic>
        <p:nvPicPr>
          <p:cNvPr id="7172" name="Picture 4" descr="C:\Users\Библиотека\Desktop\новые поступления\седьмая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43174" y="2786058"/>
            <a:ext cx="2357454" cy="3286147"/>
          </a:xfrm>
          <a:prstGeom prst="rect">
            <a:avLst/>
          </a:prstGeom>
          <a:noFill/>
        </p:spPr>
      </p:pic>
      <p:pic>
        <p:nvPicPr>
          <p:cNvPr id="7174" name="Picture 6" descr="C:\Users\Библиотека\Desktop\новые поступления\шкатулка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86380" y="1428736"/>
            <a:ext cx="2500330" cy="3286148"/>
          </a:xfrm>
          <a:prstGeom prst="rect">
            <a:avLst/>
          </a:prstGeom>
          <a:noFill/>
        </p:spPr>
      </p:pic>
      <p:pic>
        <p:nvPicPr>
          <p:cNvPr id="7175" name="Picture 7" descr="C:\Users\Библиотека\Desktop\новые поступления\сказки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2910" y="714356"/>
            <a:ext cx="1876425" cy="2438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Библиотека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pic>
        <p:nvPicPr>
          <p:cNvPr id="8195" name="Picture 3" descr="C:\Users\Библиотека\Desktop\новые поступления\сказки бабушки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0826" y="285729"/>
            <a:ext cx="2071702" cy="3071833"/>
          </a:xfrm>
          <a:prstGeom prst="rect">
            <a:avLst/>
          </a:prstGeom>
          <a:noFill/>
        </p:spPr>
      </p:pic>
      <p:pic>
        <p:nvPicPr>
          <p:cNvPr id="8196" name="Picture 4" descr="C:\Users\Библиотека\Desktop\новые поступления\сказки 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3143248"/>
            <a:ext cx="2214578" cy="3143273"/>
          </a:xfrm>
          <a:prstGeom prst="rect">
            <a:avLst/>
          </a:prstGeom>
          <a:noFill/>
        </p:spPr>
      </p:pic>
      <p:pic>
        <p:nvPicPr>
          <p:cNvPr id="8199" name="Picture 7" descr="C:\Users\Библиотека\Desktop\новые поступления\андерсен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3900" y="714356"/>
            <a:ext cx="1490646" cy="1857387"/>
          </a:xfrm>
          <a:prstGeom prst="rect">
            <a:avLst/>
          </a:prstGeom>
          <a:noFill/>
        </p:spPr>
      </p:pic>
      <p:pic>
        <p:nvPicPr>
          <p:cNvPr id="8200" name="Picture 8" descr="C:\Users\Библиотека\Desktop\новые поступления\сухинов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643174" y="2928934"/>
            <a:ext cx="1743075" cy="2619375"/>
          </a:xfrm>
          <a:prstGeom prst="rect">
            <a:avLst/>
          </a:prstGeom>
          <a:noFill/>
        </p:spPr>
      </p:pic>
      <p:pic>
        <p:nvPicPr>
          <p:cNvPr id="8201" name="Picture 9" descr="C:\Users\Библиотека\Desktop\новые поступления\лярики и злах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572000" y="1357298"/>
            <a:ext cx="1771650" cy="25717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Библиотека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-285776"/>
            <a:ext cx="8229600" cy="1643074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Интересно обо всем!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C:\Users\Библиотека\Desktop\новые поступления\ливанов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7000" y="641350"/>
            <a:ext cx="1333500" cy="2105025"/>
          </a:xfrm>
          <a:prstGeom prst="rect">
            <a:avLst/>
          </a:prstGeom>
          <a:noFill/>
        </p:spPr>
      </p:pic>
      <p:pic>
        <p:nvPicPr>
          <p:cNvPr id="11267" name="Picture 3" descr="C:\Users\Библиотека\Desktop\новые поступления\давыдычев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76350" y="1285859"/>
            <a:ext cx="1704975" cy="2470165"/>
          </a:xfrm>
          <a:prstGeom prst="rect">
            <a:avLst/>
          </a:prstGeom>
          <a:noFill/>
        </p:spPr>
      </p:pic>
      <p:pic>
        <p:nvPicPr>
          <p:cNvPr id="11268" name="Picture 4" descr="C:\Users\Библиотека\Desktop\новые поступления\волков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86050" y="1928802"/>
            <a:ext cx="1876425" cy="2438400"/>
          </a:xfrm>
          <a:prstGeom prst="rect">
            <a:avLst/>
          </a:prstGeom>
          <a:noFill/>
        </p:spPr>
      </p:pic>
      <p:pic>
        <p:nvPicPr>
          <p:cNvPr id="11269" name="Picture 5" descr="C:\Users\Библиотека\Desktop\новые поступления\булычев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86248" y="2071678"/>
            <a:ext cx="1733550" cy="2628900"/>
          </a:xfrm>
          <a:prstGeom prst="rect">
            <a:avLst/>
          </a:prstGeom>
          <a:noFill/>
        </p:spPr>
      </p:pic>
      <p:pic>
        <p:nvPicPr>
          <p:cNvPr id="11271" name="Picture 7" descr="C:\Users\Библиотека\Desktop\новые поступления\зима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143636" y="1571612"/>
            <a:ext cx="1790700" cy="2552700"/>
          </a:xfrm>
          <a:prstGeom prst="rect">
            <a:avLst/>
          </a:prstGeom>
          <a:noFill/>
        </p:spPr>
      </p:pic>
      <p:pic>
        <p:nvPicPr>
          <p:cNvPr id="11272" name="Picture 8" descr="C:\Users\Библиотека\Desktop\новые поступления\губарев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00035" y="3929066"/>
            <a:ext cx="1785949" cy="24288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Библиотека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9219" name="Picture 3" descr="C:\Users\Библиотека\Desktop\новые поступления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9" y="3929066"/>
            <a:ext cx="1500198" cy="2571768"/>
          </a:xfrm>
          <a:prstGeom prst="rect">
            <a:avLst/>
          </a:prstGeom>
          <a:noFill/>
        </p:spPr>
      </p:pic>
      <p:pic>
        <p:nvPicPr>
          <p:cNvPr id="9220" name="Picture 4" descr="C:\Users\Библиотека\Desktop\новые поступления\Без названия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28794" y="3429000"/>
            <a:ext cx="1714512" cy="2643205"/>
          </a:xfrm>
          <a:prstGeom prst="rect">
            <a:avLst/>
          </a:prstGeom>
          <a:noFill/>
        </p:spPr>
      </p:pic>
      <p:pic>
        <p:nvPicPr>
          <p:cNvPr id="9221" name="Picture 5" descr="C:\Users\Библиотека\Desktop\новые поступления\бианки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869" y="2214554"/>
            <a:ext cx="1643074" cy="2549534"/>
          </a:xfrm>
          <a:prstGeom prst="rect">
            <a:avLst/>
          </a:prstGeom>
          <a:noFill/>
        </p:spPr>
      </p:pic>
      <p:pic>
        <p:nvPicPr>
          <p:cNvPr id="9222" name="Picture 6" descr="C:\Users\Библиотека\Desktop\новые поступления\велтистов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5721" y="1142984"/>
            <a:ext cx="1714512" cy="2546349"/>
          </a:xfrm>
          <a:prstGeom prst="rect">
            <a:avLst/>
          </a:prstGeom>
          <a:noFill/>
        </p:spPr>
      </p:pic>
      <p:pic>
        <p:nvPicPr>
          <p:cNvPr id="9224" name="Picture 8" descr="C:\Users\Библиотека\Desktop\новые поступления\все о чебурашке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899025" y="3009900"/>
            <a:ext cx="1714500" cy="2524125"/>
          </a:xfrm>
          <a:prstGeom prst="rect">
            <a:avLst/>
          </a:prstGeom>
          <a:noFill/>
        </p:spPr>
      </p:pic>
      <p:pic>
        <p:nvPicPr>
          <p:cNvPr id="9225" name="Picture 9" descr="C:\Users\Библиотека\Desktop\новые поступления\гайдар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643702" y="2643182"/>
            <a:ext cx="1428760" cy="1928825"/>
          </a:xfrm>
          <a:prstGeom prst="rect">
            <a:avLst/>
          </a:prstGeom>
          <a:noFill/>
        </p:spPr>
      </p:pic>
      <p:pic>
        <p:nvPicPr>
          <p:cNvPr id="9226" name="Picture 10" descr="C:\Users\Библиотека\Desktop\новые поступления\олеша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357818" y="214290"/>
            <a:ext cx="1714512" cy="2500330"/>
          </a:xfrm>
          <a:prstGeom prst="rect">
            <a:avLst/>
          </a:prstGeom>
          <a:noFill/>
        </p:spPr>
      </p:pic>
      <p:pic>
        <p:nvPicPr>
          <p:cNvPr id="9227" name="Picture 11" descr="C:\Users\Библиотека\Desktop\новые поступления\пройслер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143108" y="0"/>
            <a:ext cx="1714500" cy="26574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Библиотека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764" y="0"/>
            <a:ext cx="9148764" cy="6858000"/>
          </a:xfrm>
          <a:prstGeom prst="rect">
            <a:avLst/>
          </a:prstGeom>
          <a:noFill/>
        </p:spPr>
      </p:pic>
      <p:pic>
        <p:nvPicPr>
          <p:cNvPr id="12291" name="Picture 3" descr="C:\Users\Библиотека\Desktop\новые поступления\Без названия 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1802" y="3643314"/>
            <a:ext cx="2000264" cy="2500331"/>
          </a:xfrm>
          <a:prstGeom prst="rect">
            <a:avLst/>
          </a:prstGeom>
          <a:noFill/>
        </p:spPr>
      </p:pic>
      <p:pic>
        <p:nvPicPr>
          <p:cNvPr id="12292" name="Picture 4" descr="C:\Users\Библиотека\Desktop\новые поступления\веселая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29190" y="2357430"/>
            <a:ext cx="1885950" cy="2419350"/>
          </a:xfrm>
          <a:prstGeom prst="rect">
            <a:avLst/>
          </a:prstGeom>
          <a:noFill/>
        </p:spPr>
      </p:pic>
      <p:pic>
        <p:nvPicPr>
          <p:cNvPr id="12293" name="Picture 5" descr="C:\Users\Библиотека\Desktop\новые поступления\др.грец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15074" y="428604"/>
            <a:ext cx="1428760" cy="2038353"/>
          </a:xfrm>
          <a:prstGeom prst="rect">
            <a:avLst/>
          </a:prstGeom>
          <a:noFill/>
        </p:spPr>
      </p:pic>
      <p:pic>
        <p:nvPicPr>
          <p:cNvPr id="12294" name="Picture 6" descr="C:\Users\Библиотека\Desktop\новые поступления\как кузька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787525" y="3351213"/>
            <a:ext cx="1581150" cy="2381250"/>
          </a:xfrm>
          <a:prstGeom prst="rect">
            <a:avLst/>
          </a:prstGeom>
          <a:noFill/>
        </p:spPr>
      </p:pic>
      <p:pic>
        <p:nvPicPr>
          <p:cNvPr id="12295" name="Picture 7" descr="C:\Users\Библиотека\Desktop\новые поступления\киплинг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66738" y="2813050"/>
            <a:ext cx="1743075" cy="2619375"/>
          </a:xfrm>
          <a:prstGeom prst="rect">
            <a:avLst/>
          </a:prstGeom>
          <a:noFill/>
        </p:spPr>
      </p:pic>
      <p:pic>
        <p:nvPicPr>
          <p:cNvPr id="12296" name="Picture 8" descr="C:\Users\Библиотека\Desktop\новые поступления\экзюпери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000364" y="500042"/>
            <a:ext cx="1733550" cy="2714643"/>
          </a:xfrm>
          <a:prstGeom prst="rect">
            <a:avLst/>
          </a:prstGeom>
          <a:noFill/>
        </p:spPr>
      </p:pic>
      <p:pic>
        <p:nvPicPr>
          <p:cNvPr id="12297" name="Picture 9" descr="C:\Users\Библиотека\Desktop\новые поступления\твен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57158" y="214290"/>
            <a:ext cx="1704975" cy="24717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Библиотека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3315" name="Picture 3" descr="C:\Users\Библиотека\Desktop\новые поступления\некрасов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8992" y="3786190"/>
            <a:ext cx="1866900" cy="2457450"/>
          </a:xfrm>
          <a:prstGeom prst="rect">
            <a:avLst/>
          </a:prstGeom>
          <a:noFill/>
        </p:spPr>
      </p:pic>
      <p:pic>
        <p:nvPicPr>
          <p:cNvPr id="13316" name="Picture 4" descr="C:\Users\Библиотека\Desktop\новые поступления\мошковская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0298" y="1428736"/>
            <a:ext cx="1500198" cy="2028831"/>
          </a:xfrm>
          <a:prstGeom prst="rect">
            <a:avLst/>
          </a:prstGeom>
          <a:noFill/>
        </p:spPr>
      </p:pic>
      <p:pic>
        <p:nvPicPr>
          <p:cNvPr id="13317" name="Picture 5" descr="C:\Users\Библиотека\Desktop\новые поступления\медведев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72264" y="285728"/>
            <a:ext cx="1357322" cy="2214578"/>
          </a:xfrm>
          <a:prstGeom prst="rect">
            <a:avLst/>
          </a:prstGeom>
          <a:noFill/>
        </p:spPr>
      </p:pic>
      <p:pic>
        <p:nvPicPr>
          <p:cNvPr id="13318" name="Picture 6" descr="C:\Users\Библиотека\Desktop\новые поступления\крылов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8596" y="3643314"/>
            <a:ext cx="1771650" cy="2590800"/>
          </a:xfrm>
          <a:prstGeom prst="rect">
            <a:avLst/>
          </a:prstGeom>
          <a:noFill/>
        </p:spPr>
      </p:pic>
      <p:pic>
        <p:nvPicPr>
          <p:cNvPr id="13320" name="Picture 8" descr="C:\Users\Библиотека\Desktop\новые поступления\чехов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928794" y="3857628"/>
            <a:ext cx="1785950" cy="2624148"/>
          </a:xfrm>
          <a:prstGeom prst="rect">
            <a:avLst/>
          </a:prstGeom>
          <a:noFill/>
        </p:spPr>
      </p:pic>
      <p:pic>
        <p:nvPicPr>
          <p:cNvPr id="13321" name="Picture 9" descr="C:\Users\Библиотека\Desktop\новые поступления\токмакова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85720" y="1000108"/>
            <a:ext cx="1704975" cy="2676525"/>
          </a:xfrm>
          <a:prstGeom prst="rect">
            <a:avLst/>
          </a:prstGeom>
          <a:noFill/>
        </p:spPr>
      </p:pic>
      <p:pic>
        <p:nvPicPr>
          <p:cNvPr id="13322" name="Picture 10" descr="C:\Users\Библиотека\Desktop\новые поступления\твен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429124" y="500042"/>
            <a:ext cx="1704975" cy="2686050"/>
          </a:xfrm>
          <a:prstGeom prst="rect">
            <a:avLst/>
          </a:prstGeom>
          <a:noFill/>
        </p:spPr>
      </p:pic>
      <p:pic>
        <p:nvPicPr>
          <p:cNvPr id="13323" name="Picture 11" descr="C:\Users\Библиотека\Desktop\новые поступления\свифт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286380" y="2714620"/>
            <a:ext cx="1714500" cy="26574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Библиотека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64350"/>
          </a:xfrm>
          <a:prstGeom prst="rect">
            <a:avLst/>
          </a:prstGeom>
          <a:noFill/>
        </p:spPr>
      </p:pic>
      <p:pic>
        <p:nvPicPr>
          <p:cNvPr id="14339" name="Picture 3" descr="C:\Users\Библиотека\Desktop\новые поступления\гераскин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0298" y="0"/>
            <a:ext cx="1762126" cy="2590801"/>
          </a:xfrm>
          <a:prstGeom prst="rect">
            <a:avLst/>
          </a:prstGeom>
          <a:noFill/>
        </p:spPr>
      </p:pic>
      <p:pic>
        <p:nvPicPr>
          <p:cNvPr id="14340" name="Picture 4" descr="C:\Users\Библиотека\Desktop\новые поступления\гераскина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224" y="2000240"/>
            <a:ext cx="1714500" cy="2667000"/>
          </a:xfrm>
          <a:prstGeom prst="rect">
            <a:avLst/>
          </a:prstGeom>
          <a:noFill/>
        </p:spPr>
      </p:pic>
      <p:pic>
        <p:nvPicPr>
          <p:cNvPr id="14341" name="Picture 5" descr="C:\Users\Библиотека\Desktop\новые поступления\Без названия 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58" y="3929066"/>
            <a:ext cx="1714500" cy="2676525"/>
          </a:xfrm>
          <a:prstGeom prst="rect">
            <a:avLst/>
          </a:prstGeom>
          <a:noFill/>
        </p:spPr>
      </p:pic>
      <p:pic>
        <p:nvPicPr>
          <p:cNvPr id="14342" name="Picture 6" descr="C:\Users\Библиотека\Desktop\новые поступления\алые паруса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643174" y="3643314"/>
            <a:ext cx="1619250" cy="2819400"/>
          </a:xfrm>
          <a:prstGeom prst="rect">
            <a:avLst/>
          </a:prstGeom>
          <a:noFill/>
        </p:spPr>
      </p:pic>
      <p:pic>
        <p:nvPicPr>
          <p:cNvPr id="14343" name="Picture 7" descr="C:\Users\Библиотека\Desktop\новые поступления\саломатов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42910" y="214290"/>
            <a:ext cx="1285884" cy="1714512"/>
          </a:xfrm>
          <a:prstGeom prst="rect">
            <a:avLst/>
          </a:prstGeom>
          <a:noFill/>
        </p:spPr>
      </p:pic>
      <p:pic>
        <p:nvPicPr>
          <p:cNvPr id="14346" name="Picture 10" descr="C:\Users\Библиотека\Desktop\новые поступления\носов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000892" y="214290"/>
            <a:ext cx="1800225" cy="2543175"/>
          </a:xfrm>
          <a:prstGeom prst="rect">
            <a:avLst/>
          </a:prstGeom>
          <a:noFill/>
        </p:spPr>
      </p:pic>
      <p:pic>
        <p:nvPicPr>
          <p:cNvPr id="14348" name="Picture 12" descr="C:\Users\Библиотека\Desktop\Новая папка\носов 1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572000" y="3929066"/>
            <a:ext cx="1714500" cy="2247900"/>
          </a:xfrm>
          <a:prstGeom prst="rect">
            <a:avLst/>
          </a:prstGeom>
          <a:noFill/>
        </p:spPr>
      </p:pic>
      <p:pic>
        <p:nvPicPr>
          <p:cNvPr id="14349" name="Picture 13" descr="C:\Users\Библиотека\Desktop\Новая папка\некрасов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786578" y="4000504"/>
            <a:ext cx="1866900" cy="2457450"/>
          </a:xfrm>
          <a:prstGeom prst="rect">
            <a:avLst/>
          </a:prstGeom>
          <a:noFill/>
        </p:spPr>
      </p:pic>
      <p:pic>
        <p:nvPicPr>
          <p:cNvPr id="14350" name="Picture 14" descr="C:\Users\Библиотека\Desktop\новые поступления\артур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714876" y="857232"/>
            <a:ext cx="1714512" cy="25717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Библиотека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5363" name="Picture 3" descr="C:\Users\Библиотека\Desktop\новые поступления\черепашки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1000108"/>
            <a:ext cx="1514480" cy="2357454"/>
          </a:xfrm>
          <a:prstGeom prst="rect">
            <a:avLst/>
          </a:prstGeom>
          <a:noFill/>
        </p:spPr>
      </p:pic>
      <p:pic>
        <p:nvPicPr>
          <p:cNvPr id="15364" name="Picture 4" descr="C:\Users\Библиотека\Desktop\новые поступления\черепаш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86163" y="3965575"/>
            <a:ext cx="1762125" cy="2590800"/>
          </a:xfrm>
          <a:prstGeom prst="rect">
            <a:avLst/>
          </a:prstGeom>
          <a:noFill/>
        </p:spPr>
      </p:pic>
      <p:pic>
        <p:nvPicPr>
          <p:cNvPr id="15365" name="Picture 5" descr="C:\Users\Библиотека\Desktop\новые поступления\чуковский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58950" y="3884613"/>
            <a:ext cx="1819275" cy="2514600"/>
          </a:xfrm>
          <a:prstGeom prst="rect">
            <a:avLst/>
          </a:prstGeom>
          <a:noFill/>
        </p:spPr>
      </p:pic>
      <p:pic>
        <p:nvPicPr>
          <p:cNvPr id="15366" name="Picture 6" descr="C:\Users\Библиотека\Desktop\новые поступления\бумажные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143768" y="3143248"/>
            <a:ext cx="1800225" cy="2543175"/>
          </a:xfrm>
          <a:prstGeom prst="rect">
            <a:avLst/>
          </a:prstGeom>
          <a:noFill/>
        </p:spPr>
      </p:pic>
      <p:pic>
        <p:nvPicPr>
          <p:cNvPr id="15367" name="Picture 7" descr="C:\Users\Библиотека\Desktop\новые поступления\дюма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42910" y="428604"/>
            <a:ext cx="1724025" cy="2657475"/>
          </a:xfrm>
          <a:prstGeom prst="rect">
            <a:avLst/>
          </a:prstGeom>
          <a:noFill/>
        </p:spPr>
      </p:pic>
      <p:pic>
        <p:nvPicPr>
          <p:cNvPr id="15368" name="Picture 8" descr="C:\Users\Библиотека\Desktop\новые поступления\дети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429256" y="3357562"/>
            <a:ext cx="1676400" cy="2724150"/>
          </a:xfrm>
          <a:prstGeom prst="rect">
            <a:avLst/>
          </a:prstGeom>
          <a:noFill/>
        </p:spPr>
      </p:pic>
      <p:pic>
        <p:nvPicPr>
          <p:cNvPr id="15369" name="Picture 9" descr="C:\Users\Библиотека\Desktop\новые поступления\геккель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571736" y="1142984"/>
            <a:ext cx="1571636" cy="2428876"/>
          </a:xfrm>
          <a:prstGeom prst="rect">
            <a:avLst/>
          </a:prstGeom>
          <a:noFill/>
        </p:spPr>
      </p:pic>
      <p:pic>
        <p:nvPicPr>
          <p:cNvPr id="15370" name="Picture 10" descr="C:\Users\Библиотека\Desktop\новые поступления\верн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57163" y="3403600"/>
            <a:ext cx="1695450" cy="2695575"/>
          </a:xfrm>
          <a:prstGeom prst="rect">
            <a:avLst/>
          </a:prstGeom>
          <a:noFill/>
        </p:spPr>
      </p:pic>
      <p:pic>
        <p:nvPicPr>
          <p:cNvPr id="15371" name="Picture 11" descr="C:\Users\Библиотека\Desktop\новые поступления\корчагин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072198" y="428604"/>
            <a:ext cx="1704975" cy="26765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355</TotalTime>
  <Words>16</Words>
  <Application>Microsoft Office PowerPoint</Application>
  <PresentationFormat>Экран (4:3)</PresentationFormat>
  <Paragraphs>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Акция  «Подари книге вторую жизнь!»</vt:lpstr>
      <vt:lpstr> «Сказки»</vt:lpstr>
      <vt:lpstr>Слайд 3</vt:lpstr>
      <vt:lpstr> Интересно обо всем! </vt:lpstr>
      <vt:lpstr>Слайд 5</vt:lpstr>
      <vt:lpstr>Слайд 6</vt:lpstr>
      <vt:lpstr>Слайд 7</vt:lpstr>
      <vt:lpstr>Слайд 8</vt:lpstr>
      <vt:lpstr>Слайд 9</vt:lpstr>
      <vt:lpstr>Слайд 10</vt:lpstr>
      <vt:lpstr> Фэнтези</vt:lpstr>
      <vt:lpstr> Ужастики</vt:lpstr>
      <vt:lpstr> Хорошее дело собирать книги, но полезнее чаще обращаться к ним и читать их.</vt:lpstr>
      <vt:lpstr>Слайд 14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Акция  «Подари книге вторую жизнь!»</dc:title>
  <dc:creator>Библиотека</dc:creator>
  <cp:lastModifiedBy>Библиотека</cp:lastModifiedBy>
  <cp:revision>32</cp:revision>
  <dcterms:created xsi:type="dcterms:W3CDTF">2017-12-06T06:33:28Z</dcterms:created>
  <dcterms:modified xsi:type="dcterms:W3CDTF">2017-12-06T12:29:23Z</dcterms:modified>
</cp:coreProperties>
</file>