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31" r:id="rId2"/>
    <p:sldId id="398" r:id="rId3"/>
    <p:sldId id="335" r:id="rId4"/>
    <p:sldId id="382" r:id="rId5"/>
    <p:sldId id="383" r:id="rId6"/>
    <p:sldId id="351" r:id="rId7"/>
    <p:sldId id="385" r:id="rId8"/>
    <p:sldId id="388" r:id="rId9"/>
    <p:sldId id="391" r:id="rId10"/>
    <p:sldId id="390" r:id="rId11"/>
    <p:sldId id="394" r:id="rId12"/>
    <p:sldId id="395" r:id="rId13"/>
    <p:sldId id="397" r:id="rId14"/>
    <p:sldId id="393" r:id="rId15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000000"/>
    <a:srgbClr val="9A0000"/>
    <a:srgbClr val="FFFFCC"/>
    <a:srgbClr val="FF0066"/>
    <a:srgbClr val="9E0000"/>
    <a:srgbClr val="F20000"/>
    <a:srgbClr val="A20000"/>
    <a:srgbClr val="FFD5D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61" autoAdjust="0"/>
    <p:restoredTop sz="95878" autoAdjust="0"/>
  </p:normalViewPr>
  <p:slideViewPr>
    <p:cSldViewPr>
      <p:cViewPr>
        <p:scale>
          <a:sx n="66" d="100"/>
          <a:sy n="66" d="100"/>
        </p:scale>
        <p:origin x="-2850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C748DAC-290F-4F90-B433-537DAFD33C22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BF13CFD-FF44-4E49-8C4A-2E24197AE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2B75D38A-2BFB-4593-B8CF-B7CAD529CFF7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45F339FE-B3C9-4C47-93A8-5985E2077A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8FDCBB4-4928-49A8-89F5-C649B3F0898A}" type="slidenum">
              <a:rPr lang="ru-RU" altLang="ru-RU" smtClean="0"/>
              <a:pPr>
                <a:defRPr/>
              </a:pPr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15F4C-C35B-40BE-AF37-5D03F77DD9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7A862-B730-41C2-8235-2378425661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9B91E-AB2F-4A66-84B5-4C0A035567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E010-1136-4D6C-9DA7-61681C26DA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5AECE-31A1-488E-B792-2994B28D04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DABCF-F709-4B0F-988F-0B3FB6091A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1BA4F-106D-41C3-8DE0-03E8B89E94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354A3-2757-4420-830E-37167B2203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ACB49-3552-422B-89C1-B3A669513D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FBC21-ACA5-4B41-993B-24A592883F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DBCB1-F83F-4E47-8C9D-55BD95191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advTm="7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B117AC7-BF7B-41F0-BD2E-B3B7241FFD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7000">
    <p:split orient="vert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47;&#1072;&#1088;&#1080;&#1087;&#1086;&#1074;&#1072;%20&#1040;&#1083;&#1080;&#1085;&#1072;,&#1042;&#1072;&#1083;&#1077;&#1077;&#1074;%20&#1050;&#1072;&#1084;&#1080;&#1083;&#1100;.%20&#1052;-&#1059;&#1088;&#1091;&#1089;&#1089;&#1091;.&#1082;&#1086;&#1085;&#1082;&#1091;&#1088;&#1089;%20&#1044;&#1086;&#1073;&#1088;&#1099;&#1081;%20&#1084;&#1086;&#1083;&#1086;&#1076;&#1077;&#1094;,&#1050;&#1088;&#1072;&#1089;&#1085;&#1072;%20&#1044;&#1077;&#1074;&#1080;&#1094;&#1072;\&#1053;&#1077;&#1080;&#1079;&#1074;&#1077;&#1089;&#1090;&#1077;&#1085;%20-%20&#1076;&#1083;&#1103;%20&#1087;&#1088;&#1077;&#1079;&#1077;&#1085;&#1090;&#1072;&#1094;&#1080;&#1080;_(Inkompmusic.ru)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6;&#1072;&#1089;&#1080;&#1084;&#1072;\Downloads\&#1053;&#1077;&#1080;&#1079;&#1074;&#1077;&#1089;&#1090;&#1077;&#1085;%20-%20&#1076;&#1083;&#1103;%20&#1087;&#1088;&#1077;&#1079;&#1077;&#1085;&#1090;&#1072;&#1094;&#1080;&#1080;_(Inkompmusic.ru)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3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A48AC42-5675-4CD8-826C-B234437728F2}" type="slidenum">
              <a:rPr lang="ru-RU" altLang="ru-RU" smtClean="0"/>
              <a:pPr>
                <a:defRPr/>
              </a:pPr>
              <a:t>1</a:t>
            </a:fld>
            <a:endParaRPr lang="ru-RU" altLang="ru-RU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313145" y="1643050"/>
            <a:ext cx="184731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/>
                <a:solidFill>
                  <a:srgbClr val="002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>
                <a:ln w="11430"/>
                <a:solidFill>
                  <a:srgbClr val="002050"/>
                </a:solidFill>
                <a:latin typeface="Arial" pitchFamily="34" charset="0"/>
                <a:cs typeface="Arial" pitchFamily="34" charset="0"/>
              </a:rPr>
            </a:br>
            <a:endParaRPr lang="ru-RU" sz="4800" b="1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571500" y="500063"/>
            <a:ext cx="807243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algn="ctr"/>
            <a:endParaRPr lang="ru-RU" altLang="ru-RU" sz="140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altLang="ru-RU" sz="1400">
                <a:latin typeface="Tahoma" pitchFamily="34" charset="0"/>
                <a:cs typeface="Tahoma" pitchFamily="34" charset="0"/>
              </a:rPr>
              <a:t>  </a:t>
            </a:r>
            <a:r>
              <a:rPr lang="ru-RU" altLang="ru-RU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«Мало-Уруссинская основная общеобразовательная школа»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Ютазинского муниципального района Республики Татарстан</a:t>
            </a:r>
          </a:p>
        </p:txBody>
      </p:sp>
      <p:sp>
        <p:nvSpPr>
          <p:cNvPr id="2053" name="Прямоугольник 6"/>
          <p:cNvSpPr>
            <a:spLocks noChangeArrowheads="1"/>
          </p:cNvSpPr>
          <p:nvPr/>
        </p:nvSpPr>
        <p:spPr bwMode="auto">
          <a:xfrm>
            <a:off x="4572000" y="4500563"/>
            <a:ext cx="457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600"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1600">
                <a:latin typeface="Tahoma" pitchFamily="34" charset="0"/>
                <a:cs typeface="Tahoma" pitchFamily="34" charset="0"/>
              </a:rPr>
            </a:br>
            <a:endParaRPr lang="ru-RU" altLang="ru-RU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4" name="WordArt 8"/>
          <p:cNvSpPr>
            <a:spLocks noChangeArrowheads="1" noChangeShapeType="1" noTextEdit="1"/>
          </p:cNvSpPr>
          <p:nvPr/>
        </p:nvSpPr>
        <p:spPr bwMode="auto">
          <a:xfrm>
            <a:off x="2286000" y="2428875"/>
            <a:ext cx="4800600" cy="3238500"/>
          </a:xfrm>
          <a:prstGeom prst="rect">
            <a:avLst/>
          </a:prstGeom>
        </p:spPr>
        <p:txBody>
          <a:bodyPr wrap="none" fromWordArt="1">
            <a:prstTxWarp prst="textDeflateInflateDeflate">
              <a:avLst>
                <a:gd name="adj" fmla="val 28028"/>
              </a:avLst>
            </a:prstTxWarp>
          </a:bodyPr>
          <a:lstStyle/>
          <a:p>
            <a:pPr algn="ctr"/>
            <a:endParaRPr lang="ru-RU" sz="2000" kern="10">
              <a:ln w="28575">
                <a:pattFill prst="pct5">
                  <a:fgClr>
                    <a:srgbClr val="C00000"/>
                  </a:fgClr>
                  <a:bgClr>
                    <a:srgbClr val="C00000"/>
                  </a:bgClr>
                </a:pattFill>
                <a:round/>
                <a:headEnd/>
                <a:tailEnd/>
              </a:ln>
              <a:solidFill>
                <a:srgbClr val="8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2055" name="Прямоугольник 1"/>
          <p:cNvSpPr>
            <a:spLocks noChangeArrowheads="1"/>
          </p:cNvSpPr>
          <p:nvPr/>
        </p:nvSpPr>
        <p:spPr bwMode="auto">
          <a:xfrm>
            <a:off x="1258888" y="1997075"/>
            <a:ext cx="6842125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5400" b="1">
              <a:solidFill>
                <a:srgbClr val="002060"/>
              </a:solidFill>
              <a:latin typeface="Verdana" pitchFamily="34" charset="0"/>
              <a:cs typeface="Tahoma" pitchFamily="34" charset="0"/>
            </a:endParaRPr>
          </a:p>
          <a:p>
            <a:pPr algn="ctr"/>
            <a:r>
              <a:rPr lang="ru-RU" altLang="ru-RU" sz="5400" b="1">
                <a:solidFill>
                  <a:srgbClr val="002060"/>
                </a:solidFill>
                <a:latin typeface="Verdana" pitchFamily="34" charset="0"/>
                <a:cs typeface="Tahoma" pitchFamily="34" charset="0"/>
              </a:rPr>
              <a:t>Валеев Камиль</a:t>
            </a:r>
          </a:p>
          <a:p>
            <a:pPr algn="ctr"/>
            <a:r>
              <a:rPr lang="ru-RU" altLang="ru-RU" sz="2400" b="1">
                <a:latin typeface="Verdana" pitchFamily="34" charset="0"/>
                <a:cs typeface="Tahoma" pitchFamily="34" charset="0"/>
              </a:rPr>
              <a:t>Участник конкурса «Добрый молодец и Красна Девица -2020»</a:t>
            </a:r>
          </a:p>
        </p:txBody>
      </p:sp>
      <p:pic>
        <p:nvPicPr>
          <p:cNvPr id="2" name="Неизвестен - для презентации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19" y="3971958"/>
            <a:ext cx="3172239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AD6FFE6-7CC5-4DF0-A386-C2B104BA1631}" type="slidenum">
              <a:rPr lang="ru-RU" altLang="ru-RU" smtClean="0"/>
              <a:pPr>
                <a:defRPr/>
              </a:pPr>
              <a:t>10</a:t>
            </a:fld>
            <a:endParaRPr lang="ru-RU" altLang="ru-RU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-1539552"/>
            <a:ext cx="34269135" cy="215443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ru-RU" dirty="0">
                <a:solidFill>
                  <a:srgbClr val="002060"/>
                </a:solidFill>
                <a:latin typeface="Century" panose="02040604050505020304" pitchFamily="18" charset="0"/>
                <a:cs typeface="Times New Roman" pitchFamily="18" charset="0"/>
              </a:rPr>
              <a:t>Я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4000" dirty="0">
                <a:cs typeface="+mn-cs"/>
              </a:rPr>
              <a:t> </a:t>
            </a:r>
          </a:p>
          <a:p>
            <a:pPr algn="ctr" eaLnBrk="0" hangingPunct="0"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  <p:pic>
        <p:nvPicPr>
          <p:cNvPr id="11269" name="Picture 5" descr="C:\Users\Расима\Desktop\КАМИЛ Мэктэп\P11307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51" y="1265238"/>
            <a:ext cx="3600000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57" y="3930692"/>
            <a:ext cx="3728119" cy="25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1" name="Прямоугольник 3"/>
          <p:cNvSpPr>
            <a:spLocks noChangeArrowheads="1"/>
          </p:cNvSpPr>
          <p:nvPr/>
        </p:nvSpPr>
        <p:spPr bwMode="auto">
          <a:xfrm>
            <a:off x="1547813" y="1400175"/>
            <a:ext cx="531018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chemeClr val="accent2"/>
                </a:solidFill>
              </a:rPr>
              <a:t>Сегодня мы с классом </a:t>
            </a:r>
          </a:p>
          <a:p>
            <a:r>
              <a:rPr lang="ru-RU" altLang="ru-RU" sz="2000" b="1">
                <a:solidFill>
                  <a:schemeClr val="accent2"/>
                </a:solidFill>
              </a:rPr>
              <a:t>шагаем в поход,</a:t>
            </a:r>
            <a:br>
              <a:rPr lang="ru-RU" altLang="ru-RU" sz="2000" b="1">
                <a:solidFill>
                  <a:schemeClr val="accent2"/>
                </a:solidFill>
              </a:rPr>
            </a:br>
            <a:r>
              <a:rPr lang="ru-RU" altLang="ru-RU" sz="2000" b="1">
                <a:solidFill>
                  <a:schemeClr val="accent2"/>
                </a:solidFill>
              </a:rPr>
              <a:t>Нас много в пути</a:t>
            </a:r>
          </a:p>
          <a:p>
            <a:r>
              <a:rPr lang="ru-RU" altLang="ru-RU" sz="2000" b="1">
                <a:solidFill>
                  <a:schemeClr val="accent2"/>
                </a:solidFill>
              </a:rPr>
              <a:t> интересного ждёт.</a:t>
            </a:r>
            <a:br>
              <a:rPr lang="ru-RU" altLang="ru-RU" sz="2000" b="1">
                <a:solidFill>
                  <a:schemeClr val="accent2"/>
                </a:solidFill>
              </a:rPr>
            </a:br>
            <a:r>
              <a:rPr lang="ru-RU" altLang="ru-RU" sz="2000" b="1">
                <a:solidFill>
                  <a:schemeClr val="accent2"/>
                </a:solidFill>
              </a:rPr>
              <a:t>Учитель наш с нами </a:t>
            </a:r>
          </a:p>
          <a:p>
            <a:r>
              <a:rPr lang="ru-RU" altLang="ru-RU" sz="2000" b="1">
                <a:solidFill>
                  <a:schemeClr val="accent2"/>
                </a:solidFill>
              </a:rPr>
              <a:t>всегда и везде,</a:t>
            </a:r>
            <a:br>
              <a:rPr lang="ru-RU" altLang="ru-RU" sz="2000" b="1">
                <a:solidFill>
                  <a:schemeClr val="accent2"/>
                </a:solidFill>
              </a:rPr>
            </a:br>
            <a:r>
              <a:rPr lang="ru-RU" altLang="ru-RU" sz="2000" b="1">
                <a:solidFill>
                  <a:schemeClr val="accent2"/>
                </a:solidFill>
              </a:rPr>
              <a:t>Нет лучше её </a:t>
            </a:r>
          </a:p>
          <a:p>
            <a:r>
              <a:rPr lang="ru-RU" altLang="ru-RU" sz="2000" b="1">
                <a:solidFill>
                  <a:schemeClr val="accent2"/>
                </a:solidFill>
              </a:rPr>
              <a:t>на всей нашей земле!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7609" y="3900255"/>
            <a:ext cx="2286774" cy="284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37166"/>
            <a:ext cx="2268000" cy="302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>
          <a:xfrm>
            <a:off x="1763713" y="260350"/>
            <a:ext cx="4446587" cy="490538"/>
          </a:xfrm>
        </p:spPr>
        <p:txBody>
          <a:bodyPr/>
          <a:lstStyle/>
          <a:p>
            <a:r>
              <a:rPr lang="ru-RU" altLang="ru-RU" sz="3200" smtClean="0">
                <a:solidFill>
                  <a:schemeClr val="accent2"/>
                </a:solidFill>
              </a:rPr>
              <a:t>Музей моего села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31E48-9429-4690-B69A-3234485167BC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000" y="963040"/>
            <a:ext cx="2700000" cy="36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1403350" y="-458788"/>
            <a:ext cx="5454650" cy="472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sz="2000" b="1">
              <a:solidFill>
                <a:srgbClr val="333399"/>
              </a:solidFill>
              <a:latin typeface="Century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sz="2000" b="1">
              <a:solidFill>
                <a:srgbClr val="333399"/>
              </a:solidFill>
              <a:latin typeface="Century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sz="2000" b="1">
              <a:solidFill>
                <a:srgbClr val="333399"/>
              </a:solidFill>
              <a:latin typeface="Century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Музеи были моё хобби,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Таинственность и тишина.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Я погружался в мир особый,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Застыло время здесь на века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И происходят чудеса,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Рассказ мне предлагают вещи, 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Какая жизнь у них была.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О том, как люди до нас жили</a:t>
            </a:r>
            <a:b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333399"/>
                </a:solidFill>
                <a:latin typeface="Century" pitchFamily="18" charset="0"/>
                <a:ea typeface="Calibri" pitchFamily="34" charset="0"/>
                <a:cs typeface="Times New Roman" pitchFamily="18" charset="0"/>
              </a:rPr>
              <a:t>И то, что делаем сейчас.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smtClean="0">
                <a:solidFill>
                  <a:srgbClr val="333399"/>
                </a:solidFill>
              </a:rPr>
              <a:t>Мои рисунки</a:t>
            </a:r>
            <a:endParaRPr lang="ru-RU" altLang="ru-RU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65F74-2B6B-484E-89DD-46880A33328B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19" t="11236" r="9149" b="24211"/>
          <a:stretch/>
        </p:blipFill>
        <p:spPr bwMode="auto">
          <a:xfrm>
            <a:off x="4283968" y="1772815"/>
            <a:ext cx="3829050" cy="3857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450" y="1268413"/>
            <a:ext cx="2879725" cy="40941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 Мой  мир-это мои увлечения. Я люблю рисовать. Рисование – увлекательное дело. Когда у меня мрачное настроение, стоит коснуться кистью листа – все проблемы становятся такими маленькими, такими незначительными – и опять светит солнце.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331913" y="476250"/>
            <a:ext cx="5761037" cy="1570038"/>
          </a:xfrm>
        </p:spPr>
        <p:txBody>
          <a:bodyPr/>
          <a:lstStyle/>
          <a:p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b="1" smtClean="0">
                <a:solidFill>
                  <a:schemeClr val="accent2"/>
                </a:solidFill>
                <a:latin typeface="Century" pitchFamily="18" charset="0"/>
              </a:rPr>
              <a:t>Что может быть семьи дороже?</a:t>
            </a:r>
            <a: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 smtClean="0">
                <a:solidFill>
                  <a:schemeClr val="accent2"/>
                </a:solidFill>
                <a:latin typeface="Century" pitchFamily="18" charset="0"/>
              </a:rPr>
              <a:t>Теплом встречает отчий дом.</a:t>
            </a:r>
            <a:br>
              <a:rPr lang="ru-RU" altLang="ru-RU" sz="2400" b="1" smtClean="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 smtClean="0">
                <a:solidFill>
                  <a:schemeClr val="accent2"/>
                </a:solidFill>
                <a:latin typeface="Century" pitchFamily="18" charset="0"/>
              </a:rPr>
              <a:t>Здесь ждут тебя всегда с любовью</a:t>
            </a:r>
            <a: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 smtClean="0">
                <a:solidFill>
                  <a:schemeClr val="accent2"/>
                </a:solidFill>
                <a:latin typeface="Century" pitchFamily="18" charset="0"/>
              </a:rPr>
              <a:t>И провожают в путь с добром!</a:t>
            </a:r>
            <a: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b="1" smtClean="0">
                <a:solidFill>
                  <a:schemeClr val="accent2"/>
                </a:solidFill>
                <a:latin typeface="Century" pitchFamily="18" charset="0"/>
              </a:rPr>
            </a:br>
            <a:endParaRPr lang="ru-RU" altLang="ru-RU" b="1" smtClean="0">
              <a:solidFill>
                <a:schemeClr val="accent2"/>
              </a:solidFill>
              <a:latin typeface="Century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DE190-B431-47FA-9F0E-6573B87FC2E7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16388" name="Picture 2" descr="F:\Валеев\IMG-20191115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618" y="2348880"/>
            <a:ext cx="2601912" cy="391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 descr="F:\Валеев\IMG-20191115-WA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79351"/>
            <a:ext cx="2922587" cy="3889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Неизвестен - для презентации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D2E59-B73C-4796-AB4D-0558B8A0DB70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1444662"/>
            <a:ext cx="5976664" cy="4120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55DAF-688A-4B96-A010-E30AF123C400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sp>
        <p:nvSpPr>
          <p:cNvPr id="3075" name="AutoShape 2" descr="blob:https://web.whatsapp.com/1f98c659-4a56-41e6-8bfe-d85445ac725b"/>
          <p:cNvSpPr>
            <a:spLocks noChangeAspect="1" noChangeArrowheads="1"/>
          </p:cNvSpPr>
          <p:nvPr/>
        </p:nvSpPr>
        <p:spPr bwMode="auto">
          <a:xfrm>
            <a:off x="14763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3076" name="AutoShape 4" descr="blob:https://web.whatsapp.com/1f98c659-4a56-41e6-8bfe-d85445ac725b"/>
          <p:cNvSpPr>
            <a:spLocks noChangeAspect="1" noChangeArrowheads="1"/>
          </p:cNvSpPr>
          <p:nvPr/>
        </p:nvSpPr>
        <p:spPr bwMode="auto">
          <a:xfrm>
            <a:off x="300038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3077" name="Picture 6"/>
          <p:cNvPicPr>
            <a:picLocks noChangeAspect="1" noChangeArrowheads="1"/>
          </p:cNvPicPr>
          <p:nvPr/>
        </p:nvPicPr>
        <p:blipFill>
          <a:blip r:embed="rId2" cstate="print"/>
          <a:srcRect l="-8052"/>
          <a:stretch>
            <a:fillRect/>
          </a:stretch>
        </p:blipFill>
        <p:spPr bwMode="auto">
          <a:xfrm>
            <a:off x="4211638" y="1511300"/>
            <a:ext cx="3500437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8" name="Прямоугольник 2"/>
          <p:cNvSpPr>
            <a:spLocks noChangeArrowheads="1"/>
          </p:cNvSpPr>
          <p:nvPr/>
        </p:nvSpPr>
        <p:spPr bwMode="auto">
          <a:xfrm>
            <a:off x="1476375" y="908050"/>
            <a:ext cx="5256213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i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Я, Валеев  Камиль  Рамилевич, </a:t>
            </a:r>
            <a:br>
              <a:rPr lang="ru-RU" altLang="ru-RU" b="1" i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b="1" i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учусь в МБОУ «Мало-Уруссинская ООШ» </a:t>
            </a:r>
          </a:p>
          <a:p>
            <a:r>
              <a:rPr lang="ru-RU" altLang="ru-RU" b="1" i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в 7 классе.</a:t>
            </a:r>
            <a:br>
              <a:rPr lang="ru-RU" altLang="ru-RU" b="1" i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endParaRPr lang="ru-RU" altLang="ru-RU" b="1" i="1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endParaRPr lang="ru-RU" altLang="ru-RU" b="1" i="1">
              <a:solidFill>
                <a:srgbClr val="002060"/>
              </a:solidFill>
              <a:latin typeface="Century" pitchFamily="18" charset="0"/>
              <a:ea typeface="Segoe UI Symbol" pitchFamily="34" charset="0"/>
              <a:cs typeface="Tahoma" pitchFamily="34" charset="0"/>
            </a:endParaRPr>
          </a:p>
          <a:p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Свою школу я люблю.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Как приду, всем сразу</a:t>
            </a:r>
          </a:p>
          <a:p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 «Здравствуйте»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На весь класс я говорю.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Я учу всегда уроки,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И в кружки еще хожу.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Спорт и творчество 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  <a:ea typeface="Segoe UI Symbol" pitchFamily="34" charset="0"/>
                <a:cs typeface="Tahoma" pitchFamily="34" charset="0"/>
              </a:rPr>
              <a:t>Я полезным нахожу.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58903" y="4092831"/>
            <a:ext cx="3195824" cy="234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15138" y="6381750"/>
            <a:ext cx="2133600" cy="476250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C7C5020-9982-4EF8-B965-A7EE2A8BBD82}" type="slidenum">
              <a:rPr lang="ru-RU" altLang="ru-RU" smtClean="0"/>
              <a:pPr>
                <a:defRPr/>
              </a:pPr>
              <a:t>3</a:t>
            </a:fld>
            <a:endParaRPr lang="ru-RU" altLang="ru-RU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2392235" y="461463"/>
            <a:ext cx="43204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+mn-cs"/>
              </a:rPr>
              <a:t>Гордость школы</a:t>
            </a:r>
          </a:p>
        </p:txBody>
      </p:sp>
      <p:sp>
        <p:nvSpPr>
          <p:cNvPr id="4101" name="Прямоугольник 2"/>
          <p:cNvSpPr>
            <a:spLocks noChangeArrowheads="1"/>
          </p:cNvSpPr>
          <p:nvPr/>
        </p:nvSpPr>
        <p:spPr bwMode="auto">
          <a:xfrm>
            <a:off x="1042988" y="1203325"/>
            <a:ext cx="489743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Я всем обещаю учиться прилично,</a:t>
            </a:r>
          </a:p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Домой приносить «хорошо» и «отлично»!</a:t>
            </a:r>
          </a:p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Я буду учащимся очень старательным,</a:t>
            </a:r>
          </a:p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Добрым, прилежным, конечно внимательным!</a:t>
            </a:r>
          </a:p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Успехов  я здесь, без сомненья, добьюсь,</a:t>
            </a:r>
          </a:p>
          <a:p>
            <a:pPr algn="ctr" eaLnBrk="0" hangingPunct="0"/>
            <a:r>
              <a:rPr lang="ru-RU" altLang="ru-RU" sz="2000" b="1">
                <a:solidFill>
                  <a:srgbClr val="002060"/>
                </a:solidFill>
              </a:rPr>
              <a:t>Быть лучшим во всем непременно… Клянусь!</a:t>
            </a:r>
          </a:p>
          <a:p>
            <a:pPr algn="ctr" eaLnBrk="0" hangingPunct="0"/>
            <a:endParaRPr lang="ru-RU" altLang="ru-RU" sz="2000" b="1" i="1">
              <a:solidFill>
                <a:srgbClr val="9E0000"/>
              </a:solidFill>
            </a:endParaRPr>
          </a:p>
          <a:p>
            <a:pPr algn="ctr" eaLnBrk="0" hangingPunct="0"/>
            <a:r>
              <a:rPr lang="ru-RU" altLang="ru-RU" sz="2000" b="1" i="1">
                <a:solidFill>
                  <a:srgbClr val="9E0000"/>
                </a:solidFill>
              </a:rPr>
              <a:t>  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500" y="1032831"/>
            <a:ext cx="2295000" cy="30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69F5914-6575-4733-BD75-F69386FD1043}" type="slidenum">
              <a:rPr lang="ru-RU" altLang="ru-RU" smtClean="0"/>
              <a:pPr>
                <a:defRPr/>
              </a:pPr>
              <a:t>4</a:t>
            </a:fld>
            <a:endParaRPr lang="ru-RU" altLang="ru-RU" smtClean="0"/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539750" y="765175"/>
            <a:ext cx="47529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 eaLnBrk="0" hangingPunct="0">
              <a:spcBef>
                <a:spcPts val="800"/>
              </a:spcBef>
              <a:buClr>
                <a:srgbClr val="000000"/>
              </a:buClr>
            </a:pPr>
            <a:endParaRPr lang="ru-RU" altLang="ru-RU">
              <a:ea typeface="Microsoft YaHei" pitchFamily="34" charset="-122"/>
              <a:cs typeface="Times New Roman" pitchFamily="18" charset="0"/>
            </a:endParaRPr>
          </a:p>
          <a:p>
            <a:pPr defTabSz="449263" eaLnBrk="0" hangingPunct="0">
              <a:spcBef>
                <a:spcPts val="800"/>
              </a:spcBef>
              <a:buClr>
                <a:srgbClr val="000000"/>
              </a:buClr>
              <a:buFontTx/>
              <a:buChar char="•"/>
            </a:pPr>
            <a:endParaRPr lang="ru-RU" altLang="ru-RU">
              <a:solidFill>
                <a:srgbClr val="000000"/>
              </a:solidFill>
              <a:latin typeface="Arial" charset="0"/>
              <a:ea typeface="Microsoft YaHei" pitchFamily="34" charset="-122"/>
              <a:cs typeface="Times New Roman" pitchFamily="18" charset="0"/>
            </a:endParaRP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0275" y="1139825"/>
            <a:ext cx="29749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4292600"/>
            <a:ext cx="2786063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6" name="Прямоугольник 1"/>
          <p:cNvSpPr>
            <a:spLocks noChangeArrowheads="1"/>
          </p:cNvSpPr>
          <p:nvPr/>
        </p:nvSpPr>
        <p:spPr bwMode="auto">
          <a:xfrm>
            <a:off x="3851275" y="1341438"/>
            <a:ext cx="3889375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Нам смелым, и сильным, и ловким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Со спортом всегда по пути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Меня  не страшат тренировки-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Пусть сердце стучится в груди.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Нам смелым, и сильным, и ловким</a:t>
            </a:r>
            <a:b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latin typeface="Century" pitchFamily="18" charset="0"/>
              </a:rPr>
              <a:t>Быть надо всегда впереди.</a:t>
            </a:r>
            <a:r>
              <a:rPr lang="ru-RU" altLang="ru-RU">
                <a:solidFill>
                  <a:srgbClr val="000000"/>
                </a:solidFill>
              </a:rPr>
              <a:t/>
            </a:r>
            <a:br>
              <a:rPr lang="ru-RU" altLang="ru-RU">
                <a:solidFill>
                  <a:srgbClr val="000000"/>
                </a:solidFill>
              </a:rPr>
            </a:br>
            <a:r>
              <a:rPr lang="ru-RU" altLang="ru-RU">
                <a:solidFill>
                  <a:srgbClr val="000000"/>
                </a:solidFill>
              </a:rPr>
              <a:t/>
            </a:r>
            <a:br>
              <a:rPr lang="ru-RU" altLang="ru-RU">
                <a:solidFill>
                  <a:srgbClr val="000000"/>
                </a:solidFill>
              </a:rPr>
            </a:br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DAA565C-B419-4D59-9C3C-72CE1F10CFCC}" type="slidenum">
              <a:rPr lang="ru-RU" altLang="ru-RU" smtClean="0"/>
              <a:pPr>
                <a:defRPr/>
              </a:pPr>
              <a:t>5</a:t>
            </a:fld>
            <a:endParaRPr lang="ru-RU" altLang="ru-RU" smtClean="0"/>
          </a:p>
        </p:txBody>
      </p:sp>
      <p:pic>
        <p:nvPicPr>
          <p:cNvPr id="6148" name="Picture 7" descr="C:\Users\Расима\Desktop\КАМИЛ Мэктэп\P1110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00438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6" descr="blob:https://web.whatsapp.com/ac35a3d9-8cad-4fe7-b54c-c9fddbcbc532"/>
          <p:cNvSpPr>
            <a:spLocks noChangeAspect="1" noChangeArrowheads="1"/>
          </p:cNvSpPr>
          <p:nvPr/>
        </p:nvSpPr>
        <p:spPr bwMode="auto">
          <a:xfrm>
            <a:off x="14763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0399" y="919269"/>
            <a:ext cx="2910355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5638" y="3406775"/>
            <a:ext cx="33829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1" name="Прямоугольник 2"/>
          <p:cNvSpPr>
            <a:spLocks noChangeArrowheads="1"/>
          </p:cNvSpPr>
          <p:nvPr/>
        </p:nvSpPr>
        <p:spPr bwMode="auto">
          <a:xfrm>
            <a:off x="1403350" y="404813"/>
            <a:ext cx="545465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Я в школу с радостью хожу.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Мне все на свете интересно.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Я на учителя гляжу,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Он объясняет так чудесно.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Что представляю в тот же миг,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Как я по Африке гуляю.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Затем уже другой урок,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И я из цифр замки строю.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И лишь заливистый звонок</a:t>
            </a:r>
            <a:b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000" b="1">
                <a:solidFill>
                  <a:schemeClr val="accent2"/>
                </a:solidFill>
                <a:latin typeface="Century" pitchFamily="18" charset="0"/>
              </a:rPr>
              <a:t>Меня накроет с головою.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7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899F5D1-9AF6-4DE2-968D-F712DA8AAE9C}" type="slidenum">
              <a:rPr lang="ru-RU" altLang="ru-RU" smtClean="0"/>
              <a:pPr>
                <a:defRPr/>
              </a:pPr>
              <a:t>6</a:t>
            </a:fld>
            <a:endParaRPr lang="ru-RU" altLang="ru-RU" smtClean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20888"/>
            <a:ext cx="2700000" cy="360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8" y="2888928"/>
            <a:ext cx="2754000" cy="367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63888" y="2780928"/>
            <a:ext cx="2484502" cy="388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050" y="692150"/>
            <a:ext cx="4806950" cy="2247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Активно себя везде проявляю,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Примером везде быть стараюсь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Учиться, посещать советы,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Доклады, защищать проекты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И разные успевать дела.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Трудиться, школы честь защищать</a:t>
            </a: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Century" panose="02040604050505020304" pitchFamily="18" charset="0"/>
                <a:ea typeface="Calibri"/>
                <a:cs typeface="Times New Roman"/>
              </a:rPr>
              <a:t>В разных конкурсах выступать.</a:t>
            </a:r>
          </a:p>
        </p:txBody>
      </p:sp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7EFCA22-58D4-4092-8ACD-BDF7AA6D92A9}" type="slidenum">
              <a:rPr lang="ru-RU" altLang="ru-RU" smtClean="0"/>
              <a:pPr>
                <a:defRPr/>
              </a:pPr>
              <a:t>7</a:t>
            </a:fld>
            <a:endParaRPr lang="ru-RU" altLang="ru-RU" smtClean="0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1331913" y="1268413"/>
            <a:ext cx="63500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Знаю я все на уроках,</a:t>
            </a:r>
            <a: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Первым на вопросы отвечаю,</a:t>
            </a:r>
            <a: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Понимаю все на свете,</a:t>
            </a:r>
            <a: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И науку обожаю!</a:t>
            </a:r>
            <a: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И скажу Вам по секрету</a:t>
            </a:r>
            <a: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  <a:t/>
            </a:r>
            <a:br>
              <a:rPr lang="ru-RU" altLang="ru-RU" sz="2400">
                <a:solidFill>
                  <a:schemeClr val="accent2"/>
                </a:solidFill>
                <a:latin typeface="Century" pitchFamily="18" charset="0"/>
              </a:rPr>
            </a:br>
            <a:r>
              <a:rPr lang="ru-RU" altLang="ru-RU" sz="2400" b="1">
                <a:solidFill>
                  <a:schemeClr val="accent2"/>
                </a:solidFill>
                <a:latin typeface="Century" pitchFamily="18" charset="0"/>
              </a:rPr>
              <a:t>Лучше парня просто нету!</a:t>
            </a:r>
            <a:endParaRPr lang="ru-RU" altLang="ru-RU" sz="2400" b="1">
              <a:solidFill>
                <a:schemeClr val="accent2"/>
              </a:solidFill>
              <a:latin typeface="Century" pitchFamily="18" charset="0"/>
              <a:cs typeface="Times New Roman" pitchFamily="18" charset="0"/>
            </a:endParaRP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3975" y="3716338"/>
            <a:ext cx="2547938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13485" y="3681969"/>
            <a:ext cx="3335615" cy="288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F914626-3480-4705-A5FF-0037CDAE5453}" type="slidenum">
              <a:rPr lang="ru-RU" altLang="ru-RU" smtClean="0"/>
              <a:pPr>
                <a:defRPr/>
              </a:pPr>
              <a:t>8</a:t>
            </a:fld>
            <a:endParaRPr lang="ru-RU" altLang="ru-RU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73837"/>
            <a:ext cx="3456383" cy="2593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36" y="1196404"/>
            <a:ext cx="2879725" cy="2160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17" y="3790950"/>
            <a:ext cx="2967038" cy="215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36" y="514950"/>
            <a:ext cx="4368000" cy="327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3F417DE-11D0-439B-99E2-010E07D0DE8D}" type="slidenum">
              <a:rPr lang="ru-RU" altLang="ru-RU" smtClean="0"/>
              <a:pPr>
                <a:defRPr/>
              </a:pPr>
              <a:t>9</a:t>
            </a:fld>
            <a:endParaRPr lang="ru-RU" alt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09772" y="404664"/>
            <a:ext cx="3924471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ru-RU" sz="3600" b="1" dirty="0">
                <a:ln w="11430"/>
                <a:solidFill>
                  <a:schemeClr val="accent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entury" panose="02040604050505020304" pitchFamily="18" charset="0"/>
                <a:cs typeface="+mn-cs"/>
              </a:rPr>
              <a:t>Мои достижения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80" b="10913"/>
          <a:stretch/>
        </p:blipFill>
        <p:spPr bwMode="auto">
          <a:xfrm>
            <a:off x="1094359" y="1508426"/>
            <a:ext cx="6759157" cy="428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9403</TotalTime>
  <Words>214</Words>
  <Application>Microsoft Office PowerPoint</Application>
  <PresentationFormat>Экран (4:3)</PresentationFormat>
  <Paragraphs>67</Paragraphs>
  <Slides>14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Музей моего села</vt:lpstr>
      <vt:lpstr>Мои рисунки</vt:lpstr>
      <vt:lpstr>   Что может быть семьи дороже? Теплом встречает отчий дом. Здесь ждут тебя всегда с любовью И провожают в путь с добром! </vt:lpstr>
      <vt:lpstr>Слайд 14</vt:lpstr>
    </vt:vector>
  </TitlesOfParts>
  <Company>МОУ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моих увлечений</dc:title>
  <dc:creator>Елена</dc:creator>
  <cp:lastModifiedBy>User</cp:lastModifiedBy>
  <cp:revision>1157</cp:revision>
  <cp:lastPrinted>2019-10-31T14:24:27Z</cp:lastPrinted>
  <dcterms:created xsi:type="dcterms:W3CDTF">2008-11-30T08:50:27Z</dcterms:created>
  <dcterms:modified xsi:type="dcterms:W3CDTF">2020-01-22T10:57:14Z</dcterms:modified>
</cp:coreProperties>
</file>