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-71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B614B-347E-4577-A0F7-CECFEFFEB027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7E356-7F2C-4BFE-85B9-120E11599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A32AA-16AF-42A1-8757-71D6467487C7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E56B8-C9E8-4D0E-A415-ECB3D16AB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A971C-63BE-494D-A98D-824F2993B1D5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8995-BC9F-4B57-AE83-CCE91C903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8525" y="971550"/>
            <a:ext cx="801688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9738" y="2613025"/>
            <a:ext cx="8032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7F773-D833-4FB7-99D7-A52A2F9FFF13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3FA3D-224D-4A66-B4D1-FFDFDD3C0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A27AF-ED34-4F06-A036-A9644D6D9B76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7F3CD-0A22-4140-8CD9-61BA41277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/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02C80-C189-4466-A369-A999C15C7BD0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466AD-79B3-44F5-895F-3926668AB6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8"/>
          <p:cNvCxnSpPr/>
          <p:nvPr/>
        </p:nvCxnSpPr>
        <p:spPr>
          <a:xfrm>
            <a:off x="372586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9"/>
          <p:cNvCxnSpPr/>
          <p:nvPr/>
        </p:nvCxnSpPr>
        <p:spPr>
          <a:xfrm>
            <a:off x="69627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CAB65-3B0D-45F8-9DF7-50DB791892F9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AE8B6-008F-473D-B00F-9E11CEC59D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8260B-6751-44E2-AA9D-F2310303A832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4C19A-84B7-43BD-820A-2DC846141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67676-3215-4B4C-8279-3D301705DE26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67D85-DE58-4FCC-9461-6A66DC02D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CA13B-B687-465B-92E1-B655A427A6F7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BA7C8-0B94-4F63-88BA-30F9A3DFB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518E9-CFDE-4FD6-AA8E-27AC1B75D38B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F2DD0-E464-4455-818C-B09C8DA24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5DF0C-E3C0-4A96-9A05-C30EDA6BE622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2DFD-5196-4ABF-B9AE-E45D421B6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6159D-207E-471C-AA84-F4AED9B6AD68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15FCE-348A-4D47-9227-77D7538B9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7DB92-772A-4468-A599-1BAB386FFBD4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C7DDE-EF77-49B4-82F8-05A97CB38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F3300-E699-412F-BD73-80D17D40E1EB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C1D5F-656A-4E6D-92B6-55CEC5294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36533-FD3C-435E-9BD6-C56899F6D283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C28F8-31A9-4C59-87E3-315CFD5647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C90D6-76AF-4194-94BF-D285BFCA43DA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3D835-3EC3-4C00-82F6-55318013D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/>
        </p:nvPicPr>
        <p:blipFill>
          <a:blip r:embed="rId19" cstate="print"/>
          <a:srcRect l="3613"/>
          <a:stretch>
            <a:fillRect/>
          </a:stretch>
        </p:blipFill>
        <p:spPr bwMode="auto">
          <a:xfrm>
            <a:off x="0" y="2670175"/>
            <a:ext cx="403701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6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31" name="Picture 8"/>
          <p:cNvPicPr>
            <a:picLocks noChangeAspect="1"/>
          </p:cNvPicPr>
          <p:nvPr/>
        </p:nvPicPr>
        <p:blipFill>
          <a:blip r:embed="rId21" cstate="print"/>
          <a:srcRect t="28813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605838" y="6096000"/>
            <a:ext cx="993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6" name="Title Placeholder 1"/>
          <p:cNvSpPr>
            <a:spLocks noGrp="1"/>
          </p:cNvSpPr>
          <p:nvPr>
            <p:ph type="title"/>
          </p:nvPr>
        </p:nvSpPr>
        <p:spPr bwMode="auto">
          <a:xfrm>
            <a:off x="646113" y="452438"/>
            <a:ext cx="94043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03313" y="2052638"/>
            <a:ext cx="8947150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238" y="17907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4F0025-7DEC-435D-901C-7BFC7E1167CC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118" y="3225007"/>
            <a:ext cx="3859213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800" b="0" i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708F4B-BB39-4129-9DB1-AEC4481D9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5" r:id="rId12"/>
    <p:sldLayoutId id="2147483752" r:id="rId13"/>
    <p:sldLayoutId id="2147483756" r:id="rId14"/>
    <p:sldLayoutId id="2147483757" r:id="rId15"/>
    <p:sldLayoutId id="2147483753" r:id="rId16"/>
    <p:sldLayoutId id="2147483754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AFC5B9"/>
        </a:buClr>
        <a:buSzPct val="80000"/>
        <a:buFont typeface="Wingdings 3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AFC5B9"/>
        </a:buClr>
        <a:buSzPct val="80000"/>
        <a:buFont typeface="Wingdings 3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AFC5B9"/>
        </a:buClr>
        <a:buSzPct val="80000"/>
        <a:buFont typeface="Wingdings 3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AFC5B9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AFC5B9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5588" y="119063"/>
            <a:ext cx="5413375" cy="42894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Петров Антон Сергеевич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5588" y="4681538"/>
            <a:ext cx="8826500" cy="8620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ru-RU" sz="4000" b="1" dirty="0" smtClean="0"/>
              <a:t>МБОУ «УСОШ №3»</a:t>
            </a:r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21993" y="511412"/>
            <a:ext cx="4227678" cy="5636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Мой девиз: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err="1" smtClean="0"/>
              <a:t>Старт,бросок,победа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2415" y="4344672"/>
            <a:ext cx="3398986" cy="226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983144" y="2910575"/>
            <a:ext cx="3827247" cy="2868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3152" y="1853248"/>
            <a:ext cx="3348249" cy="2223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77767" y="4644140"/>
            <a:ext cx="3700251" cy="2465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77767" y="1640461"/>
            <a:ext cx="3700251" cy="2465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Семья- самое важное, что есть в мире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646111" y="1984399"/>
            <a:ext cx="3356609" cy="4195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59008" y="1365637"/>
            <a:ext cx="7241588" cy="4814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42" y="202765"/>
            <a:ext cx="7419715" cy="3930768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/>
              <a:t>Хорошо,когда</a:t>
            </a:r>
            <a:r>
              <a:rPr lang="ru-RU" b="1" dirty="0" smtClean="0"/>
              <a:t> друзья рядом…</a:t>
            </a:r>
            <a:br>
              <a:rPr lang="ru-RU" b="1" dirty="0" smtClean="0"/>
            </a:br>
            <a:r>
              <a:rPr lang="ru-RU" b="1" dirty="0" smtClean="0"/>
              <a:t>Для меня они </a:t>
            </a:r>
            <a:br>
              <a:rPr lang="ru-RU" b="1" dirty="0" smtClean="0"/>
            </a:br>
            <a:r>
              <a:rPr lang="ru-RU" b="1" dirty="0" smtClean="0"/>
              <a:t>много значат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987479" y="4133533"/>
            <a:ext cx="3709858" cy="2600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95169" y="3844685"/>
            <a:ext cx="2910173" cy="2915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55618" y="202765"/>
            <a:ext cx="3294854" cy="3300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788025" y="1110678"/>
            <a:ext cx="2850123" cy="2734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961096" y="4133532"/>
            <a:ext cx="3489376" cy="2626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Музыка во мне…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994841" y="539132"/>
            <a:ext cx="5640323" cy="5525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25077" y="1492133"/>
            <a:ext cx="4602491" cy="4589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221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998" y="1121457"/>
            <a:ext cx="5208779" cy="611419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/>
              <a:t>Все говорят , что  </a:t>
            </a:r>
            <a:br>
              <a:rPr lang="ru-RU" sz="4400" b="1" dirty="0" smtClean="0"/>
            </a:br>
            <a:r>
              <a:rPr lang="ru-RU" sz="4400" b="1" dirty="0" smtClean="0"/>
              <a:t> нужно кем-то мне становиться.</a:t>
            </a:r>
            <a:br>
              <a:rPr lang="ru-RU" sz="4400" b="1" dirty="0" smtClean="0"/>
            </a:br>
            <a:r>
              <a:rPr lang="ru-RU" sz="4400" b="1" dirty="0" smtClean="0"/>
              <a:t>А я бы хотел остаться самим собой.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5936777" y="136478"/>
            <a:ext cx="4259662" cy="6389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107</TotalTime>
  <Words>32</Words>
  <Application>Microsoft Office PowerPoint</Application>
  <PresentationFormat>Произвольный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Century Gothic</vt:lpstr>
      <vt:lpstr>Arial</vt:lpstr>
      <vt:lpstr>Wingdings 3</vt:lpstr>
      <vt:lpstr>Calibri</vt:lpstr>
      <vt:lpstr>Ион</vt:lpstr>
      <vt:lpstr>Петров Антон Сергеевич</vt:lpstr>
      <vt:lpstr>Мой девиз: «Старт,бросок,победа»</vt:lpstr>
      <vt:lpstr>Семья- самое важное, что есть в мире </vt:lpstr>
      <vt:lpstr>Хорошо,когда друзья рядом… Для меня они  много значат </vt:lpstr>
      <vt:lpstr>Музыка во мне… </vt:lpstr>
      <vt:lpstr>Все говорят , что    нужно кем-то мне становиться. А я бы хотел остаться самим собой.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Петров Антон Сергеевич</dc:title>
  <dc:creator>HP</dc:creator>
  <cp:lastModifiedBy>User</cp:lastModifiedBy>
  <cp:revision>13</cp:revision>
  <dcterms:created xsi:type="dcterms:W3CDTF">2019-12-02T19:03:05Z</dcterms:created>
  <dcterms:modified xsi:type="dcterms:W3CDTF">2020-01-22T10:52:32Z</dcterms:modified>
</cp:coreProperties>
</file>