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  <p:sldMasterId id="2147483708" r:id="rId3"/>
    <p:sldMasterId id="2147483732" r:id="rId4"/>
    <p:sldMasterId id="2147483756" r:id="rId5"/>
  </p:sldMasterIdLst>
  <p:sldIdLst>
    <p:sldId id="262" r:id="rId6"/>
    <p:sldId id="272" r:id="rId7"/>
    <p:sldId id="269" r:id="rId8"/>
    <p:sldId id="270" r:id="rId9"/>
    <p:sldId id="287" r:id="rId10"/>
    <p:sldId id="276" r:id="rId11"/>
    <p:sldId id="284" r:id="rId12"/>
    <p:sldId id="28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E695-2EB9-4CBB-AA2E-C870873EA3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9D6E-B6B3-4F4C-B39F-A7E93C0C3EE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423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E695-2EB9-4CBB-AA2E-C870873EA3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9D6E-B6B3-4F4C-B39F-A7E93C0C3EE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765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E695-2EB9-4CBB-AA2E-C870873EA3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9D6E-B6B3-4F4C-B39F-A7E93C0C3EE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573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554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48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4933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1358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8874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4435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874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640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E695-2EB9-4CBB-AA2E-C870873EA3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9D6E-B6B3-4F4C-B39F-A7E93C0C3EE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1420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5754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0582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4422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5540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483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4933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1358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8874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4435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87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E695-2EB9-4CBB-AA2E-C870873EA3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9D6E-B6B3-4F4C-B39F-A7E93C0C3EE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4879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6403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5754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0582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4422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5540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483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4933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135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8874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443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E695-2EB9-4CBB-AA2E-C870873EA3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9D6E-B6B3-4F4C-B39F-A7E93C0C3EE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4813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874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6403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575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0582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4422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6736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946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65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50521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743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E695-2EB9-4CBB-AA2E-C870873EA3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9D6E-B6B3-4F4C-B39F-A7E93C0C3EE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4539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2472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9757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0026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02535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4567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50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E695-2EB9-4CBB-AA2E-C870873EA3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9D6E-B6B3-4F4C-B39F-A7E93C0C3EE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166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E695-2EB9-4CBB-AA2E-C870873EA3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9D6E-B6B3-4F4C-B39F-A7E93C0C3EE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E695-2EB9-4CBB-AA2E-C870873EA3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9D6E-B6B3-4F4C-B39F-A7E93C0C3EE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735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E695-2EB9-4CBB-AA2E-C870873EA3F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9D6E-B6B3-4F4C-B39F-A7E93C0C3EE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881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605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972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972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C5C3A-F40E-4246-AB58-8C12AF8538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BB7AE-B540-4A7D-B5C0-AB838DD74B6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972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073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35.xml"/><Relationship Id="rId1" Type="http://schemas.openxmlformats.org/officeDocument/2006/relationships/video" Target="file:///C:\Users\7\Videos\&#1092;&#1080;&#1083;&#1100;&#1084;.mp4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C:\Users\7\Videos\&#1092;&#1080;&#1083;&#1100;&#1084;.mp4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24.xml"/><Relationship Id="rId1" Type="http://schemas.openxmlformats.org/officeDocument/2006/relationships/video" Target="file:///C:\Users\7\Videos\&#1092;&#1080;&#1083;&#1100;&#1084;.mp4" TargetMode="External"/><Relationship Id="rId6" Type="http://schemas.openxmlformats.org/officeDocument/2006/relationships/image" Target="../media/image10.pn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35.xml"/><Relationship Id="rId1" Type="http://schemas.openxmlformats.org/officeDocument/2006/relationships/video" Target="file:///C:\Users\7\Videos\&#1092;&#1080;&#1083;&#1100;&#1084;.mp4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35.xml"/><Relationship Id="rId1" Type="http://schemas.openxmlformats.org/officeDocument/2006/relationships/video" Target="file:///C:\Users\7\Videos\&#1092;&#1080;&#1083;&#1100;&#1084;.mp4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.jpe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46.xml"/><Relationship Id="rId1" Type="http://schemas.openxmlformats.org/officeDocument/2006/relationships/video" Target="file:///C:\Users\7\Videos\&#1092;&#1080;&#1083;&#1100;&#1084;.mp4" TargetMode="Externa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35.xml"/><Relationship Id="rId1" Type="http://schemas.openxmlformats.org/officeDocument/2006/relationships/video" Target="file:///C:\Users\7\Videos\&#1092;&#1080;&#1083;&#1100;&#1084;.mp4" TargetMode="Externa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дмин\Desktop\картинки\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616652" cy="6264696"/>
          </a:xfrm>
          <a:prstGeom prst="rect">
            <a:avLst/>
          </a:prstGeom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827584" y="2967335"/>
            <a:ext cx="7416823" cy="369331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cap="none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3600" b="1" cap="none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тридевятом </a:t>
            </a:r>
            <a:r>
              <a:rPr lang="ru-RU" sz="36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царсте</a:t>
            </a:r>
            <a:r>
              <a:rPr lang="ru-RU" sz="36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36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тридесятом государстве</a:t>
            </a:r>
          </a:p>
          <a:p>
            <a:pPr algn="ctr"/>
            <a:r>
              <a:rPr lang="ru-RU" sz="3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юго-востоке Татарстана</a:t>
            </a:r>
          </a:p>
          <a:p>
            <a:pPr algn="ctr"/>
            <a:r>
              <a:rPr lang="ru-RU" sz="3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посёлке Уруссу жил-был…</a:t>
            </a:r>
            <a:endParaRPr lang="ru-RU" sz="36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332656"/>
            <a:ext cx="820891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       «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Уруссинская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средняя общеобразовательная школа №2»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      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Ютазинского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муниципального района Республики Татарстан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9355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709739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фильм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51520" y="188640"/>
            <a:ext cx="8640960" cy="61206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3" name="Прямоугольник 2"/>
          <p:cNvSpPr/>
          <p:nvPr/>
        </p:nvSpPr>
        <p:spPr>
          <a:xfrm>
            <a:off x="395536" y="332656"/>
            <a:ext cx="77048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ДОБРЫЙ МОЛОДЕЦ</a:t>
            </a:r>
          </a:p>
          <a:p>
            <a:pPr algn="ctr"/>
            <a:r>
              <a:rPr lang="ru-RU" sz="4400" b="1" i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 АРТЁМ </a:t>
            </a:r>
            <a:r>
              <a:rPr lang="ru-RU" sz="4400" b="1" i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картушин</a:t>
            </a:r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8198" name="Picture 6" descr="https://pixy.org/src/462/46259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49" y="3645024"/>
            <a:ext cx="1800200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s://img2.freepng.ru/20180918/cjh/kisspng-mule-mustang-stallion-halter-donkey-5ba12ee9ec05b9.515127011537289961966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429000"/>
            <a:ext cx="2376264" cy="28803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s://i.pinimg.com/736x/19/a6/9c/19a69ca769f638e396d062f152859c50--warriors-heroe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640"/>
            <a:ext cx="1775657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www.go-on-a-trip.ru/wp-content/uploads/2017/06/20170612_13315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4306"/>
            <a:ext cx="1656184" cy="26786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020" y="1857867"/>
            <a:ext cx="3432175" cy="444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146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709739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45775" y="-52798"/>
            <a:ext cx="9143999" cy="6858000"/>
          </a:xfrm>
        </p:spPr>
      </p:pic>
      <p:pic>
        <p:nvPicPr>
          <p:cNvPr id="5" name="фильм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79512" y="794321"/>
            <a:ext cx="8712968" cy="549566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3" name="Прямоугольник 2"/>
          <p:cNvSpPr/>
          <p:nvPr/>
        </p:nvSpPr>
        <p:spPr>
          <a:xfrm>
            <a:off x="683567" y="1196752"/>
            <a:ext cx="7955741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otype Corsiva" pitchFamily="66" charset="0"/>
              </a:rPr>
              <a:t>АРТЁМ 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- в переводе с греческого означает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«НЕВРЕДИМЫЙ, ОБЛАДАЮЩИЙ КРЕПКИМ ЗДОРОВЬЕМ»</a:t>
            </a:r>
          </a:p>
          <a:p>
            <a:pPr>
              <a:spcBef>
                <a:spcPct val="20000"/>
              </a:spcBef>
            </a:pPr>
            <a:r>
              <a:rPr lang="ru-RU" sz="3200" dirty="0"/>
              <a:t>И, наверное, это, правда. У </a:t>
            </a:r>
            <a:r>
              <a:rPr lang="ru-RU" sz="3200" dirty="0" smtClean="0"/>
              <a:t>него </a:t>
            </a:r>
            <a:r>
              <a:rPr lang="ru-RU" sz="3200" dirty="0"/>
              <a:t>хороший иммунитет, редко </a:t>
            </a:r>
            <a:r>
              <a:rPr lang="ru-RU" sz="3200" dirty="0" smtClean="0"/>
              <a:t>простывает </a:t>
            </a:r>
            <a:r>
              <a:rPr lang="ru-RU" sz="3200" dirty="0"/>
              <a:t>и с детства </a:t>
            </a:r>
            <a:r>
              <a:rPr lang="ru-RU" sz="3200" dirty="0" smtClean="0"/>
              <a:t>отличается </a:t>
            </a:r>
            <a:r>
              <a:rPr lang="ru-RU" sz="3200" b="1" dirty="0"/>
              <a:t>если не богатырским, то весьма крепким </a:t>
            </a:r>
            <a:r>
              <a:rPr lang="ru-RU" sz="3200" b="1" dirty="0" smtClean="0"/>
              <a:t>здоровьем</a:t>
            </a:r>
            <a:r>
              <a:rPr lang="ru-RU" sz="3200" dirty="0" smtClean="0"/>
              <a:t>.</a:t>
            </a:r>
            <a:endParaRPr lang="ru-RU" sz="3200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7146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709739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фильм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07975" y="692696"/>
            <a:ext cx="8725027" cy="5040560"/>
          </a:xfrm>
          <a:prstGeom prst="rect">
            <a:avLst/>
          </a:prstGeom>
        </p:spPr>
      </p:pic>
      <p:sp>
        <p:nvSpPr>
          <p:cNvPr id="3" name="AutoShape 2" descr="Цифр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3" name="Picture 7" descr="https://gipermarketdom.ru/upload/iblock/559/5599f6d17000c93d2333e2e941ce3fe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653136"/>
            <a:ext cx="962472" cy="105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0712" y="4656059"/>
            <a:ext cx="66271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ea typeface="Calibri"/>
                <a:cs typeface="Times New Roman"/>
              </a:rPr>
              <a:t>Учится наш герой в 7 классе , активен  в общественной жизни класса и школы. </a:t>
            </a:r>
            <a:endParaRPr lang="ru-RU" sz="3200" b="1" dirty="0"/>
          </a:p>
        </p:txBody>
      </p:sp>
      <p:pic>
        <p:nvPicPr>
          <p:cNvPr id="13" name="Рисунок 12" descr="https://cdn.pixabay.com/photo/2017/07/24/14/07/globus-2534766_960_720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991" y="2492896"/>
            <a:ext cx="2153009" cy="2154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В переломные для России 1917 — 1937 годы востребованность Пушкина проявилась особенно ярко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648371"/>
            <a:ext cx="1763689" cy="2073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7" name="Picture 11" descr="https://yt3.ggpht.com/a/AGF-l7_YNdT-DIzswgqvnVxdrWhttphkAj-kWVLnDA=s900-c-k-c0xffffffff-no-rj-m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845" y="457537"/>
            <a:ext cx="1705157" cy="200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9" name="Picture 13" descr="https://shkola4nm.ru/images/2018-2019/%D0%B4%D0%B5%D0%BA%D0%B0%D0%B1%D1%80%D1%8C/Mathematics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0"/>
            <a:ext cx="3312368" cy="160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1" name="Picture 15" descr="https://pbs.twimg.com/media/D0JyXskWsAAbvq9.jpg:larg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2247461" cy="15600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 descr="C:\Users\Windows-7\Desktop\20191209_101945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18832" y="849823"/>
            <a:ext cx="3135271" cy="47494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7146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709739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фильм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2007" y="836712"/>
            <a:ext cx="8960995" cy="50405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3568" y="1412776"/>
            <a:ext cx="79928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Каждый год Артём участвует в Пушкинских чтениях. Сцена из повести </a:t>
            </a:r>
            <a:r>
              <a:rPr lang="ru-RU" sz="2400" b="1" i="1" dirty="0" err="1" smtClean="0"/>
              <a:t>А.С.Пушкина</a:t>
            </a:r>
            <a:r>
              <a:rPr lang="ru-RU" sz="2400" b="1" i="1" dirty="0" smtClean="0"/>
              <a:t> «Дубровский»</a:t>
            </a:r>
          </a:p>
          <a:p>
            <a:endParaRPr lang="ru-RU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513" y="548680"/>
            <a:ext cx="57483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2"/>
            <a:ext cx="4783251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068960"/>
            <a:ext cx="3888432" cy="2789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108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709739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58417" y="0"/>
            <a:ext cx="9143999" cy="6858000"/>
          </a:xfrm>
        </p:spPr>
      </p:pic>
      <p:pic>
        <p:nvPicPr>
          <p:cNvPr id="5" name="фильм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55575" y="665987"/>
            <a:ext cx="8960995" cy="504056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665920"/>
            <a:ext cx="3024336" cy="4464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7" name="Прямоугольник 6"/>
          <p:cNvSpPr/>
          <p:nvPr/>
        </p:nvSpPr>
        <p:spPr>
          <a:xfrm>
            <a:off x="307975" y="171426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БАСКЕТБОЛЬНАЯ ЛИГА</a:t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«КЭС-БАСКЕТ»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329356"/>
            <a:ext cx="568863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/>
          </a:p>
          <a:p>
            <a:r>
              <a:rPr lang="ru-RU" sz="2800" b="1" dirty="0" smtClean="0"/>
              <a:t>Артём любит играть в баскетбол. Его кумир </a:t>
            </a:r>
            <a:r>
              <a:rPr lang="ru-RU" sz="2800" b="1" dirty="0"/>
              <a:t>Майкл </a:t>
            </a:r>
            <a:r>
              <a:rPr lang="ru-RU" sz="2800" b="1" dirty="0" err="1"/>
              <a:t>Джордан</a:t>
            </a:r>
            <a:endParaRPr lang="ru-RU" sz="2800" b="1" dirty="0"/>
          </a:p>
          <a:p>
            <a:r>
              <a:rPr lang="ru-RU" sz="3200" b="1" dirty="0" smtClean="0"/>
              <a:t> </a:t>
            </a:r>
            <a:endParaRPr lang="ru-RU" sz="3200" b="1" dirty="0"/>
          </a:p>
        </p:txBody>
      </p:sp>
      <p:sp>
        <p:nvSpPr>
          <p:cNvPr id="9" name="AutoShape 5" descr="https://www.thoughtco.com/thmb/DhAM3nLd1MxxgKEGX0gu1K89lGA=/2121x1414/filters:fill(auto,1)/GettyImages-186366295-dab10d2e37a94c6c9d70482dcf4899f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780928"/>
            <a:ext cx="5215682" cy="3600400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062456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709739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фильм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90600" y="692696"/>
            <a:ext cx="8960995" cy="5040560"/>
          </a:xfrm>
          <a:prstGeom prst="rect">
            <a:avLst/>
          </a:prstGeom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620689"/>
            <a:ext cx="6987803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Объект 4" descr="C:\Users\Windows-7\Desktop\20191203_062056.jp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99744">
            <a:off x="4647140" y="3060227"/>
            <a:ext cx="3085014" cy="20109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257" y="1326746"/>
            <a:ext cx="2048338" cy="6824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1556793"/>
            <a:ext cx="6534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Любит добрый молодец играть и в </a:t>
            </a:r>
            <a:r>
              <a:rPr lang="ru-RU" sz="2400" b="1" dirty="0"/>
              <a:t>КВН</a:t>
            </a:r>
            <a:r>
              <a:rPr lang="ru-RU" sz="2400" b="1" dirty="0" smtClean="0"/>
              <a:t>. Он  </a:t>
            </a:r>
            <a:r>
              <a:rPr lang="ru-RU" sz="2400" b="1" dirty="0"/>
              <a:t>весёлый, находчивый, остроумный.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387790"/>
            <a:ext cx="41755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«Мы </a:t>
            </a:r>
            <a:r>
              <a:rPr lang="ru-RU" b="1" dirty="0">
                <a:solidFill>
                  <a:srgbClr val="FF0000"/>
                </a:solidFill>
              </a:rPr>
              <a:t>заняли 2 место из 11 </a:t>
            </a:r>
            <a:r>
              <a:rPr lang="ru-RU" b="1" dirty="0" smtClean="0">
                <a:solidFill>
                  <a:srgbClr val="FF0000"/>
                </a:solidFill>
              </a:rPr>
              <a:t>команд» Ура!!!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s://sun7-8.userapi.com/c637916/v637916780/23c92/SDIRUjbBvB0.jpg?ava=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00" y="116632"/>
            <a:ext cx="1817104" cy="151216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.ytimg.com/vi/kr8SaUigKOc/maxresdefault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90" y="3034121"/>
            <a:ext cx="4310525" cy="33296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49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709739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фильм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51520" y="1354996"/>
            <a:ext cx="8960995" cy="504056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64088" y="2152729"/>
            <a:ext cx="3600400" cy="39703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800" b="1" i="1" dirty="0">
                <a:solidFill>
                  <a:srgbClr val="00B050"/>
                </a:solidFill>
              </a:rPr>
              <a:t>Давайте природу любить и лелеять,</a:t>
            </a:r>
          </a:p>
          <a:p>
            <a:pPr lvl="0"/>
            <a:r>
              <a:rPr lang="ru-RU" sz="2800" b="1" i="1" dirty="0">
                <a:solidFill>
                  <a:srgbClr val="00B050"/>
                </a:solidFill>
              </a:rPr>
              <a:t>Чтобы не исчезла трель соловья,</a:t>
            </a:r>
          </a:p>
          <a:p>
            <a:pPr lvl="0"/>
            <a:r>
              <a:rPr lang="ru-RU" sz="2800" b="1" i="1" dirty="0">
                <a:solidFill>
                  <a:srgbClr val="00B050"/>
                </a:solidFill>
              </a:rPr>
              <a:t>Чтобы самым большим заповедником</a:t>
            </a:r>
          </a:p>
          <a:p>
            <a:pPr lvl="0"/>
            <a:r>
              <a:rPr lang="ru-RU" sz="2800" b="1" i="1" dirty="0">
                <a:solidFill>
                  <a:srgbClr val="00B050"/>
                </a:solidFill>
              </a:rPr>
              <a:t>Стала наша планета Земля!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8" y="787479"/>
            <a:ext cx="5938837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152729"/>
            <a:ext cx="4859337" cy="78675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108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171</Words>
  <Application>Microsoft Office PowerPoint</Application>
  <PresentationFormat>Экран (4:3)</PresentationFormat>
  <Paragraphs>27</Paragraphs>
  <Slides>8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1_Тема Office</vt:lpstr>
      <vt:lpstr>3_Тема Office</vt:lpstr>
      <vt:lpstr>4_Тема Office</vt:lpstr>
      <vt:lpstr>6_Тема Office</vt:lpstr>
      <vt:lpstr>8_Тема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Windows-7</dc:creator>
  <cp:lastModifiedBy>Windows-7</cp:lastModifiedBy>
  <cp:revision>37</cp:revision>
  <dcterms:created xsi:type="dcterms:W3CDTF">2019-12-08T14:12:45Z</dcterms:created>
  <dcterms:modified xsi:type="dcterms:W3CDTF">2020-01-16T11:55:30Z</dcterms:modified>
</cp:coreProperties>
</file>