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58" r:id="rId4"/>
    <p:sldId id="259" r:id="rId5"/>
    <p:sldId id="270" r:id="rId6"/>
    <p:sldId id="281" r:id="rId7"/>
    <p:sldId id="282" r:id="rId8"/>
    <p:sldId id="283" r:id="rId9"/>
    <p:sldId id="284" r:id="rId10"/>
    <p:sldId id="285" r:id="rId11"/>
    <p:sldId id="272" r:id="rId12"/>
    <p:sldId id="269" r:id="rId13"/>
    <p:sldId id="260" r:id="rId14"/>
    <p:sldId id="28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DD9FF"/>
    <a:srgbClr val="0F65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93" autoAdjust="0"/>
  </p:normalViewPr>
  <p:slideViewPr>
    <p:cSldViewPr>
      <p:cViewPr varScale="1">
        <p:scale>
          <a:sx n="81" d="100"/>
          <a:sy n="81" d="100"/>
        </p:scale>
        <p:origin x="108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Presentations\Shablons\DayOfKnowledge\DayOfKnowledgeM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00438"/>
            <a:ext cx="421484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000636"/>
            <a:ext cx="4143404" cy="714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A9D47-AAA4-418F-B801-2188D0A64AB6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E142-12FA-44BF-A5EF-DC85632FB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5DFD4-1011-4F03-BE1A-F7F79BBF6018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D9860-5F7C-43D5-B5D0-14C008F50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39D85-C856-4BE2-A647-2D6B01503657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ED029-6823-460D-B6A4-CE90597FB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7FB16-32BE-4BED-A6C8-C21D04308B5C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53B93-EDA1-47BA-8C76-23DD19A80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D1644-11CC-42B5-9446-ED41D471CA6D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21D1D-37DA-45BC-92D5-EE622140D8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628FA-DF46-4552-B191-38A83B46AECC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EE366-7629-4DBE-BBBF-3290F79CEA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811E8-872A-459E-9809-52A999A153B9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797F0-BDE2-416A-8624-E939F2A7E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7DD8B-53C4-4F30-ACF7-945F9E83B47E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1BE4A-1FC3-4E53-B0B2-F2BABAB3B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A0C54-5971-441F-A923-198EC4083B30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6E92-5FBE-4C14-9E33-CDA282926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BCEFB-FC91-4B5D-B39C-0D70898E7A9A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46065-6CA7-4EA3-A77F-DE3D49F28F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BE5FA-EC77-4C1F-A765-220EF7DAAF75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2D633-3D14-4457-97BF-CE76E9421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/>
    <p:sndAc>
      <p:stSnd>
        <p:snd r:embed="rId1" name="click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esentations\Shablons\DayOfKnowledge\DayOfKnowledgeSlaid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635065-78FB-4FE0-B00E-72E25F3DED56}" type="datetimeFigureOut">
              <a:rPr lang="ru-RU"/>
              <a:pPr>
                <a:defRPr/>
              </a:pPr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FC8DD8-1B48-4448-B301-6229B068F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slow">
    <p:pull/>
    <p:sndAc>
      <p:stSnd>
        <p:snd r:embed="rId13" name="click.wav"/>
      </p:stSnd>
    </p:sndAc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audio" Target="../media/audio1.wav"/><Relationship Id="rId7" Type="http://schemas.openxmlformats.org/officeDocument/2006/relationships/image" Target="../media/image48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Admin\Desktop\&#1076;&#1072;&#1076;&#1072;.avi" TargetMode="Externa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Relationship Id="rId9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audio" Target="../media/audio1.wav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Admin\Desktop\&#1085;&#1091;%20&#1082;&#1072;&#1082;%20&#1090;&#1086;%20&#1090;&#1072;&#1082;.avi" TargetMode="Externa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5311/101113133.0/0_11cf0c_d1b42bab_XL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ПОРТФОЛИО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2915816" y="1556792"/>
            <a:ext cx="4320480" cy="4525963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Ученица 9 класса</a:t>
            </a:r>
          </a:p>
          <a:p>
            <a:pPr algn="ctr" eaLnBrk="1" hangingPunct="1">
              <a:buNone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МБОУ «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Дым-Тамакская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ООШ» ЮМР РТ</a:t>
            </a:r>
          </a:p>
          <a:p>
            <a:pPr algn="ctr" eaLnBrk="1" hangingPunct="1">
              <a:buNone/>
            </a:pP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eaLnBrk="1" hangingPunct="1"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Кузнецова </a:t>
            </a:r>
          </a:p>
          <a:p>
            <a:pPr eaLnBrk="1" hangingPunct="1"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Александра</a:t>
            </a:r>
          </a:p>
          <a:p>
            <a:pPr eaLnBrk="1" hangingPunct="1"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Александровна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805264"/>
            <a:ext cx="727280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Никто не может показать миру, каков я есть, ярче, чем это смогла сделать я сама.</a:t>
            </a:r>
          </a:p>
          <a:p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                                                         Э. Хемингуэй</a:t>
            </a:r>
            <a:endParaRPr lang="ru-RU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2170584" cy="3064426"/>
          </a:xfrm>
          <a:prstGeom prst="rect">
            <a:avLst/>
          </a:prstGeom>
        </p:spPr>
      </p:pic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друзья и одноклассники.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7" name="дада.avi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1" y="1988840"/>
            <a:ext cx="4824536" cy="3125937"/>
          </a:xfrm>
          <a:prstGeom prst="rect">
            <a:avLst/>
          </a:prstGeom>
        </p:spPr>
      </p:pic>
      <p:pic>
        <p:nvPicPr>
          <p:cNvPr id="5123" name="Picture 3" descr="C:\Users\Admin\Desktop\KVKS42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628800"/>
            <a:ext cx="1872208" cy="2496278"/>
          </a:xfrm>
          <a:prstGeom prst="rect">
            <a:avLst/>
          </a:prstGeom>
          <a:noFill/>
        </p:spPr>
      </p:pic>
      <p:pic>
        <p:nvPicPr>
          <p:cNvPr id="5124" name="Picture 4" descr="C:\Users\Admin\Desktop\-9DcwYSN9i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34273"/>
            <a:ext cx="2123728" cy="2123728"/>
          </a:xfrm>
          <a:prstGeom prst="rect">
            <a:avLst/>
          </a:prstGeom>
          <a:noFill/>
        </p:spPr>
      </p:pic>
      <p:pic>
        <p:nvPicPr>
          <p:cNvPr id="5125" name="Picture 5" descr="C:\Users\Admin\Desktop\IMG_76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7" y="4617131"/>
            <a:ext cx="3059833" cy="2240869"/>
          </a:xfrm>
          <a:prstGeom prst="rect">
            <a:avLst/>
          </a:prstGeom>
          <a:noFill/>
        </p:spPr>
      </p:pic>
      <p:pic>
        <p:nvPicPr>
          <p:cNvPr id="5126" name="Picture 6" descr="C:\Users\Admin\Desktop\IMG_76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4797152"/>
            <a:ext cx="2952328" cy="2214246"/>
          </a:xfrm>
          <a:prstGeom prst="rect">
            <a:avLst/>
          </a:prstGeom>
          <a:noFill/>
        </p:spPr>
      </p:pic>
      <p:pic>
        <p:nvPicPr>
          <p:cNvPr id="5127" name="Picture 7" descr="C:\Users\Admin\Desktop\IMG_773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2132856"/>
            <a:ext cx="1944216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7308304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«Я - путешественник»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in\Desktop\q2OzdOkN--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789040"/>
            <a:ext cx="2056279" cy="2457896"/>
          </a:xfrm>
          <a:prstGeom prst="rect">
            <a:avLst/>
          </a:prstGeom>
          <a:noFill/>
        </p:spPr>
      </p:pic>
      <p:pic>
        <p:nvPicPr>
          <p:cNvPr id="3075" name="Picture 3" descr="C:\Users\Admin\Desktop\IMG_E69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77072"/>
            <a:ext cx="2304256" cy="2456284"/>
          </a:xfrm>
          <a:prstGeom prst="rect">
            <a:avLst/>
          </a:prstGeom>
          <a:noFill/>
        </p:spPr>
      </p:pic>
      <p:pic>
        <p:nvPicPr>
          <p:cNvPr id="3076" name="Picture 4" descr="C:\Users\Admin\Desktop\TPVT49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077072"/>
            <a:ext cx="1872208" cy="2496278"/>
          </a:xfrm>
          <a:prstGeom prst="rect">
            <a:avLst/>
          </a:prstGeom>
          <a:noFill/>
        </p:spPr>
      </p:pic>
      <p:pic>
        <p:nvPicPr>
          <p:cNvPr id="3077" name="Picture 5" descr="C:\Users\Admin\Desktop\6XO2vOwH2C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1628800"/>
            <a:ext cx="2917463" cy="1944216"/>
          </a:xfrm>
          <a:prstGeom prst="rect">
            <a:avLst/>
          </a:prstGeom>
          <a:noFill/>
        </p:spPr>
      </p:pic>
      <p:pic>
        <p:nvPicPr>
          <p:cNvPr id="3078" name="Picture 6" descr="C:\Users\Admin\Desktop\IMG_67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1772816"/>
            <a:ext cx="3600231" cy="2400623"/>
          </a:xfrm>
          <a:prstGeom prst="rect">
            <a:avLst/>
          </a:prstGeom>
          <a:noFill/>
        </p:spPr>
      </p:pic>
      <p:pic>
        <p:nvPicPr>
          <p:cNvPr id="3079" name="Picture 7" descr="C:\Users\Admin\Desktop\xLaDGTZcdk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789040"/>
            <a:ext cx="2383266" cy="2316534"/>
          </a:xfrm>
          <a:prstGeom prst="rect">
            <a:avLst/>
          </a:prstGeom>
          <a:noFill/>
        </p:spPr>
      </p:pic>
      <p:pic>
        <p:nvPicPr>
          <p:cNvPr id="3080" name="Picture 8" descr="C:\Users\Admin\Desktop\PJ5wicGODt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1628800"/>
            <a:ext cx="1802409" cy="2114234"/>
          </a:xfrm>
          <a:prstGeom prst="rect">
            <a:avLst/>
          </a:prstGeom>
          <a:noFill/>
        </p:spPr>
      </p:pic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6336704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МОЁ УВЛЕЧЕНИЕ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6300192" y="625043"/>
            <a:ext cx="2843808" cy="36933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4098" name="Picture 2" descr="C:\Users\Admin\Desktop\VT5iW3MAWW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268760"/>
            <a:ext cx="2376264" cy="3170827"/>
          </a:xfrm>
          <a:prstGeom prst="rect">
            <a:avLst/>
          </a:prstGeom>
          <a:noFill/>
        </p:spPr>
      </p:pic>
      <p:pic>
        <p:nvPicPr>
          <p:cNvPr id="4099" name="Picture 3" descr="C:\Users\Admin\Desktop\3bvcR84Hph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581128"/>
            <a:ext cx="3412642" cy="2276872"/>
          </a:xfrm>
          <a:prstGeom prst="rect">
            <a:avLst/>
          </a:prstGeom>
          <a:noFill/>
        </p:spPr>
      </p:pic>
      <p:pic>
        <p:nvPicPr>
          <p:cNvPr id="12" name="ну как то так.avi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251520" y="1628800"/>
            <a:ext cx="5702885" cy="3207873"/>
          </a:xfrm>
          <a:prstGeom prst="rect">
            <a:avLst/>
          </a:prstGeom>
        </p:spPr>
      </p:pic>
      <p:pic>
        <p:nvPicPr>
          <p:cNvPr id="4100" name="Picture 4" descr="C:\Users\Admin\Desktop\BwEu4zsruY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3829461"/>
            <a:ext cx="2483768" cy="3028539"/>
          </a:xfrm>
          <a:prstGeom prst="rect">
            <a:avLst/>
          </a:prstGeom>
          <a:noFill/>
        </p:spPr>
      </p:pic>
      <p:pic>
        <p:nvPicPr>
          <p:cNvPr id="4101" name="Picture 5" descr="C:\Users\Admin\Desktop\mEM421GU-sw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4725144"/>
            <a:ext cx="3202486" cy="21328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«ПОЖЕЛАНИЯ»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339752" y="1600200"/>
            <a:ext cx="5976664" cy="4525963"/>
          </a:xfrm>
        </p:spPr>
        <p:txBody>
          <a:bodyPr/>
          <a:lstStyle/>
          <a:p>
            <a:pPr algn="ctr">
              <a:buNone/>
            </a:pP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Желаю дружно к знаниям идти,</a:t>
            </a:r>
          </a:p>
          <a:p>
            <a:pPr algn="ctr">
              <a:buNone/>
            </a:pP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Стремиться только к лучшему, расти!</a:t>
            </a:r>
          </a:p>
          <a:p>
            <a:pPr algn="ctr">
              <a:buNone/>
            </a:pP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Разносторонне развиваться, увлекаться,</a:t>
            </a:r>
          </a:p>
          <a:p>
            <a:pPr algn="ctr">
              <a:buNone/>
            </a:pP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Поменьше ошибаться, наслаждаться</a:t>
            </a:r>
          </a:p>
          <a:p>
            <a:pPr algn="ctr">
              <a:buNone/>
            </a:pP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Тем, что вы сейчас – ученики,</a:t>
            </a:r>
          </a:p>
          <a:p>
            <a:pPr algn="ctr">
              <a:buNone/>
            </a:pP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Ведь годы школьные прекрасны и чисты!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852936"/>
            <a:ext cx="3924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Спасибо за внимание!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3175343"/>
      </p:ext>
    </p:extLst>
  </p:cSld>
  <p:clrMapOvr>
    <a:masterClrMapping/>
  </p:clrMapOvr>
  <p:transition spd="slow">
    <p:pull/>
    <p:sndAc>
      <p:stSnd>
        <p:snd r:embed="rId2" name="click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«СОДЕРЖАНИЕ»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Моё имя.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Мой путь к успеху.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успехи.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друзья и одноклассники.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публикации.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Я- путешественник.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Моё увлечение.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Пожелание ученикам.</a:t>
            </a:r>
          </a:p>
          <a:p>
            <a:pPr marL="514350" indent="-514350">
              <a:buAutoNum type="arabicPeriod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«МОЁ ИМЯ»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3"/>
            <a:ext cx="4546848" cy="1728191"/>
          </a:xfrm>
        </p:spPr>
        <p:txBody>
          <a:bodyPr/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 зовут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Кузнецова Александра</a:t>
            </a:r>
          </a:p>
          <a:p>
            <a:r>
              <a:rPr lang="ru-RU" sz="1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родился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 04. 2004г.</a:t>
            </a:r>
          </a:p>
          <a:p>
            <a:r>
              <a:rPr lang="ru-RU" sz="1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и происхождение имени Александра: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«Защитница и победительница»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2924944"/>
            <a:ext cx="4862344" cy="3647328"/>
          </a:xfrm>
        </p:spPr>
        <p:txBody>
          <a:bodyPr/>
          <a:lstStyle/>
          <a:p>
            <a:pPr algn="just">
              <a:buNone/>
            </a:pP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Происхождение имени Александра имеет греческие корни, является женской формой имени  Александр, в переводе означает защитница людей. Оно исходит от греческого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алеко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защитник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андрос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людей. Еще одной версией происхождения имени Александра является утверждение, что это тюркское имя Искандер, которое означает победитель. Споры по этому поводу продолжаются, ученые пока не определились в однозначности любого из вариантов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2225" y="1571612"/>
            <a:ext cx="4041775" cy="639762"/>
          </a:xfrm>
        </p:spPr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72066" y="2174875"/>
            <a:ext cx="3614734" cy="39512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 descr="1312956630_237836586_1---FORD-FOKUS-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1142984"/>
            <a:ext cx="3717456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Comp\Desktop\все\Чыгыш 10.06.19\фото семинар 2019ел 28февраль\IMG-20190228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45948" flipH="1">
            <a:off x="5229487" y="2883897"/>
            <a:ext cx="2090330" cy="16917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«МОЙ ПУТЬ К УСПЕХУ»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0" y="1600200"/>
            <a:ext cx="5466908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ЦЕЛЬ: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</a:rPr>
              <a:t>-</a:t>
            </a: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закончить школу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-поступить в колледж мечты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-полностью реализовать свои возможности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МОИ ЗАДАЧИ: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-ответственно выполнять все поручения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-активно работать на уроках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-заниматься самообразованием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-участвовать в спортивных соревнованиях,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олимпиадах и конкурсах</a:t>
            </a:r>
          </a:p>
          <a:p>
            <a:pPr>
              <a:buNone/>
            </a:pPr>
            <a:endParaRPr lang="ru-RU" sz="1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Картинка 353 из 93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5" y="1772816"/>
            <a:ext cx="3362414" cy="4752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71600" y="3068960"/>
            <a:ext cx="2520279" cy="1384995"/>
          </a:xfrm>
          <a:prstGeom prst="rect">
            <a:avLst/>
          </a:prstGeom>
          <a:solidFill>
            <a:srgbClr val="6DD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ЦЕЛИ и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ЗАДАЧИ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УСПЕХИ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026" name="Picture 2" descr="F:\грамоты саши с 5 по 9 класс\сканирование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71612"/>
            <a:ext cx="2357454" cy="2967877"/>
          </a:xfrm>
          <a:prstGeom prst="rect">
            <a:avLst/>
          </a:prstGeom>
          <a:noFill/>
        </p:spPr>
      </p:pic>
      <p:pic>
        <p:nvPicPr>
          <p:cNvPr id="1027" name="Picture 3" descr="F:\грамоты саши с 5 по 9 класс\сканирование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571612"/>
            <a:ext cx="2286016" cy="3150995"/>
          </a:xfrm>
          <a:prstGeom prst="rect">
            <a:avLst/>
          </a:prstGeom>
          <a:noFill/>
        </p:spPr>
      </p:pic>
      <p:pic>
        <p:nvPicPr>
          <p:cNvPr id="1028" name="Picture 4" descr="F:\грамоты саши с 5 по 9 класс\сканирование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571612"/>
            <a:ext cx="2286016" cy="3175617"/>
          </a:xfrm>
          <a:prstGeom prst="rect">
            <a:avLst/>
          </a:prstGeom>
          <a:noFill/>
        </p:spPr>
      </p:pic>
      <p:pic>
        <p:nvPicPr>
          <p:cNvPr id="1029" name="Picture 5" descr="F:\грамоты саши с 5 по 9 класс\сканирование00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1643050"/>
            <a:ext cx="1785950" cy="2643206"/>
          </a:xfrm>
          <a:prstGeom prst="rect">
            <a:avLst/>
          </a:prstGeom>
          <a:noFill/>
        </p:spPr>
      </p:pic>
      <p:pic>
        <p:nvPicPr>
          <p:cNvPr id="1030" name="Picture 6" descr="F:\грамоты саши с 5 по 9 класс\сканирование00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86608" y="3985368"/>
            <a:ext cx="2273590" cy="2875366"/>
          </a:xfrm>
          <a:prstGeom prst="rect">
            <a:avLst/>
          </a:prstGeom>
          <a:noFill/>
        </p:spPr>
      </p:pic>
      <p:pic>
        <p:nvPicPr>
          <p:cNvPr id="1031" name="Picture 7" descr="F:\грамоты саши с 5 по 9 класс\сканирование003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200000">
            <a:off x="4387011" y="4081023"/>
            <a:ext cx="2024838" cy="28503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УСПЕХИ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050" name="Picture 2" descr="F:\грамоты саши с 5 по 9 класс\сканирование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99508" y="1714488"/>
            <a:ext cx="1774809" cy="2357454"/>
          </a:xfrm>
          <a:prstGeom prst="rect">
            <a:avLst/>
          </a:prstGeom>
          <a:noFill/>
        </p:spPr>
      </p:pic>
      <p:pic>
        <p:nvPicPr>
          <p:cNvPr id="2051" name="Picture 3" descr="F:\грамоты саши с 5 по 9 класс\сканирование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00246" y="1714488"/>
            <a:ext cx="1828812" cy="2286015"/>
          </a:xfrm>
          <a:prstGeom prst="rect">
            <a:avLst/>
          </a:prstGeom>
          <a:noFill/>
        </p:spPr>
      </p:pic>
      <p:pic>
        <p:nvPicPr>
          <p:cNvPr id="2052" name="Picture 4" descr="F:\грамоты саши с 5 по 9 класс\сканирование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9" y="1714488"/>
            <a:ext cx="1714512" cy="2214577"/>
          </a:xfrm>
          <a:prstGeom prst="rect">
            <a:avLst/>
          </a:prstGeom>
          <a:noFill/>
        </p:spPr>
      </p:pic>
      <p:pic>
        <p:nvPicPr>
          <p:cNvPr id="2053" name="Picture 5" descr="F:\грамоты саши с 5 по 9 класс\сканирование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1714488"/>
            <a:ext cx="1990713" cy="2838995"/>
          </a:xfrm>
          <a:prstGeom prst="rect">
            <a:avLst/>
          </a:prstGeom>
          <a:noFill/>
        </p:spPr>
      </p:pic>
      <p:pic>
        <p:nvPicPr>
          <p:cNvPr id="2054" name="Picture 6" descr="F:\грамоты саши с 5 по 9 класс\сканирование00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4016010"/>
            <a:ext cx="1928826" cy="2740490"/>
          </a:xfrm>
          <a:prstGeom prst="rect">
            <a:avLst/>
          </a:prstGeom>
          <a:noFill/>
        </p:spPr>
      </p:pic>
      <p:pic>
        <p:nvPicPr>
          <p:cNvPr id="2056" name="Picture 8" descr="F:\грамоты саши с 5 по 9 класс\сканирование00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14546" y="4000504"/>
            <a:ext cx="2068362" cy="2714644"/>
          </a:xfrm>
          <a:prstGeom prst="rect">
            <a:avLst/>
          </a:prstGeom>
          <a:noFill/>
        </p:spPr>
      </p:pic>
      <p:pic>
        <p:nvPicPr>
          <p:cNvPr id="2057" name="Picture 9" descr="F:\грамоты саши с 5 по 9 класс\сканирование001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4810" y="3931984"/>
            <a:ext cx="1928826" cy="27610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УСПЕХИ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074" name="Picture 2" descr="F:\грамоты саши с 5 по 9 класс\сканирование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571611"/>
            <a:ext cx="1928826" cy="2448125"/>
          </a:xfrm>
          <a:prstGeom prst="rect">
            <a:avLst/>
          </a:prstGeom>
          <a:noFill/>
        </p:spPr>
      </p:pic>
      <p:pic>
        <p:nvPicPr>
          <p:cNvPr id="3075" name="Picture 3" descr="F:\грамоты саши с 5 по 9 класс\сканирование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1571612"/>
            <a:ext cx="1700704" cy="2428891"/>
          </a:xfrm>
          <a:prstGeom prst="rect">
            <a:avLst/>
          </a:prstGeom>
          <a:noFill/>
        </p:spPr>
      </p:pic>
      <p:pic>
        <p:nvPicPr>
          <p:cNvPr id="3077" name="Picture 5" descr="F:\грамоты саши с 5 по 9 класс\сканирование00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1571612"/>
            <a:ext cx="1663010" cy="2357454"/>
          </a:xfrm>
          <a:prstGeom prst="rect">
            <a:avLst/>
          </a:prstGeom>
          <a:noFill/>
        </p:spPr>
      </p:pic>
      <p:pic>
        <p:nvPicPr>
          <p:cNvPr id="3078" name="Picture 6" descr="F:\грамоты саши с 5 по 9 класс\сканирование00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1571613"/>
            <a:ext cx="1804975" cy="2428892"/>
          </a:xfrm>
          <a:prstGeom prst="rect">
            <a:avLst/>
          </a:prstGeom>
          <a:noFill/>
        </p:spPr>
      </p:pic>
      <p:pic>
        <p:nvPicPr>
          <p:cNvPr id="3079" name="Picture 7" descr="F:\грамоты саши с 5 по 9 класс\сканирование00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4000504"/>
            <a:ext cx="1857388" cy="2629736"/>
          </a:xfrm>
          <a:prstGeom prst="rect">
            <a:avLst/>
          </a:prstGeom>
          <a:noFill/>
        </p:spPr>
      </p:pic>
      <p:pic>
        <p:nvPicPr>
          <p:cNvPr id="3080" name="Picture 8" descr="F:\грамоты саши с 5 по 9 класс\сканирование001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5984" y="4000504"/>
            <a:ext cx="1857388" cy="2574624"/>
          </a:xfrm>
          <a:prstGeom prst="rect">
            <a:avLst/>
          </a:prstGeom>
          <a:noFill/>
        </p:spPr>
      </p:pic>
      <p:pic>
        <p:nvPicPr>
          <p:cNvPr id="3081" name="Picture 9" descr="F:\грамоты саши с 5 по 9 класс\сканирование001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43372" y="4000504"/>
            <a:ext cx="1666034" cy="2428892"/>
          </a:xfrm>
          <a:prstGeom prst="rect">
            <a:avLst/>
          </a:prstGeom>
          <a:noFill/>
        </p:spPr>
      </p:pic>
      <p:pic>
        <p:nvPicPr>
          <p:cNvPr id="3082" name="Picture 10" descr="F:\грамоты саши с 5 по 9 класс\сканирование003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4000504"/>
            <a:ext cx="2362733" cy="17335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УСПЕХИ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098" name="Picture 2" descr="F:\грамоты саши с 5 по 9 класс\сканирование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1690674" cy="2492137"/>
          </a:xfrm>
          <a:prstGeom prst="rect">
            <a:avLst/>
          </a:prstGeom>
          <a:noFill/>
        </p:spPr>
      </p:pic>
      <p:pic>
        <p:nvPicPr>
          <p:cNvPr id="4099" name="Picture 3" descr="F:\грамоты саши с 5 по 9 класс\сканирование00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556792"/>
            <a:ext cx="1785950" cy="2596923"/>
          </a:xfrm>
          <a:prstGeom prst="rect">
            <a:avLst/>
          </a:prstGeom>
          <a:noFill/>
        </p:spPr>
      </p:pic>
      <p:pic>
        <p:nvPicPr>
          <p:cNvPr id="1026" name="Picture 2" descr="F:\грамоты саши с 5 по 9 класс\сканирование00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9" y="1556792"/>
            <a:ext cx="1872208" cy="2643205"/>
          </a:xfrm>
          <a:prstGeom prst="rect">
            <a:avLst/>
          </a:prstGeom>
          <a:noFill/>
        </p:spPr>
      </p:pic>
      <p:pic>
        <p:nvPicPr>
          <p:cNvPr id="3" name="Picture 2" descr="C:\Users\Admin\AppData\Local\Temp\Rar$DRa0.802\грамоты саши с 5 по 9 класс\сканирование00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1484785"/>
            <a:ext cx="2016224" cy="2592288"/>
          </a:xfrm>
          <a:prstGeom prst="rect">
            <a:avLst/>
          </a:prstGeom>
          <a:noFill/>
        </p:spPr>
      </p:pic>
      <p:pic>
        <p:nvPicPr>
          <p:cNvPr id="1027" name="Picture 3" descr="C:\Users\Admin\AppData\Local\Temp\Rar$DRa0.683\грамоты саши с 5 по 9 класс\сканирование0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5304" y="1556792"/>
            <a:ext cx="1858696" cy="2636912"/>
          </a:xfrm>
          <a:prstGeom prst="rect">
            <a:avLst/>
          </a:prstGeom>
          <a:noFill/>
        </p:spPr>
      </p:pic>
      <p:pic>
        <p:nvPicPr>
          <p:cNvPr id="1028" name="Picture 4" descr="C:\Users\Admin\AppData\Local\Temp\Rar$DRa0.111\грамоты саши с 5 по 9 класс\сканирование002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005064"/>
            <a:ext cx="1906682" cy="2708920"/>
          </a:xfrm>
          <a:prstGeom prst="rect">
            <a:avLst/>
          </a:prstGeom>
          <a:noFill/>
        </p:spPr>
      </p:pic>
      <p:pic>
        <p:nvPicPr>
          <p:cNvPr id="1029" name="Picture 5" descr="C:\Users\Admin\AppData\Local\Temp\Rar$DRa0.437\грамоты саши с 5 по 9 класс\сканирование002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4437112"/>
            <a:ext cx="2987824" cy="2201848"/>
          </a:xfrm>
          <a:prstGeom prst="rect">
            <a:avLst/>
          </a:prstGeom>
          <a:noFill/>
        </p:spPr>
      </p:pic>
      <p:pic>
        <p:nvPicPr>
          <p:cNvPr id="1030" name="Picture 6" descr="C:\Users\Admin\AppData\Local\Temp\Rar$DRa0.113\грамоты саши с 5 по 9 класс\сканирование002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23728" y="4077072"/>
            <a:ext cx="1872208" cy="2639915"/>
          </a:xfrm>
          <a:prstGeom prst="rect">
            <a:avLst/>
          </a:prstGeom>
          <a:noFill/>
        </p:spPr>
      </p:pic>
      <p:pic>
        <p:nvPicPr>
          <p:cNvPr id="1031" name="Picture 7" descr="C:\Users\Admin\AppData\Local\Temp\Rar$DRa0.414\грамоты саши с 5 по 9 класс\сканирование002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67944" y="4221088"/>
            <a:ext cx="1850822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МОИ УСПЕХИ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0" name="Picture 2" descr="C:\Users\Admin\AppData\Local\Temp\Rar$DRa0.727\грамоты саши с 5 по 9 класс\сканирование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1556792"/>
            <a:ext cx="1855433" cy="2592288"/>
          </a:xfrm>
          <a:prstGeom prst="rect">
            <a:avLst/>
          </a:prstGeom>
          <a:noFill/>
        </p:spPr>
      </p:pic>
      <p:pic>
        <p:nvPicPr>
          <p:cNvPr id="2051" name="Picture 3" descr="C:\Users\Admin\AppData\Local\Temp\Rar$DRa0.040\грамоты саши с 5 по 9 класс\сканирование0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628800"/>
            <a:ext cx="1512168" cy="2177679"/>
          </a:xfrm>
          <a:prstGeom prst="rect">
            <a:avLst/>
          </a:prstGeom>
          <a:noFill/>
        </p:spPr>
      </p:pic>
      <p:pic>
        <p:nvPicPr>
          <p:cNvPr id="2052" name="Picture 4" descr="C:\Users\Admin\AppData\Local\Temp\Rar$DRa0.624\грамоты саши с 5 по 9 класс\сканирование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628800"/>
            <a:ext cx="1758695" cy="2492896"/>
          </a:xfrm>
          <a:prstGeom prst="rect">
            <a:avLst/>
          </a:prstGeom>
          <a:noFill/>
        </p:spPr>
      </p:pic>
      <p:pic>
        <p:nvPicPr>
          <p:cNvPr id="2053" name="Picture 5" descr="C:\Users\Admin\AppData\Local\Temp\Rar$DRa0.783\грамоты саши с 5 по 9 класс\сканирование00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1628800"/>
            <a:ext cx="1726235" cy="2420888"/>
          </a:xfrm>
          <a:prstGeom prst="rect">
            <a:avLst/>
          </a:prstGeom>
          <a:noFill/>
        </p:spPr>
      </p:pic>
      <p:pic>
        <p:nvPicPr>
          <p:cNvPr id="2055" name="Picture 7" descr="C:\Users\Admin\AppData\Local\Temp\Rar$DRa0.416\грамоты саши с 5 по 9 класс\сканирование00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720" y="4293096"/>
            <a:ext cx="3127256" cy="2206453"/>
          </a:xfrm>
          <a:prstGeom prst="rect">
            <a:avLst/>
          </a:prstGeom>
          <a:noFill/>
        </p:spPr>
      </p:pic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7" name="Picture 9" descr="C:\Users\Admin\AppData\Local\Temp\Rar$DRa0.645\грамоты саши с 5 по 9 класс\сканирование00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2280" y="1628800"/>
            <a:ext cx="2051720" cy="2839347"/>
          </a:xfrm>
          <a:prstGeom prst="rect">
            <a:avLst/>
          </a:prstGeom>
          <a:noFill/>
        </p:spPr>
      </p:pic>
      <p:pic>
        <p:nvPicPr>
          <p:cNvPr id="2058" name="Picture 10" descr="C:\Users\Admin\AppData\Local\Temp\Rar$DRa0.359\грамоты саши с 5 по 9 класс\сканирование003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4215616"/>
            <a:ext cx="1872208" cy="2237720"/>
          </a:xfrm>
          <a:prstGeom prst="rect">
            <a:avLst/>
          </a:prstGeom>
          <a:noFill/>
        </p:spPr>
      </p:pic>
      <p:pic>
        <p:nvPicPr>
          <p:cNvPr id="2059" name="Picture 11" descr="C:\Users\Admin\AppData\Local\Temp\Rar$DRa0.646\грамоты саши с 5 по 9 класс\сканирование003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20272" y="4221088"/>
            <a:ext cx="1708564" cy="2415627"/>
          </a:xfrm>
          <a:prstGeom prst="rect">
            <a:avLst/>
          </a:prstGeom>
          <a:noFill/>
        </p:spPr>
      </p:pic>
      <p:sp>
        <p:nvSpPr>
          <p:cNvPr id="17" name="Содержимое 1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pull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yOfKnowledg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DayOfKnowledge</Template>
  <TotalTime>793</TotalTime>
  <Words>234</Words>
  <Application>Microsoft Office PowerPoint</Application>
  <PresentationFormat>Экран (4:3)</PresentationFormat>
  <Paragraphs>69</Paragraphs>
  <Slides>14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Comic Sans MS</vt:lpstr>
      <vt:lpstr>Constantia</vt:lpstr>
      <vt:lpstr>Times New Roman</vt:lpstr>
      <vt:lpstr>DayOfKnowledge</vt:lpstr>
      <vt:lpstr>    ПОРТФОЛИО</vt:lpstr>
      <vt:lpstr>     «СОДЕРЖАНИЕ»</vt:lpstr>
      <vt:lpstr>   «МОЁ ИМЯ» </vt:lpstr>
      <vt:lpstr>     «МОЙ ПУТЬ К УСПЕХУ»</vt:lpstr>
      <vt:lpstr>МОИ УСПЕХИ</vt:lpstr>
      <vt:lpstr>МОИ УСПЕХИ</vt:lpstr>
      <vt:lpstr>МОИ УСПЕХИ</vt:lpstr>
      <vt:lpstr>МОИ УСПЕХИ</vt:lpstr>
      <vt:lpstr>МОИ УСПЕХИ</vt:lpstr>
      <vt:lpstr>Мои друзья и одноклассники.</vt:lpstr>
      <vt:lpstr>«Я - путешественник»</vt:lpstr>
      <vt:lpstr>МОЁ УВЛЕЧЕНИЕ</vt:lpstr>
      <vt:lpstr>   «ПОЖЕЛАНИЯ»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1</dc:creator>
  <cp:lastModifiedBy>я</cp:lastModifiedBy>
  <cp:revision>132</cp:revision>
  <dcterms:created xsi:type="dcterms:W3CDTF">2013-03-19T13:52:16Z</dcterms:created>
  <dcterms:modified xsi:type="dcterms:W3CDTF">2019-12-09T20:28:39Z</dcterms:modified>
</cp:coreProperties>
</file>