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8" r:id="rId2"/>
    <p:sldId id="282" r:id="rId3"/>
    <p:sldId id="283" r:id="rId4"/>
    <p:sldId id="268" r:id="rId5"/>
    <p:sldId id="269" r:id="rId6"/>
    <p:sldId id="285" r:id="rId7"/>
    <p:sldId id="271" r:id="rId8"/>
    <p:sldId id="286" r:id="rId9"/>
    <p:sldId id="281" r:id="rId10"/>
    <p:sldId id="287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9412" autoAdjust="0"/>
    <p:restoredTop sz="94660"/>
  </p:normalViewPr>
  <p:slideViewPr>
    <p:cSldViewPr>
      <p:cViewPr>
        <p:scale>
          <a:sx n="50" d="100"/>
          <a:sy n="50" d="100"/>
        </p:scale>
        <p:origin x="-2208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CAC580-BE64-41AF-AD8F-3676B1EA2CDA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B20E0-4B58-4C64-9CED-E272A606D2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26EDBA5-C3D4-48C4-8B73-2E6B9B5774F2}" type="slidenum">
              <a:rPr lang="ru-RU" smtClean="0"/>
              <a:pPr>
                <a:defRPr/>
              </a:pPr>
              <a:t>1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161522DF-12FE-445E-AA4F-5055788BEEBA}" type="slidenum">
              <a:rPr lang="ru-RU" smtClean="0"/>
              <a:pPr>
                <a:defRPr/>
              </a:pPr>
              <a:t>4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9D179AD-AACC-4B97-A4DB-22A508C3DD4A}" type="slidenum">
              <a:rPr lang="ru-RU" smtClean="0"/>
              <a:pPr>
                <a:defRPr/>
              </a:pPr>
              <a:t>5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9D2B782-7CA4-4407-BCB6-DAD1C7ECD83A}" type="slidenum">
              <a:rPr lang="ru-RU" smtClean="0"/>
              <a:pPr>
                <a:defRPr/>
              </a:pPr>
              <a:t>7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0E0-4B58-4C64-9CED-E272A606D2FF}" type="slidenum">
              <a:rPr lang="ru-RU" smtClean="0"/>
              <a:pPr/>
              <a:t>9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0F31559-10BF-4FA3-BEBC-50ADB22BFF21}" type="datetimeFigureOut">
              <a:rPr lang="ru-RU" smtClean="0"/>
              <a:pPr/>
              <a:t>11.12.2019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860032" y="5157192"/>
            <a:ext cx="3456384" cy="1052736"/>
          </a:xfrm>
        </p:spPr>
        <p:txBody>
          <a:bodyPr>
            <a:normAutofit fontScale="62500" lnSpcReduction="20000"/>
          </a:bodyPr>
          <a:lstStyle/>
          <a:p>
            <a:pPr eaLnBrk="1" hangingPunct="1"/>
            <a:endParaRPr lang="ru-RU" sz="3200" b="1" i="1" dirty="0" smtClean="0">
              <a:solidFill>
                <a:srgbClr val="002060"/>
              </a:solidFill>
            </a:endParaRPr>
          </a:p>
          <a:p>
            <a:pPr eaLnBrk="1" hangingPunct="1"/>
            <a:r>
              <a:rPr lang="ru-RU" sz="5100" b="1" i="1" dirty="0" err="1" smtClean="0">
                <a:solidFill>
                  <a:srgbClr val="002060"/>
                </a:solidFill>
              </a:rPr>
              <a:t>Бекбулатов</a:t>
            </a:r>
            <a:r>
              <a:rPr lang="ru-RU" sz="5100" b="1" i="1" dirty="0" smtClean="0">
                <a:solidFill>
                  <a:srgbClr val="002060"/>
                </a:solidFill>
              </a:rPr>
              <a:t> </a:t>
            </a:r>
            <a:r>
              <a:rPr lang="ru-RU" sz="5100" b="1" i="1" dirty="0" err="1" smtClean="0">
                <a:solidFill>
                  <a:srgbClr val="002060"/>
                </a:solidFill>
              </a:rPr>
              <a:t>Энвер</a:t>
            </a:r>
            <a:r>
              <a:rPr lang="ru-RU" sz="5100" b="1" i="1" dirty="0" smtClean="0">
                <a:solidFill>
                  <a:srgbClr val="002060"/>
                </a:solidFill>
              </a:rPr>
              <a:t> </a:t>
            </a:r>
          </a:p>
        </p:txBody>
      </p:sp>
      <p:pic>
        <p:nvPicPr>
          <p:cNvPr id="4" name="Рисунок 3" descr="IMG_20180901_084304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196752"/>
            <a:ext cx="4034158" cy="5328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48033" y="0"/>
            <a:ext cx="4078361" cy="92333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Меня зовут…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Рисунок 5" descr="IMG_20170205_1039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124744"/>
            <a:ext cx="3168352" cy="4447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G-20191208-WA00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1556791"/>
            <a:ext cx="4932040" cy="3797525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5589240"/>
            <a:ext cx="8686800" cy="841248"/>
          </a:xfrm>
        </p:spPr>
        <p:txBody>
          <a:bodyPr>
            <a:normAutofit fontScale="90000"/>
          </a:bodyPr>
          <a:lstStyle/>
          <a:p>
            <a:r>
              <a:rPr lang="ru-RU" b="1" i="1" dirty="0" err="1" smtClean="0">
                <a:solidFill>
                  <a:srgbClr val="002060"/>
                </a:solidFill>
              </a:rPr>
              <a:t>с.Абсалямово</a:t>
            </a:r>
            <a:r>
              <a:rPr lang="ru-RU" b="1" i="1" dirty="0" smtClean="0">
                <a:solidFill>
                  <a:srgbClr val="002060"/>
                </a:solidFill>
              </a:rPr>
              <a:t> </a:t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 err="1" smtClean="0">
                <a:solidFill>
                  <a:srgbClr val="002060"/>
                </a:solidFill>
              </a:rPr>
              <a:t>Ютазинский</a:t>
            </a:r>
            <a:r>
              <a:rPr lang="ru-RU" b="1" i="1" dirty="0" smtClean="0">
                <a:solidFill>
                  <a:srgbClr val="002060"/>
                </a:solidFill>
              </a:rPr>
              <a:t> муниципальный район 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5" name="Содержимое 4" descr="IMG-20191208-WA0017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0" y="1268413"/>
            <a:ext cx="4737100" cy="3516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11560" y="0"/>
            <a:ext cx="2730684" cy="92333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Я живу…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-20191208-WA00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16166" y="332656"/>
            <a:ext cx="3327834" cy="46531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5373216"/>
            <a:ext cx="8686800" cy="841248"/>
          </a:xfrm>
        </p:spPr>
        <p:txBody>
          <a:bodyPr/>
          <a:lstStyle/>
          <a:p>
            <a:r>
              <a:rPr lang="ru-RU" b="1" i="1" dirty="0" smtClean="0"/>
              <a:t>МБОУ «</a:t>
            </a:r>
            <a:r>
              <a:rPr lang="ru-RU" b="1" i="1" dirty="0" err="1" smtClean="0"/>
              <a:t>Абсалямовской</a:t>
            </a:r>
            <a:r>
              <a:rPr lang="ru-RU" b="1" i="1" dirty="0" smtClean="0"/>
              <a:t> ООШ»</a:t>
            </a:r>
            <a:endParaRPr lang="ru-RU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0"/>
            <a:ext cx="2856103" cy="92333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Я учусь…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Рисунок 4" descr="IMG-20191208-WA00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1052736"/>
            <a:ext cx="3036173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-20191208-WA00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052736"/>
            <a:ext cx="3435846" cy="4581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196752"/>
            <a:ext cx="4510087" cy="4267200"/>
          </a:xfrm>
        </p:spPr>
        <p:txBody>
          <a:bodyPr>
            <a:noAutofit/>
          </a:bodyPr>
          <a:lstStyle/>
          <a:p>
            <a:pPr eaLnBrk="1" hangingPunct="1">
              <a:buNone/>
            </a:pPr>
            <a:r>
              <a:rPr lang="ru-RU" sz="2800" b="1" i="1" dirty="0" smtClean="0"/>
              <a:t>    Я учусь в своей школе с первого класса. Сейчас я в 9 классе, и не за горами окончание школы. Очень быстро пролетели эти годы, и хочется отметить труд наших учителей, сказать им спасибо, за интересные уроки, продуктивные факультативы, за терпение и понимание. </a:t>
            </a:r>
          </a:p>
        </p:txBody>
      </p:sp>
      <p:pic>
        <p:nvPicPr>
          <p:cNvPr id="5" name="Рисунок 4" descr="IMG_20170205_103758_7C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1571612"/>
            <a:ext cx="3000396" cy="49714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3" y="0"/>
            <a:ext cx="8286808" cy="981075"/>
          </a:xfrm>
        </p:spPr>
        <p:txBody>
          <a:bodyPr/>
          <a:lstStyle/>
          <a:p>
            <a:pPr eaLnBrk="1" hangingPunct="1"/>
            <a:r>
              <a:rPr lang="ru-RU" sz="2400" b="1" dirty="0" smtClean="0">
                <a:solidFill>
                  <a:schemeClr val="bg1"/>
                </a:solidFill>
              </a:rPr>
              <a:t>«</a:t>
            </a:r>
            <a:endParaRPr lang="ru-RU" sz="2400" dirty="0" smtClean="0">
              <a:solidFill>
                <a:schemeClr val="bg1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0" y="1340768"/>
            <a:ext cx="4786314" cy="5517232"/>
          </a:xfrm>
          <a:noFill/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None/>
            </a:pPr>
            <a:r>
              <a:rPr lang="ru-RU" sz="2800" b="1" i="1" dirty="0" smtClean="0"/>
              <a:t>     Очень люблю свою школу, семью и друзей. По жизни активист и позитивный человек. Мне интересны поездки в различные места, где можно отдохнуть и провести время с близкими мне людьми. Очень люблю свою большую семью, двух старших сестёр, и маму с папой, они очень многое вложили в меня и делают это до сих пор.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sz="2000" b="1" dirty="0" smtClean="0"/>
              <a:t>.</a:t>
            </a:r>
          </a:p>
        </p:txBody>
      </p:sp>
      <p:pic>
        <p:nvPicPr>
          <p:cNvPr id="9" name="Рисунок 8" descr="IMG_20180105_135436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052736"/>
            <a:ext cx="2232248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Копия DSCN439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3429000"/>
            <a:ext cx="2736304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-324544" y="1"/>
            <a:ext cx="9468544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Чем я увлекаюсь, интересуюсь и что люблю</a:t>
            </a:r>
            <a:endParaRPr lang="ru-RU" sz="3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4427984" cy="4886003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b="1" dirty="0" smtClean="0"/>
              <a:t>    </a:t>
            </a:r>
            <a:r>
              <a:rPr lang="ru-RU" b="1" i="1" dirty="0" smtClean="0"/>
              <a:t>Обожаю свой класс, школу,- многое делаю для нее, от чего получаю удовольствие, поскольку не могу сидеть на месте. Люблю познавать новое, читать философские книги  русскую классику, хорошо рисую, увлекаюсь фотографией, музыкой, различными видами спорта.</a:t>
            </a:r>
            <a:endParaRPr lang="ru-RU" i="1" dirty="0"/>
          </a:p>
        </p:txBody>
      </p:sp>
      <p:pic>
        <p:nvPicPr>
          <p:cNvPr id="5" name="Рисунок 4" descr="IMG-20190302-WA0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548680"/>
            <a:ext cx="3168352" cy="5030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21816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3857628"/>
            <a:ext cx="4295650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_20170205_1039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2717801"/>
            <a:ext cx="2699792" cy="4140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0" y="1844824"/>
            <a:ext cx="3707904" cy="4752528"/>
          </a:xfrm>
          <a:prstGeom prst="rect">
            <a:avLst/>
          </a:prstGeom>
          <a:noFill/>
        </p:spPr>
        <p:txBody>
          <a:bodyPr vert="horz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В учебной деятельности мне интересны </a:t>
            </a:r>
            <a:r>
              <a:rPr lang="ru-RU" sz="3200" b="1" i="1" dirty="0" smtClean="0">
                <a:solidFill>
                  <a:schemeClr val="tx2"/>
                </a:solidFill>
              </a:rPr>
              <a:t>математика , биология, русский язык и родной язык.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ru-RU" sz="3200" b="1" i="1" dirty="0" smtClean="0">
                <a:solidFill>
                  <a:schemeClr val="tx2"/>
                </a:solidFill>
              </a:rPr>
              <a:t>     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Я являюсь победителем и призером многих предметных олимпиад.</a:t>
            </a:r>
            <a:r>
              <a:rPr kumimoji="0" lang="ru-RU" sz="3200" b="1" i="1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 </a:t>
            </a:r>
            <a:endParaRPr kumimoji="0" lang="ru-RU" sz="3200" b="1" i="1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260648"/>
            <a:ext cx="5026505" cy="92333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Мои интересы…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6" name="Рисунок 5" descr="DSCN5174.JPG"/>
          <p:cNvPicPr>
            <a:picLocks noChangeAspect="1"/>
          </p:cNvPicPr>
          <p:nvPr/>
        </p:nvPicPr>
        <p:blipFill>
          <a:blip r:embed="rId4" cstate="print"/>
          <a:srcRect l="2363" r="33957"/>
          <a:stretch>
            <a:fillRect/>
          </a:stretch>
        </p:blipFill>
        <p:spPr>
          <a:xfrm>
            <a:off x="3786182" y="1556792"/>
            <a:ext cx="2643206" cy="4149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5849999" cy="92333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Мои достижения… 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Рисунок 4" descr="IMG-20191208-WA00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336221">
            <a:off x="8559" y="1772487"/>
            <a:ext cx="4752528" cy="4183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-20191208-WA00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99146">
            <a:off x="4200302" y="1823972"/>
            <a:ext cx="4950927" cy="4844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51520" y="1196752"/>
            <a:ext cx="5184576" cy="5256584"/>
          </a:xfrm>
          <a:noFill/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b="1" dirty="0" smtClean="0"/>
          </a:p>
          <a:p>
            <a:pPr algn="just">
              <a:buNone/>
            </a:pPr>
            <a:r>
              <a:rPr lang="ru-RU" sz="2600" b="1" i="1" dirty="0" smtClean="0"/>
              <a:t>           В  скором будущем я закончу </a:t>
            </a:r>
            <a:r>
              <a:rPr lang="ru-RU" sz="2600" b="1" i="1" dirty="0" smtClean="0"/>
              <a:t>школу  и </a:t>
            </a:r>
            <a:r>
              <a:rPr lang="ru-RU" sz="2600" b="1" i="1" dirty="0" smtClean="0"/>
              <a:t>перешагну на новую, важную ступень моей жизни. Я уверен, что всё, чем я занимаюсь в школе, поможет мне  правильно поставить себя в новом обществе, занять активную  жизненную позицию и стремиться к успеху. </a:t>
            </a:r>
          </a:p>
          <a:p>
            <a:pPr algn="just">
              <a:buNone/>
            </a:pPr>
            <a:r>
              <a:rPr lang="ru-RU" sz="2600" b="1" i="1" dirty="0" smtClean="0"/>
              <a:t>          Я благодарен моим </a:t>
            </a:r>
            <a:r>
              <a:rPr lang="ru-RU" sz="2600" b="1" i="1" dirty="0" smtClean="0"/>
              <a:t>родителям  </a:t>
            </a:r>
            <a:r>
              <a:rPr lang="ru-RU" sz="2600" b="1" i="1" dirty="0" smtClean="0"/>
              <a:t>и всем педагогам за то, что они верят в </a:t>
            </a:r>
            <a:r>
              <a:rPr lang="ru-RU" sz="2600" b="1" i="1" dirty="0" smtClean="0"/>
              <a:t>меня  и </a:t>
            </a:r>
            <a:r>
              <a:rPr lang="ru-RU" sz="2600" b="1" i="1" dirty="0" smtClean="0"/>
              <a:t>вкладывают все свои силы в моё воспитание и обучение. Оправдать надежды близких мне </a:t>
            </a:r>
            <a:r>
              <a:rPr lang="ru-RU" sz="2600" b="1" i="1" dirty="0" smtClean="0"/>
              <a:t>людей  и </a:t>
            </a:r>
            <a:r>
              <a:rPr lang="ru-RU" sz="2600" b="1" i="1" dirty="0" smtClean="0"/>
              <a:t>добиться своих целей – это моя главная задача. И я точно знаю, что справлюсь с ней!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0"/>
            <a:ext cx="4389663" cy="92333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Заключение…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7" name="Рисунок 6" descr="DSCN46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07546" y="1285860"/>
            <a:ext cx="329183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880522" y="1772816"/>
            <a:ext cx="7738017" cy="101566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Спасибо за внимание!</a:t>
            </a:r>
            <a:endParaRPr lang="ru-RU" sz="6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</TotalTime>
  <Words>330</Words>
  <Application>Microsoft Office PowerPoint</Application>
  <PresentationFormat>Экран (4:3)</PresentationFormat>
  <Paragraphs>27</Paragraphs>
  <Slides>10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Слайд 1</vt:lpstr>
      <vt:lpstr>с.Абсалямово  Ютазинский муниципальный район </vt:lpstr>
      <vt:lpstr>МБОУ «Абсалямовской ООШ»</vt:lpstr>
      <vt:lpstr>Слайд 4</vt:lpstr>
      <vt:lpstr>«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– ученик года</dc:title>
  <dc:creator>мария</dc:creator>
  <cp:lastModifiedBy>user</cp:lastModifiedBy>
  <cp:revision>34</cp:revision>
  <dcterms:created xsi:type="dcterms:W3CDTF">2010-03-15T15:29:51Z</dcterms:created>
  <dcterms:modified xsi:type="dcterms:W3CDTF">2019-12-11T10:57:29Z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TC300086481049</vt:lpwstr>
  </property>
</Properties>
</file>