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77" r:id="rId2"/>
    <p:sldId id="275" r:id="rId3"/>
    <p:sldId id="267" r:id="rId4"/>
    <p:sldId id="273" r:id="rId5"/>
    <p:sldId id="278" r:id="rId6"/>
    <p:sldId id="274" r:id="rId7"/>
    <p:sldId id="276" r:id="rId8"/>
    <p:sldId id="27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77B"/>
    <a:srgbClr val="19673C"/>
    <a:srgbClr val="008000"/>
    <a:srgbClr val="CCFF66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93" autoAdjust="0"/>
    <p:restoredTop sz="98946" autoAdjust="0"/>
  </p:normalViewPr>
  <p:slideViewPr>
    <p:cSldViewPr>
      <p:cViewPr>
        <p:scale>
          <a:sx n="66" d="100"/>
          <a:sy n="66" d="100"/>
        </p:scale>
        <p:origin x="-654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08A3F-3922-4DD6-9AFE-2E4AEADE6A48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12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90BD7-14BD-4C03-BC86-FBF769B46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E79BB-9E22-4A0D-9E72-A275DB5F958E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1DF40-86B8-4178-86CD-3DAEE2D48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670A8-8D51-49E6-BB14-76B038B0BA9A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A430A-B89F-438B-8609-AF7F06E8B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3C1E-1C4C-47F7-96CA-12EDB370C7CC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9AC70-C8E5-4735-9148-A00AC3E9D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9D42B-D26E-4A57-B71D-DADAB250E240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68DC4-471C-45E3-A003-663192BB7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9140A8-1AE4-489A-AB6C-7B73838A47BE}" type="datetimeFigureOut">
              <a:rPr lang="ru-RU"/>
              <a:pPr>
                <a:defRPr/>
              </a:pPr>
              <a:t>13.08.2012</a:t>
            </a:fld>
            <a:endParaRPr lang="ru-RU"/>
          </a:p>
        </p:txBody>
      </p:sp>
      <p:sp>
        <p:nvSpPr>
          <p:cNvPr id="25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AD8F37-1D46-4847-84D6-FC33323EC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Нижний колонтитул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8BE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CF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B5FE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1;&#1086;&#1088;&#1080;&#1089;\Desktop\&#1053;&#1086;&#1074;&#1072;&#1103;%20&#1087;&#1072;&#1087;&#1082;&#1072;\songs_for_kids-are_you_sleeping_brother_john_%20(1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88913"/>
            <a:ext cx="8496300" cy="62849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Are you sleepi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 are you sleepi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</a:t>
            </a:r>
          </a:p>
          <a:p>
            <a:pPr>
              <a:buFont typeface="Wingdings" pitchFamily="2" charset="2"/>
              <a:buNone/>
            </a:pP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Brother John? Brother John?</a:t>
            </a:r>
          </a:p>
          <a:p>
            <a:pPr>
              <a:buFont typeface="Wingdings" pitchFamily="2" charset="2"/>
              <a:buNone/>
            </a:pP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The morni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 bell</a:t>
            </a:r>
            <a:r>
              <a:rPr lang="en-US" sz="3200" b="1" smtClean="0">
                <a:solidFill>
                  <a:srgbClr val="008000"/>
                </a:solidFill>
              </a:rPr>
              <a:t>s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 are ringi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</a:t>
            </a:r>
          </a:p>
          <a:p>
            <a:pPr>
              <a:buFont typeface="Wingdings" pitchFamily="2" charset="2"/>
              <a:buNone/>
            </a:pP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The morni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 bells are ringi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</a:t>
            </a:r>
          </a:p>
          <a:p>
            <a:pPr>
              <a:buFont typeface="Wingdings" pitchFamily="2" charset="2"/>
              <a:buNone/>
            </a:pP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Di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 di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 do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. Di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 di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, do</a:t>
            </a:r>
            <a:r>
              <a:rPr lang="en-US" sz="3200" b="1" smtClean="0">
                <a:solidFill>
                  <a:schemeClr val="bg2"/>
                </a:solidFill>
                <a:latin typeface="Century Schoolbook" pitchFamily="18" charset="0"/>
              </a:rPr>
              <a:t>ng</a:t>
            </a:r>
            <a:r>
              <a:rPr lang="en-US" sz="3200" b="1" smtClean="0">
                <a:solidFill>
                  <a:srgbClr val="008000"/>
                </a:solidFill>
                <a:latin typeface="Century Schoolbook" pitchFamily="18" charset="0"/>
              </a:rPr>
              <a:t>.</a:t>
            </a:r>
            <a:endParaRPr lang="ru-RU" sz="3200" b="1" smtClean="0">
              <a:solidFill>
                <a:srgbClr val="008000"/>
              </a:solidFill>
              <a:latin typeface="Century Schoolbook" pitchFamily="18" charset="0"/>
            </a:endParaRPr>
          </a:p>
          <a:p>
            <a:endParaRPr lang="ru-RU" smtClean="0"/>
          </a:p>
        </p:txBody>
      </p:sp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141663"/>
            <a:ext cx="403225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3716338"/>
            <a:ext cx="865188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songs_for_kids-are_you_sleeping_brother_john_ 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11638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53" fill="hold"/>
                                        <p:tgtEl>
                                          <p:spTgt spid="81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3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147050" cy="8509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600" b="1" cap="none" smtClean="0">
                <a:latin typeface="Century Schoolbook" pitchFamily="18" charset="0"/>
              </a:rPr>
              <a:t>PRESENT CONTINUOUS</a:t>
            </a:r>
            <a:r>
              <a:rPr lang="ru-RU" sz="2600" b="1" cap="none" smtClean="0">
                <a:latin typeface="Century Schoolbook" pitchFamily="18" charset="0"/>
              </a:rPr>
              <a:t> </a:t>
            </a:r>
            <a:br>
              <a:rPr lang="ru-RU" sz="2600" b="1" cap="none" smtClean="0">
                <a:latin typeface="Century Schoolbook" pitchFamily="18" charset="0"/>
              </a:rPr>
            </a:br>
            <a:r>
              <a:rPr lang="ru-RU" sz="2600" b="1" cap="none" smtClean="0">
                <a:latin typeface="Century Schoolbook" pitchFamily="18" charset="0"/>
              </a:rPr>
              <a:t>НАСТОЯЩЕЕ ПРОДОЛЖЕННОЕ ВРЕМЯ</a:t>
            </a:r>
          </a:p>
        </p:txBody>
      </p:sp>
      <p:sp>
        <p:nvSpPr>
          <p:cNvPr id="921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365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000" smtClean="0">
                <a:solidFill>
                  <a:srgbClr val="19673C"/>
                </a:solidFill>
                <a:latin typeface="Century Schoolbook" pitchFamily="18" charset="0"/>
              </a:rPr>
              <a:t> </a:t>
            </a:r>
            <a:endParaRPr lang="ru-RU" sz="3200" b="1" smtClean="0">
              <a:solidFill>
                <a:schemeClr val="bg2"/>
              </a:solidFill>
              <a:latin typeface="Century Schoolbook" pitchFamily="18" charset="0"/>
            </a:endParaRPr>
          </a:p>
        </p:txBody>
      </p:sp>
      <p:graphicFrame>
        <p:nvGraphicFramePr>
          <p:cNvPr id="35866" name="Group 26"/>
          <p:cNvGraphicFramePr>
            <a:graphicFrameLocks noGrp="1"/>
          </p:cNvGraphicFramePr>
          <p:nvPr>
            <p:ph sz="half" idx="4294967295"/>
          </p:nvPr>
        </p:nvGraphicFramePr>
        <p:xfrm>
          <a:off x="539750" y="1196975"/>
          <a:ext cx="7169150" cy="5373688"/>
        </p:xfrm>
        <a:graphic>
          <a:graphicData uri="http://schemas.openxmlformats.org/drawingml/2006/table">
            <a:tbl>
              <a:tblPr/>
              <a:tblGrid>
                <a:gridCol w="4968875"/>
                <a:gridCol w="2200275"/>
              </a:tblGrid>
              <a:tr h="5373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19673C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He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She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It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19673C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We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You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673C"/>
                          </a:solidFill>
                          <a:effectLst/>
                          <a:latin typeface="Century Schoolbook" pitchFamily="18" charset="0"/>
                          <a:cs typeface="Arial" charset="0"/>
                        </a:rPr>
                        <a:t> They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19673C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187450" y="1268413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am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I’m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258888" y="2349500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is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   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He’s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403350" y="2924175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is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 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She’s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1042988" y="3429000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is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    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It’s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1331913" y="4581525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are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 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We’re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476375" y="5157788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are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You’re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763713" y="5734050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are</a:t>
            </a:r>
            <a:r>
              <a:rPr lang="ru-RU" sz="3200" b="1">
                <a:solidFill>
                  <a:schemeClr val="bg2"/>
                </a:solidFill>
                <a:latin typeface="Century Schoolbook" pitchFamily="18" charset="0"/>
              </a:rPr>
              <a:t>       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(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They’re</a:t>
            </a:r>
            <a:r>
              <a:rPr lang="ru-RU" sz="3200">
                <a:solidFill>
                  <a:srgbClr val="19673C"/>
                </a:solidFill>
                <a:latin typeface="Century Schoolbook" pitchFamily="18" charset="0"/>
              </a:rPr>
              <a:t>)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5580063" y="2924175"/>
            <a:ext cx="2232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19673C"/>
                </a:solidFill>
                <a:latin typeface="Century Schoolbook" pitchFamily="18" charset="0"/>
              </a:rPr>
              <a:t>+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 </a:t>
            </a:r>
            <a:r>
              <a:rPr lang="en-US" sz="6000" b="1">
                <a:solidFill>
                  <a:srgbClr val="19673C"/>
                </a:solidFill>
                <a:latin typeface="Century Schoolbook" pitchFamily="18" charset="0"/>
              </a:rPr>
              <a:t>V</a:t>
            </a:r>
            <a:r>
              <a:rPr lang="en-US" sz="3200">
                <a:solidFill>
                  <a:srgbClr val="19673C"/>
                </a:solidFill>
                <a:latin typeface="Century Schoolbook" pitchFamily="18" charset="0"/>
              </a:rPr>
              <a:t> </a:t>
            </a:r>
            <a:r>
              <a:rPr lang="en-US" sz="3200" b="1">
                <a:solidFill>
                  <a:schemeClr val="bg2"/>
                </a:solidFill>
                <a:latin typeface="Century Schoolbook" pitchFamily="18" charset="0"/>
              </a:rPr>
              <a:t>ing</a:t>
            </a:r>
            <a:endParaRPr lang="ru-RU" sz="3200" b="1">
              <a:solidFill>
                <a:schemeClr val="bg2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b="1" cap="none" smtClean="0">
                <a:latin typeface="Century Schoolbook" pitchFamily="18" charset="0"/>
              </a:rPr>
              <a:t>MAKE UP SENTENCES:</a:t>
            </a:r>
            <a:endParaRPr lang="ru-RU" sz="2800" cap="none" smtClean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run</a:t>
            </a:r>
            <a:endParaRPr lang="en-US" sz="3600" smtClean="0">
              <a:solidFill>
                <a:srgbClr val="008000"/>
              </a:solidFill>
              <a:latin typeface="Century Schoolbook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swim</a:t>
            </a:r>
            <a:endParaRPr lang="en-US" sz="3600" smtClean="0">
              <a:solidFill>
                <a:srgbClr val="008000"/>
              </a:solidFill>
              <a:latin typeface="Century Schoolbook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dance</a:t>
            </a:r>
          </a:p>
          <a:p>
            <a:pPr eaLnBrk="1" hangingPunct="1">
              <a:buFont typeface="Wingdings" pitchFamily="2" charset="2"/>
              <a:buNone/>
            </a:pPr>
            <a:endParaRPr lang="en-US" sz="3600" smtClean="0">
              <a:solidFill>
                <a:srgbClr val="008000"/>
              </a:solidFill>
              <a:latin typeface="Century Schoolbook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play a game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watch TV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008000"/>
                </a:solidFill>
                <a:latin typeface="Century Schoolbook" pitchFamily="18" charset="0"/>
              </a:rPr>
              <a:t>drive a car</a:t>
            </a:r>
          </a:p>
          <a:p>
            <a:pPr eaLnBrk="1" hangingPunct="1">
              <a:buFont typeface="Wingdings" pitchFamily="2" charset="2"/>
              <a:buNone/>
            </a:pPr>
            <a:endParaRPr lang="ru-RU" sz="3600" smtClean="0">
              <a:solidFill>
                <a:srgbClr val="008000"/>
              </a:solidFill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982" y="2731369"/>
            <a:ext cx="1937578" cy="230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1108" y="1656978"/>
            <a:ext cx="2088232" cy="1853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126" y="934914"/>
            <a:ext cx="1584176" cy="2378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latin typeface="Century Schoolbook" pitchFamily="18" charset="0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I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’m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play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ing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a game.</a:t>
            </a:r>
          </a:p>
          <a:p>
            <a:pPr>
              <a:buFont typeface="Wingdings" pitchFamily="2" charset="2"/>
              <a:buNone/>
            </a:pP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I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’m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watch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ing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TV.</a:t>
            </a:r>
          </a:p>
          <a:p>
            <a:pPr>
              <a:buFont typeface="Wingdings" pitchFamily="2" charset="2"/>
              <a:buNone/>
            </a:pP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I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’m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driv</a:t>
            </a:r>
            <a:r>
              <a:rPr lang="en-US" sz="4800" smtClean="0">
                <a:solidFill>
                  <a:schemeClr val="bg2"/>
                </a:solidFill>
                <a:latin typeface="Century Schoolbook" pitchFamily="18" charset="0"/>
              </a:rPr>
              <a:t>ing</a:t>
            </a:r>
            <a:r>
              <a:rPr lang="en-US" sz="4800" smtClean="0">
                <a:solidFill>
                  <a:srgbClr val="19673C"/>
                </a:solidFill>
                <a:latin typeface="Century Schoolbook" pitchFamily="18" charset="0"/>
              </a:rPr>
              <a:t> a car.</a:t>
            </a:r>
            <a:endParaRPr lang="ru-RU" sz="4800" smtClean="0">
              <a:solidFill>
                <a:srgbClr val="19673C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6994525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/>
            <a:r>
              <a:rPr lang="en-US" sz="6600" b="1" cap="none" smtClean="0">
                <a:latin typeface="Century Schoolbook" pitchFamily="18" charset="0"/>
              </a:rPr>
              <a:t>PARK</a:t>
            </a:r>
            <a:endParaRPr lang="ru-RU" sz="6600" b="1" cap="none" smtClean="0">
              <a:latin typeface="Century Schoolbook" pitchFamily="18" charset="0"/>
            </a:endParaRPr>
          </a:p>
        </p:txBody>
      </p:sp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38036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kids-playing-in-the-park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211638" y="1700213"/>
            <a:ext cx="4098925" cy="47513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latin typeface="Century Schoolbook" pitchFamily="18" charset="0"/>
            </a:endParaRPr>
          </a:p>
        </p:txBody>
      </p:sp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48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48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48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260350"/>
            <a:ext cx="7467600" cy="9366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 cap="none" smtClean="0">
                <a:solidFill>
                  <a:srgbClr val="19673C"/>
                </a:solidFill>
                <a:latin typeface="Century Schoolbook" pitchFamily="18" charset="0"/>
              </a:rPr>
              <a:t>Thank you!</a:t>
            </a:r>
            <a:endParaRPr lang="ru-RU" sz="4400" b="1" cap="none" smtClean="0">
              <a:solidFill>
                <a:srgbClr val="19673C"/>
              </a:solidFill>
              <a:latin typeface="Century Schoolbook" pitchFamily="18" charset="0"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 algn="ctr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r>
              <a:rPr lang="en-US" sz="4000" b="1" smtClean="0">
                <a:solidFill>
                  <a:srgbClr val="19673C"/>
                </a:solidFill>
                <a:latin typeface="Century Schoolbook" pitchFamily="18" charset="0"/>
              </a:rPr>
              <a:t>See you again!</a:t>
            </a:r>
            <a:r>
              <a:rPr lang="en-US" sz="4000" smtClean="0">
                <a:solidFill>
                  <a:srgbClr val="19673C"/>
                </a:solidFill>
              </a:rPr>
              <a:t> </a:t>
            </a:r>
            <a:endParaRPr lang="ru-RU" sz="4000" smtClean="0">
              <a:solidFill>
                <a:srgbClr val="19673C"/>
              </a:solidFill>
            </a:endParaRPr>
          </a:p>
          <a:p>
            <a:endParaRPr lang="ru-RU" sz="4000" smtClean="0">
              <a:solidFill>
                <a:srgbClr val="19673C"/>
              </a:solidFill>
            </a:endParaRPr>
          </a:p>
          <a:p>
            <a:endParaRPr lang="ru-RU" smtClean="0"/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196975"/>
            <a:ext cx="425291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9">
      <a:dk1>
        <a:srgbClr val="FFCCFF"/>
      </a:dk1>
      <a:lt1>
        <a:srgbClr val="FF99CC"/>
      </a:lt1>
      <a:dk2>
        <a:srgbClr val="710F65"/>
      </a:dk2>
      <a:lt2>
        <a:srgbClr val="CF1B79"/>
      </a:lt2>
      <a:accent1>
        <a:srgbClr val="FE9EFE"/>
      </a:accent1>
      <a:accent2>
        <a:srgbClr val="FE59FE"/>
      </a:accent2>
      <a:accent3>
        <a:srgbClr val="CC0065"/>
      </a:accent3>
      <a:accent4>
        <a:srgbClr val="E500E5"/>
      </a:accent4>
      <a:accent5>
        <a:srgbClr val="660032"/>
      </a:accent5>
      <a:accent6>
        <a:srgbClr val="E434CE"/>
      </a:accent6>
      <a:hlink>
        <a:srgbClr val="720072"/>
      </a:hlink>
      <a:folHlink>
        <a:srgbClr val="2D002D"/>
      </a:folHlink>
    </a:clrScheme>
    <a:fontScheme name="Эркер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9">
    <a:dk1>
      <a:srgbClr val="FFCCFF"/>
    </a:dk1>
    <a:lt1>
      <a:srgbClr val="FF99CC"/>
    </a:lt1>
    <a:dk2>
      <a:srgbClr val="710F65"/>
    </a:dk2>
    <a:lt2>
      <a:srgbClr val="CF1B79"/>
    </a:lt2>
    <a:accent1>
      <a:srgbClr val="FE9EFE"/>
    </a:accent1>
    <a:accent2>
      <a:srgbClr val="FE59FE"/>
    </a:accent2>
    <a:accent3>
      <a:srgbClr val="CC0065"/>
    </a:accent3>
    <a:accent4>
      <a:srgbClr val="E500E5"/>
    </a:accent4>
    <a:accent5>
      <a:srgbClr val="660032"/>
    </a:accent5>
    <a:accent6>
      <a:srgbClr val="E434CE"/>
    </a:accent6>
    <a:hlink>
      <a:srgbClr val="720072"/>
    </a:hlink>
    <a:folHlink>
      <a:srgbClr val="2D002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934</TotalTime>
  <Words>85</Words>
  <Application>Microsoft Office PowerPoint</Application>
  <PresentationFormat>Экран (4:3)</PresentationFormat>
  <Paragraphs>48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Wingdings</vt:lpstr>
      <vt:lpstr>Wingdings 2</vt:lpstr>
      <vt:lpstr>Calibri</vt:lpstr>
      <vt:lpstr>Century Schoolbook</vt:lpstr>
      <vt:lpstr>Эркер</vt:lpstr>
      <vt:lpstr>Эркер</vt:lpstr>
      <vt:lpstr>Эркер</vt:lpstr>
      <vt:lpstr>Эркер</vt:lpstr>
      <vt:lpstr>Эркер</vt:lpstr>
      <vt:lpstr>Эркер</vt:lpstr>
      <vt:lpstr>Слайд 1</vt:lpstr>
      <vt:lpstr>PRESENT CONTINUOUS  НАСТОЯЩЕЕ ПРОДОЛЖЕННОЕ ВРЕМЯ</vt:lpstr>
      <vt:lpstr>MAKE UP SENTENCES:</vt:lpstr>
      <vt:lpstr>Слайд 4</vt:lpstr>
      <vt:lpstr>PARK</vt:lpstr>
      <vt:lpstr>Слайд 6</vt:lpstr>
      <vt:lpstr>Слайд 7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ARE HAVING A GREAT TIME!</dc:title>
  <dc:creator>Аня</dc:creator>
  <cp:lastModifiedBy>Борис</cp:lastModifiedBy>
  <cp:revision>26</cp:revision>
  <dcterms:created xsi:type="dcterms:W3CDTF">2011-12-18T18:43:07Z</dcterms:created>
  <dcterms:modified xsi:type="dcterms:W3CDTF">2012-08-13T11:10:29Z</dcterms:modified>
</cp:coreProperties>
</file>