
<file path=[Content_Types].xml><?xml version="1.0" encoding="utf-8"?>
<Types xmlns="http://schemas.openxmlformats.org/package/2006/content-types">
  <Override PartName="/ppt/slideMasters/slideMaster100.xml" ContentType="application/vnd.openxmlformats-officedocument.presentationml.slideMaster+xml"/>
  <Override PartName="/ppt/theme/theme5.xml" ContentType="application/vnd.openxmlformats-officedocument.theme+xml"/>
  <Override PartName="/ppt/slideMasters/slideMaster77.xml" ContentType="application/vnd.openxmlformats-officedocument.presentationml.slideMaster+xml"/>
  <Override PartName="/ppt/theme/theme98.xml" ContentType="application/vnd.openxmlformats-officedocument.theme+xml"/>
  <Override PartName="/ppt/slideMasters/slideMaster55.xml" ContentType="application/vnd.openxmlformats-officedocument.presentationml.slideMaster+xml"/>
  <Override PartName="/ppt/slideLayouts/slideLayout2.xml" ContentType="application/vnd.openxmlformats-officedocument.presentationml.slideLayout+xml"/>
  <Default Extension="xml" ContentType="application/xml"/>
  <Override PartName="/ppt/slideMasters/slideMaster138.xml" ContentType="application/vnd.openxmlformats-officedocument.presentationml.slideMaster+xml"/>
  <Override PartName="/ppt/slideLayouts/slideLayout24.xml" ContentType="application/vnd.openxmlformats-officedocument.presentationml.slideLayout+xml"/>
  <Override PartName="/ppt/theme/theme29.xml" ContentType="application/vnd.openxmlformats-officedocument.theme+xml"/>
  <Override PartName="/ppt/theme/theme76.xml" ContentType="application/vnd.openxmlformats-officedocument.theme+xml"/>
  <Override PartName="/ppt/theme/theme108.xml" ContentType="application/vnd.openxmlformats-officedocument.theme+xml"/>
  <Override PartName="/ppt/theme/theme155.xml" ContentType="application/vnd.openxmlformats-officedocument.theme+xml"/>
  <Override PartName="/ppt/slideMasters/slideMaster33.xml" ContentType="application/vnd.openxmlformats-officedocument.presentationml.slideMaster+xml"/>
  <Override PartName="/ppt/slideMasters/slideMaster80.xml" ContentType="application/vnd.openxmlformats-officedocument.presentationml.slideMaster+xml"/>
  <Override PartName="/ppt/slideMasters/slideMaster116.xml" ContentType="application/vnd.openxmlformats-officedocument.presentationml.slideMaster+xml"/>
  <Override PartName="/ppt/slideMasters/slideMaster163.xml" ContentType="application/vnd.openxmlformats-officedocument.presentationml.slideMaster+xml"/>
  <Override PartName="/ppt/theme/theme54.xml" ContentType="application/vnd.openxmlformats-officedocument.theme+xml"/>
  <Override PartName="/ppt/theme/theme133.xml" ContentType="application/vnd.openxmlformats-officedocument.theme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41.xml" ContentType="application/vnd.openxmlformats-officedocument.presentationml.slideMaster+xml"/>
  <Override PartName="/ppt/theme/theme32.xml" ContentType="application/vnd.openxmlformats-officedocument.theme+xml"/>
  <Override PartName="/ppt/theme/theme111.xml" ContentType="application/vnd.openxmlformats-officedocument.theme+xml"/>
  <Default Extension="xlsx" ContentType="application/vnd.openxmlformats-officedocument.spreadsheetml.sheet"/>
  <Override PartName="/ppt/diagrams/data2.xml" ContentType="application/vnd.openxmlformats-officedocument.drawingml.diagramData+xml"/>
  <Override PartName="/ppt/slideMasters/slideMaster130.xml" ContentType="application/vnd.openxmlformats-officedocument.presentationml.slideMaster+xml"/>
  <Override PartName="/ppt/theme/theme10.xml" ContentType="application/vnd.openxmlformats-officedocument.theme+xml"/>
  <Override PartName="/ppt/theme/theme100.xml" ContentType="application/vnd.openxmlformats-officedocument.theme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drawing3.xml" ContentType="application/vnd.ms-office.drawingml.diagramDrawing+xml"/>
  <Override PartName="/ppt/slideMasters/slideMaster49.xml" ContentType="application/vnd.openxmlformats-officedocument.presentationml.slideMaster+xml"/>
  <Override PartName="/ppt/slideMasters/slideMaster96.xml" ContentType="application/vnd.openxmlformats-officedocument.presentationml.slideMaster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149.xml" ContentType="application/vnd.openxmlformats-officedocument.theme+xml"/>
  <Override PartName="/ppt/diagrams/quickStyle3.xml" ContentType="application/vnd.openxmlformats-officedocument.drawingml.diagramStyle+xml"/>
  <Override PartName="/ppt/slideMasters/slideMaster27.xml" ContentType="application/vnd.openxmlformats-officedocument.presentationml.slideMaster+xml"/>
  <Override PartName="/ppt/slideMasters/slideMaster38.xml" ContentType="application/vnd.openxmlformats-officedocument.presentationml.slideMaster+xml"/>
  <Override PartName="/ppt/slideMasters/slideMaster74.xml" ContentType="application/vnd.openxmlformats-officedocument.presentationml.slideMaster+xml"/>
  <Override PartName="/ppt/slideMasters/slideMaster85.xml" ContentType="application/vnd.openxmlformats-officedocument.presentationml.slideMaster+xml"/>
  <Override PartName="/ppt/slideMasters/slideMaster168.xml" ContentType="application/vnd.openxmlformats-officedocument.presentationml.slideMaster+xml"/>
  <Override PartName="/ppt/theme/theme59.xml" ContentType="application/vnd.openxmlformats-officedocument.theme+xml"/>
  <Override PartName="/ppt/theme/theme138.xml" ContentType="application/vnd.openxmlformats-officedocument.theme+xml"/>
  <Override PartName="/ppt/presentation.xml" ContentType="application/vnd.openxmlformats-officedocument.presentationml.presentation.main+xml"/>
  <Override PartName="/ppt/slideMasters/slideMaster16.xml" ContentType="application/vnd.openxmlformats-officedocument.presentationml.slideMaster+xml"/>
  <Override PartName="/ppt/slideMasters/slideMaster63.xml" ContentType="application/vnd.openxmlformats-officedocument.presentationml.slideMaster+xml"/>
  <Override PartName="/ppt/slideMasters/slideMaster157.xml" ContentType="application/vnd.openxmlformats-officedocument.presentationml.slideMaster+xml"/>
  <Override PartName="/ppt/theme/theme37.xml" ContentType="application/vnd.openxmlformats-officedocument.theme+xml"/>
  <Override PartName="/ppt/theme/theme48.xml" ContentType="application/vnd.openxmlformats-officedocument.theme+xml"/>
  <Override PartName="/ppt/theme/theme84.xml" ContentType="application/vnd.openxmlformats-officedocument.theme+xml"/>
  <Override PartName="/ppt/theme/theme95.xml" ContentType="application/vnd.openxmlformats-officedocument.theme+xml"/>
  <Override PartName="/ppt/theme/theme116.xml" ContentType="application/vnd.openxmlformats-officedocument.theme+xml"/>
  <Override PartName="/ppt/theme/theme127.xml" ContentType="application/vnd.openxmlformats-officedocument.theme+xml"/>
  <Override PartName="/ppt/theme/theme163.xml" ContentType="application/vnd.openxmlformats-officedocument.theme+xml"/>
  <Override PartName="/ppt/theme/theme174.xml" ContentType="application/vnd.openxmlformats-officedocument.theme+xml"/>
  <Override PartName="/docProps/app.xml" ContentType="application/vnd.openxmlformats-officedocument.extended-properties+xml"/>
  <Override PartName="/ppt/slideMasters/slideMaster52.xml" ContentType="application/vnd.openxmlformats-officedocument.presentationml.slideMaster+xml"/>
  <Override PartName="/ppt/slideMasters/slideMaster135.xml" ContentType="application/vnd.openxmlformats-officedocument.presentationml.slideMaster+xml"/>
  <Override PartName="/ppt/slideMasters/slideMaster146.xml" ContentType="application/vnd.openxmlformats-officedocument.presentationml.slideMaster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theme/theme26.xml" ContentType="application/vnd.openxmlformats-officedocument.theme+xml"/>
  <Override PartName="/ppt/theme/theme73.xml" ContentType="application/vnd.openxmlformats-officedocument.theme+xml"/>
  <Override PartName="/ppt/theme/theme105.xml" ContentType="application/vnd.openxmlformats-officedocument.theme+xml"/>
  <Override PartName="/ppt/theme/theme152.xml" ContentType="application/vnd.openxmlformats-officedocument.theme+xml"/>
  <Override PartName="/ppt/slideMasters/slideMaster30.xml" ContentType="application/vnd.openxmlformats-officedocument.presentationml.slideMaster+xml"/>
  <Override PartName="/ppt/slideMasters/slideMaster41.xml" ContentType="application/vnd.openxmlformats-officedocument.presentationml.slideMaster+xml"/>
  <Override PartName="/ppt/slideMasters/slideMaster124.xml" ContentType="application/vnd.openxmlformats-officedocument.presentationml.slideMaster+xml"/>
  <Override PartName="/ppt/slideMasters/slideMaster171.xml" ContentType="application/vnd.openxmlformats-officedocument.presentationml.slideMaster+xml"/>
  <Override PartName="/ppt/slideLayouts/slideLayout10.xml" ContentType="application/vnd.openxmlformats-officedocument.presentationml.slideLayout+xml"/>
  <Override PartName="/ppt/theme/theme15.xml" ContentType="application/vnd.openxmlformats-officedocument.theme+xml"/>
  <Override PartName="/ppt/theme/theme62.xml" ContentType="application/vnd.openxmlformats-officedocument.theme+xml"/>
  <Override PartName="/ppt/theme/theme141.xml" ContentType="application/vnd.openxmlformats-officedocument.theme+xml"/>
  <Override PartName="/ppt/slideMasters/slideMaster113.xml" ContentType="application/vnd.openxmlformats-officedocument.presentationml.slideMaster+xml"/>
  <Override PartName="/ppt/slideMasters/slideMaster160.xml" ContentType="application/vnd.openxmlformats-officedocument.presentationml.slideMaster+xml"/>
  <Override PartName="/ppt/theme/theme40.xml" ContentType="application/vnd.openxmlformats-officedocument.theme+xml"/>
  <Override PartName="/ppt/theme/theme51.xml" ContentType="application/vnd.openxmlformats-officedocument.theme+xml"/>
  <Override PartName="/ppt/theme/theme130.xml" ContentType="application/vnd.openxmlformats-officedocument.theme+xml"/>
  <Override PartName="/ppt/slideMasters/slideMaster5.xml" ContentType="application/vnd.openxmlformats-officedocument.presentationml.slideMaster+xml"/>
  <Override PartName="/ppt/slideMasters/slideMaster102.xml" ContentType="application/vnd.openxmlformats-officedocument.presentationml.slideMaster+xml"/>
  <Override PartName="/ppt/theme/theme7.xml" ContentType="application/vnd.openxmlformats-officedocument.theme+xml"/>
  <Override PartName="/ppt/slideMasters/slideMaster79.xml" ContentType="application/vnd.openxmlformats-officedocument.presentationml.slideMaster+xml"/>
  <Override PartName="/ppt/diagrams/colors1.xml" ContentType="application/vnd.openxmlformats-officedocument.drawingml.diagramColors+xml"/>
  <Override PartName="/ppt/slideMasters/slideMaster57.xml" ContentType="application/vnd.openxmlformats-officedocument.presentationml.slideMaster+xml"/>
  <Override PartName="/ppt/slideMasters/slideMaster68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89.xml" ContentType="application/vnd.openxmlformats-officedocument.theme+xml"/>
  <Override PartName="/ppt/theme/theme168.xml" ContentType="application/vnd.openxmlformats-officedocument.theme+xml"/>
  <Override PartName="/ppt/slideMasters/slideMaster46.xml" ContentType="application/vnd.openxmlformats-officedocument.presentationml.slideMaster+xml"/>
  <Override PartName="/ppt/slideMasters/slideMaster93.xml" ContentType="application/vnd.openxmlformats-officedocument.presentationml.slideMaster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theme/theme67.xml" ContentType="application/vnd.openxmlformats-officedocument.theme+xml"/>
  <Override PartName="/ppt/theme/theme78.xml" ContentType="application/vnd.openxmlformats-officedocument.theme+xml"/>
  <Override PartName="/ppt/slideLayouts/slideLayout26.xml" ContentType="application/vnd.openxmlformats-officedocument.presentationml.slideLayout+xml"/>
  <Override PartName="/ppt/theme/theme157.xml" ContentType="application/vnd.openxmlformats-officedocument.theme+xml"/>
  <Override PartName="/ppt/slideMasters/slideMaster35.xml" ContentType="application/vnd.openxmlformats-officedocument.presentationml.slideMaster+xml"/>
  <Override PartName="/ppt/slideMasters/slideMaster82.xml" ContentType="application/vnd.openxmlformats-officedocument.presentationml.slideMaster+xml"/>
  <Override PartName="/ppt/slideMasters/slideMaster118.xml" ContentType="application/vnd.openxmlformats-officedocument.presentationml.slideMaster+xml"/>
  <Override PartName="/ppt/slideMasters/slideMaster129.xml" ContentType="application/vnd.openxmlformats-officedocument.presentationml.slideMaster+xml"/>
  <Override PartName="/ppt/slideMasters/slideMaster165.xml" ContentType="application/vnd.openxmlformats-officedocument.presentationml.slideMaster+xml"/>
  <Override PartName="/ppt/theme/theme56.xml" ContentType="application/vnd.openxmlformats-officedocument.theme+xml"/>
  <Override PartName="/ppt/theme/theme135.xml" ContentType="application/vnd.openxmlformats-officedocument.theme+xml"/>
  <Override PartName="/ppt/theme/theme146.xml" ContentType="application/vnd.openxmlformats-officedocument.theme+xml"/>
  <Override PartName="/ppt/slideMasters/slideMaster24.xml" ContentType="application/vnd.openxmlformats-officedocument.presentationml.slideMaster+xml"/>
  <Override PartName="/ppt/slideMasters/slideMaster71.xml" ContentType="application/vnd.openxmlformats-officedocument.presentationml.slideMaster+xml"/>
  <Override PartName="/ppt/slideMasters/slideMaster107.xml" ContentType="application/vnd.openxmlformats-officedocument.presentationml.slideMaster+xml"/>
  <Override PartName="/ppt/slideMasters/slideMaster154.xml" ContentType="application/vnd.openxmlformats-officedocument.presentationml.slideMaster+xml"/>
  <Override PartName="/ppt/theme/theme45.xml" ContentType="application/vnd.openxmlformats-officedocument.theme+xml"/>
  <Override PartName="/ppt/theme/theme92.xml" ContentType="application/vnd.openxmlformats-officedocument.theme+xml"/>
  <Override PartName="/ppt/theme/theme124.xml" ContentType="application/vnd.openxmlformats-officedocument.theme+xml"/>
  <Override PartName="/ppt/theme/theme171.xml" ContentType="application/vnd.openxmlformats-officedocument.theme+xml"/>
  <Override PartName="/ppt/slideMasters/slideMaster13.xml" ContentType="application/vnd.openxmlformats-officedocument.presentationml.slideMaster+xml"/>
  <Override PartName="/ppt/slideMasters/slideMaster60.xml" ContentType="application/vnd.openxmlformats-officedocument.presentationml.slideMaster+xml"/>
  <Override PartName="/ppt/slideMasters/slideMaster143.xml" ContentType="application/vnd.openxmlformats-officedocument.presentationml.slideMaster+xml"/>
  <Override PartName="/ppt/theme/theme23.xml" ContentType="application/vnd.openxmlformats-officedocument.theme+xml"/>
  <Override PartName="/ppt/theme/theme34.xml" ContentType="application/vnd.openxmlformats-officedocument.theme+xml"/>
  <Override PartName="/ppt/theme/theme81.xml" ContentType="application/vnd.openxmlformats-officedocument.theme+xml"/>
  <Override PartName="/ppt/theme/theme113.xml" ContentType="application/vnd.openxmlformats-officedocument.theme+xml"/>
  <Override PartName="/ppt/theme/theme160.xml" ContentType="application/vnd.openxmlformats-officedocument.theme+xml"/>
  <Override PartName="/ppt/diagrams/layout3.xml" ContentType="application/vnd.openxmlformats-officedocument.drawingml.diagramLayout+xml"/>
  <Override PartName="/ppt/slideMasters/slideMaster132.xml" ContentType="application/vnd.openxmlformats-officedocument.presentationml.slideMaster+xml"/>
  <Override PartName="/ppt/theme/theme12.xml" ContentType="application/vnd.openxmlformats-officedocument.theme+xml"/>
  <Override PartName="/ppt/theme/theme70.xml" ContentType="application/vnd.openxmlformats-officedocument.theme+xml"/>
  <Override PartName="/ppt/theme/theme102.xml" ContentType="application/vnd.openxmlformats-officedocument.theme+xml"/>
  <Override PartName="/ppt/slideMasters/slideMaster110.xml" ContentType="application/vnd.openxmlformats-officedocument.presentationml.slideMaster+xml"/>
  <Override PartName="/ppt/slideMasters/slideMaster121.xml" ContentType="application/vnd.openxmlformats-officedocument.presentationml.slideMaster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Masters/slideMaster98.xml" ContentType="application/vnd.openxmlformats-officedocument.presentationml.slideMaster+xml"/>
  <Override PartName="/ppt/theme/theme4.xml" ContentType="application/vnd.openxmlformats-officedocument.theme+xml"/>
  <Override PartName="/ppt/slideMasters/slideMaster29.xml" ContentType="application/vnd.openxmlformats-officedocument.presentationml.slideMaster+xml"/>
  <Override PartName="/ppt/slideMasters/slideMaster76.xml" ContentType="application/vnd.openxmlformats-officedocument.presentationml.slideMaster+xml"/>
  <Override PartName="/ppt/slideMasters/slideMaster8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65.xml" ContentType="application/vnd.openxmlformats-officedocument.presentationml.slideMaster+xml"/>
  <Override PartName="/ppt/slideMasters/slideMaster159.xml" ContentType="application/vnd.openxmlformats-officedocument.presentationml.slideMaster+xml"/>
  <Override PartName="/ppt/theme/theme39.xml" ContentType="application/vnd.openxmlformats-officedocument.theme+xml"/>
  <Override PartName="/ppt/theme/theme86.xml" ContentType="application/vnd.openxmlformats-officedocument.theme+xml"/>
  <Override PartName="/ppt/theme/theme97.xml" ContentType="application/vnd.openxmlformats-officedocument.theme+xml"/>
  <Override PartName="/ppt/theme/theme129.xml" ContentType="application/vnd.openxmlformats-officedocument.theme+xml"/>
  <Override PartName="/ppt/slideMasters/slideMaster54.xml" ContentType="application/vnd.openxmlformats-officedocument.presentationml.slideMaster+xml"/>
  <Override PartName="/ppt/slideMasters/slideMaster137.xml" ContentType="application/vnd.openxmlformats-officedocument.presentationml.slideMaster+xml"/>
  <Override PartName="/ppt/slideMasters/slideMaster148.xml" ContentType="application/vnd.openxmlformats-officedocument.presentationml.slideMaster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8.xml" ContentType="application/vnd.openxmlformats-officedocument.theme+xml"/>
  <Override PartName="/ppt/theme/theme75.xml" ContentType="application/vnd.openxmlformats-officedocument.theme+xml"/>
  <Override PartName="/ppt/theme/theme107.xml" ContentType="application/vnd.openxmlformats-officedocument.theme+xml"/>
  <Override PartName="/ppt/theme/theme118.xml" ContentType="application/vnd.openxmlformats-officedocument.theme+xml"/>
  <Override PartName="/ppt/theme/theme154.xml" ContentType="application/vnd.openxmlformats-officedocument.theme+xml"/>
  <Override PartName="/ppt/theme/theme165.xml" ContentType="application/vnd.openxmlformats-officedocument.theme+xml"/>
  <Override PartName="/ppt/slideMasters/slideMaster32.xml" ContentType="application/vnd.openxmlformats-officedocument.presentationml.slideMaster+xml"/>
  <Override PartName="/ppt/slideMasters/slideMaster43.xml" ContentType="application/vnd.openxmlformats-officedocument.presentationml.slideMaster+xml"/>
  <Override PartName="/ppt/slideMasters/slideMaster90.xml" ContentType="application/vnd.openxmlformats-officedocument.presentationml.slideMaster+xml"/>
  <Override PartName="/ppt/slideMasters/slideMaster126.xml" ContentType="application/vnd.openxmlformats-officedocument.presentationml.slideMaster+xml"/>
  <Override PartName="/ppt/slideMasters/slideMaster173.xml" ContentType="application/vnd.openxmlformats-officedocument.presentationml.slideMaster+xml"/>
  <Override PartName="/ppt/slideLayouts/slideLayout12.xml" ContentType="application/vnd.openxmlformats-officedocument.presentationml.slideLayout+xml"/>
  <Override PartName="/ppt/theme/theme17.xml" ContentType="application/vnd.openxmlformats-officedocument.theme+xml"/>
  <Override PartName="/ppt/theme/theme64.xml" ContentType="application/vnd.openxmlformats-officedocument.theme+xml"/>
  <Override PartName="/ppt/theme/theme143.xml" ContentType="application/vnd.openxmlformats-officedocument.theme+xml"/>
  <Override PartName="/ppt/slideMasters/slideMaster21.xml" ContentType="application/vnd.openxmlformats-officedocument.presentationml.slideMaster+xml"/>
  <Override PartName="/ppt/slideMasters/slideMaster115.xml" ContentType="application/vnd.openxmlformats-officedocument.presentationml.slideMaster+xml"/>
  <Override PartName="/ppt/slideMasters/slideMaster162.xml" ContentType="application/vnd.openxmlformats-officedocument.presentationml.slideMaster+xml"/>
  <Override PartName="/ppt/theme/theme42.xml" ContentType="application/vnd.openxmlformats-officedocument.theme+xml"/>
  <Override PartName="/ppt/theme/theme53.xml" ContentType="application/vnd.openxmlformats-officedocument.theme+xml"/>
  <Override PartName="/ppt/theme/theme132.xml" ContentType="application/vnd.openxmlformats-officedocument.theme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04.xml" ContentType="application/vnd.openxmlformats-officedocument.presentationml.slideMaster+xml"/>
  <Override PartName="/ppt/slideMasters/slideMaster140.xml" ContentType="application/vnd.openxmlformats-officedocument.presentationml.slideMaster+xml"/>
  <Override PartName="/ppt/slideMasters/slideMaster151.xml" ContentType="application/vnd.openxmlformats-officedocument.presentationml.slideMaster+xml"/>
  <Override PartName="/ppt/theme/theme9.xml" ContentType="application/vnd.openxmlformats-officedocument.theme+xml"/>
  <Override PartName="/ppt/theme/theme31.xml" ContentType="application/vnd.openxmlformats-officedocument.theme+xml"/>
  <Override PartName="/ppt/theme/theme110.xml" ContentType="application/vnd.openxmlformats-officedocument.theme+xml"/>
  <Override PartName="/ppt/theme/theme121.xml" ContentType="application/vnd.openxmlformats-officedocument.theme+xml"/>
  <Override PartName="/ppt/theme/theme20.xml" ContentType="application/vnd.openxmlformats-officedocument.them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2.xml" ContentType="application/vnd.ms-office.drawingml.diagramDrawing+xml"/>
  <Override PartName="/ppt/slideMasters/slideMaster48.xml" ContentType="application/vnd.openxmlformats-officedocument.presentationml.slideMaster+xml"/>
  <Override PartName="/ppt/slideMasters/slideMaster59.xml" ContentType="application/vnd.openxmlformats-officedocument.presentationml.slideMaster+xml"/>
  <Override PartName="/ppt/slideMasters/slideMaster95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69.xml" ContentType="application/vnd.openxmlformats-officedocument.theme+xml"/>
  <Override PartName="/ppt/slideLayouts/slideLayout28.xml" ContentType="application/vnd.openxmlformats-officedocument.presentationml.slideLayout+xml"/>
  <Override PartName="/ppt/theme/theme159.xml" ContentType="application/vnd.openxmlformats-officedocument.theme+xml"/>
  <Override PartName="/ppt/diagrams/quickStyle2.xml" ContentType="application/vnd.openxmlformats-officedocument.drawingml.diagramStyle+xml"/>
  <Override PartName="/ppt/slideMasters/slideMaster37.xml" ContentType="application/vnd.openxmlformats-officedocument.presentationml.slideMaster+xml"/>
  <Override PartName="/ppt/slideMasters/slideMaster84.xml" ContentType="application/vnd.openxmlformats-officedocument.presentationml.slideMaster+xml"/>
  <Override PartName="/ppt/slideMasters/slideMaster167.xml" ContentType="application/vnd.openxmlformats-officedocument.presentationml.slideMaster+xml"/>
  <Override PartName="/ppt/theme/theme1.xml" ContentType="application/vnd.openxmlformats-officedocument.theme+xml"/>
  <Override PartName="/ppt/theme/theme58.xml" ContentType="application/vnd.openxmlformats-officedocument.theme+xml"/>
  <Override PartName="/ppt/theme/theme137.xml" ContentType="application/vnd.openxmlformats-officedocument.theme+xml"/>
  <Override PartName="/ppt/theme/theme148.xml" ContentType="application/vnd.openxmlformats-officedocument.theme+xml"/>
  <Override PartName="/ppt/slideMasters/slideMaster26.xml" ContentType="application/vnd.openxmlformats-officedocument.presentationml.slideMaster+xml"/>
  <Override PartName="/ppt/slideMasters/slideMaster73.xml" ContentType="application/vnd.openxmlformats-officedocument.presentationml.slideMaster+xml"/>
  <Override PartName="/ppt/slideMasters/slideMaster109.xml" ContentType="application/vnd.openxmlformats-officedocument.presentationml.slideMaster+xml"/>
  <Override PartName="/ppt/slideMasters/slideMaster156.xml" ContentType="application/vnd.openxmlformats-officedocument.presentationml.slideMaster+xml"/>
  <Override PartName="/ppt/theme/theme47.xml" ContentType="application/vnd.openxmlformats-officedocument.theme+xml"/>
  <Override PartName="/ppt/theme/theme94.xml" ContentType="application/vnd.openxmlformats-officedocument.theme+xml"/>
  <Override PartName="/ppt/theme/theme126.xml" ContentType="application/vnd.openxmlformats-officedocument.theme+xml"/>
  <Override PartName="/ppt/theme/theme173.xml" ContentType="application/vnd.openxmlformats-officedocument.theme+xml"/>
  <Override PartName="/ppt/slideMasters/slideMaster15.xml" ContentType="application/vnd.openxmlformats-officedocument.presentationml.slideMaster+xml"/>
  <Override PartName="/ppt/slideMasters/slideMaster51.xml" ContentType="application/vnd.openxmlformats-officedocument.presentationml.slideMaster+xml"/>
  <Override PartName="/ppt/slideMasters/slideMaster62.xml" ContentType="application/vnd.openxmlformats-officedocument.presentationml.slideMaster+xml"/>
  <Override PartName="/ppt/slideMasters/slideMaster145.xml" ContentType="application/vnd.openxmlformats-officedocument.presentationml.slideMaster+xml"/>
  <Override PartName="/ppt/slides/slide10.xml" ContentType="application/vnd.openxmlformats-officedocument.presentationml.slide+xml"/>
  <Override PartName="/ppt/slideLayouts/slideLayout20.xml" ContentType="application/vnd.openxmlformats-officedocument.presentationml.slideLayout+xml"/>
  <Override PartName="/ppt/theme/theme36.xml" ContentType="application/vnd.openxmlformats-officedocument.theme+xml"/>
  <Override PartName="/ppt/theme/theme83.xml" ContentType="application/vnd.openxmlformats-officedocument.theme+xml"/>
  <Override PartName="/ppt/theme/theme115.xml" ContentType="application/vnd.openxmlformats-officedocument.theme+xml"/>
  <Override PartName="/ppt/theme/theme162.xml" ContentType="application/vnd.openxmlformats-officedocument.theme+xml"/>
  <Override PartName="/ppt/slideMasters/slideMaster40.xml" ContentType="application/vnd.openxmlformats-officedocument.presentationml.slideMaster+xml"/>
  <Override PartName="/ppt/slideMasters/slideMaster134.xml" ContentType="application/vnd.openxmlformats-officedocument.presentationml.slideMaster+xml"/>
  <Override PartName="/ppt/theme/theme14.xml" ContentType="application/vnd.openxmlformats-officedocument.theme+xml"/>
  <Override PartName="/ppt/theme/theme25.xml" ContentType="application/vnd.openxmlformats-officedocument.theme+xml"/>
  <Override PartName="/ppt/theme/theme61.xml" ContentType="application/vnd.openxmlformats-officedocument.theme+xml"/>
  <Override PartName="/ppt/theme/theme72.xml" ContentType="application/vnd.openxmlformats-officedocument.theme+xml"/>
  <Override PartName="/ppt/theme/theme104.xml" ContentType="application/vnd.openxmlformats-officedocument.theme+xml"/>
  <Override PartName="/ppt/theme/theme140.xml" ContentType="application/vnd.openxmlformats-officedocument.theme+xml"/>
  <Override PartName="/ppt/theme/theme151.xml" ContentType="application/vnd.openxmlformats-officedocument.theme+xml"/>
  <Override PartName="/ppt/slideMasters/slideMaster112.xml" ContentType="application/vnd.openxmlformats-officedocument.presentationml.slideMaster+xml"/>
  <Override PartName="/ppt/slideMasters/slideMaster123.xml" ContentType="application/vnd.openxmlformats-officedocument.presentationml.slideMaster+xml"/>
  <Override PartName="/ppt/slideMasters/slideMaster170.xml" ContentType="application/vnd.openxmlformats-officedocument.presentationml.slideMaster+xml"/>
  <Override PartName="/ppt/theme/theme50.xml" ContentType="application/vnd.openxmlformats-officedocument.theme+xml"/>
  <Override PartName="/ppt/slideMasters/slideMaster4.xml" ContentType="application/vnd.openxmlformats-officedocument.presentationml.slideMaster+xml"/>
  <Override PartName="/ppt/slideMasters/slideMaster101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Masters/slideMaster78.xml" ContentType="application/vnd.openxmlformats-officedocument.presentationml.slideMaster+xml"/>
  <Override PartName="/ppt/slideMasters/slideMaster89.xml" ContentType="application/vnd.openxmlformats-officedocument.presentationml.slideMaster+xml"/>
  <Override PartName="/ppt/slideMasters/slideMaster67.xml" ContentType="application/vnd.openxmlformats-officedocument.presentationml.slideMaster+xml"/>
  <Override PartName="/ppt/presProps.xml" ContentType="application/vnd.openxmlformats-officedocument.presentationml.presProps+xml"/>
  <Override PartName="/ppt/theme/theme88.xml" ContentType="application/vnd.openxmlformats-officedocument.theme+xml"/>
  <Override PartName="/ppt/theme/theme99.xml" ContentType="application/vnd.openxmlformats-officedocument.theme+xml"/>
  <Override PartName="/ppt/slideMasters/slideMaster56.xml" ContentType="application/vnd.openxmlformats-officedocument.presentationml.slideMaster+xml"/>
  <Override PartName="/ppt/slideMasters/slideMaster139.xml" ContentType="application/vnd.openxmlformats-officedocument.presentationml.slideMaster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77.xml" ContentType="application/vnd.openxmlformats-officedocument.theme+xml"/>
  <Override PartName="/ppt/theme/theme109.xml" ContentType="application/vnd.openxmlformats-officedocument.theme+xml"/>
  <Override PartName="/ppt/theme/theme156.xml" ContentType="application/vnd.openxmlformats-officedocument.theme+xml"/>
  <Override PartName="/ppt/theme/theme167.xml" ContentType="application/vnd.openxmlformats-officedocument.theme+xml"/>
  <Override PartName="/ppt/slideMasters/slideMaster34.xml" ContentType="application/vnd.openxmlformats-officedocument.presentationml.slideMaster+xml"/>
  <Override PartName="/ppt/slideMasters/slideMaster45.xml" ContentType="application/vnd.openxmlformats-officedocument.presentationml.slideMaster+xml"/>
  <Override PartName="/ppt/slideMasters/slideMaster81.xml" ContentType="application/vnd.openxmlformats-officedocument.presentationml.slideMaster+xml"/>
  <Override PartName="/ppt/slideMasters/slideMaster92.xml" ContentType="application/vnd.openxmlformats-officedocument.presentationml.slideMaster+xml"/>
  <Override PartName="/ppt/slideMasters/slideMaster128.xml" ContentType="application/vnd.openxmlformats-officedocument.presentationml.slideMaster+xml"/>
  <Override PartName="/ppt/slideLayouts/slideLayout14.xml" ContentType="application/vnd.openxmlformats-officedocument.presentationml.slideLayout+xml"/>
  <Override PartName="/ppt/theme/theme19.xml" ContentType="application/vnd.openxmlformats-officedocument.theme+xml"/>
  <Override PartName="/ppt/theme/theme66.xml" ContentType="application/vnd.openxmlformats-officedocument.theme+xml"/>
  <Override PartName="/ppt/theme/theme145.xml" ContentType="application/vnd.openxmlformats-officedocument.theme+xml"/>
  <Override PartName="/ppt/slideMasters/slideMaster23.xml" ContentType="application/vnd.openxmlformats-officedocument.presentationml.slideMaster+xml"/>
  <Override PartName="/ppt/slideMasters/slideMaster70.xml" ContentType="application/vnd.openxmlformats-officedocument.presentationml.slideMaster+xml"/>
  <Override PartName="/ppt/slideMasters/slideMaster117.xml" ContentType="application/vnd.openxmlformats-officedocument.presentationml.slideMaster+xml"/>
  <Override PartName="/ppt/slideMasters/slideMaster164.xml" ContentType="application/vnd.openxmlformats-officedocument.presentationml.slideMaster+xml"/>
  <Override PartName="/ppt/theme/theme44.xml" ContentType="application/vnd.openxmlformats-officedocument.theme+xml"/>
  <Override PartName="/ppt/theme/theme55.xml" ContentType="application/vnd.openxmlformats-officedocument.theme+xml"/>
  <Override PartName="/ppt/theme/theme91.xml" ContentType="application/vnd.openxmlformats-officedocument.theme+xml"/>
  <Override PartName="/ppt/theme/theme134.xml" ContentType="application/vnd.openxmlformats-officedocument.theme+xml"/>
  <Override PartName="/ppt/slideMasters/slideMaster9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06.xml" ContentType="application/vnd.openxmlformats-officedocument.presentationml.slideMaster+xml"/>
  <Override PartName="/ppt/slideMasters/slideMaster142.xml" ContentType="application/vnd.openxmlformats-officedocument.presentationml.slideMaster+xml"/>
  <Override PartName="/ppt/slideMasters/slideMaster153.xml" ContentType="application/vnd.openxmlformats-officedocument.presentationml.slideMaster+xml"/>
  <Override PartName="/ppt/theme/theme33.xml" ContentType="application/vnd.openxmlformats-officedocument.theme+xml"/>
  <Override PartName="/ppt/theme/theme80.xml" ContentType="application/vnd.openxmlformats-officedocument.theme+xml"/>
  <Override PartName="/ppt/theme/theme112.xml" ContentType="application/vnd.openxmlformats-officedocument.theme+xml"/>
  <Override PartName="/ppt/theme/theme123.xml" ContentType="application/vnd.openxmlformats-officedocument.theme+xml"/>
  <Override PartName="/ppt/theme/theme170.xml" ContentType="application/vnd.openxmlformats-officedocument.theme+xml"/>
  <Override PartName="/ppt/diagrams/layout2.xml" ContentType="application/vnd.openxmlformats-officedocument.drawingml.diagramLayout+xml"/>
  <Override PartName="/ppt/slideMasters/slideMaster131.xml" ContentType="application/vnd.openxmlformats-officedocument.presentationml.slideMaster+xml"/>
  <Override PartName="/ppt/theme/theme22.xml" ContentType="application/vnd.openxmlformats-officedocument.theme+xml"/>
  <Override PartName="/ppt/theme/theme101.xml" ContentType="application/vnd.openxmlformats-officedocument.theme+xml"/>
  <Override PartName="/ppt/diagrams/data3.xml" ContentType="application/vnd.openxmlformats-officedocument.drawingml.diagramData+xml"/>
  <Override PartName="/ppt/slideMasters/slideMaster120.xml" ContentType="application/vnd.openxmlformats-officedocument.presentationml.slideMaster+xml"/>
  <Override PartName="/ppt/theme/theme11.xml" ContentType="application/vnd.openxmlformats-officedocument.theme+xml"/>
  <Override PartName="/docProps/core.xml" ContentType="application/vnd.openxmlformats-package.core-properties+xml"/>
  <Override PartName="/ppt/slideMasters/slideMaster97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39.xml" ContentType="application/vnd.openxmlformats-officedocument.presentationml.slideMaster+xml"/>
  <Override PartName="/ppt/slideMasters/slideMaster86.xml" ContentType="application/vnd.openxmlformats-officedocument.presentationml.slideMaster+xml"/>
  <Override PartName="/ppt/theme/theme3.xml" ContentType="application/vnd.openxmlformats-officedocument.theme+xml"/>
  <Override PartName="/ppt/theme/theme139.xml" ContentType="application/vnd.openxmlformats-officedocument.theme+xml"/>
  <Override PartName="/ppt/slideMasters/slideMaster28.xml" ContentType="application/vnd.openxmlformats-officedocument.presentationml.slideMaster+xml"/>
  <Override PartName="/ppt/slideMasters/slideMaster75.xml" ContentType="application/vnd.openxmlformats-officedocument.presentationml.slideMaster+xml"/>
  <Override PartName="/ppt/slideMasters/slideMaster158.xml" ContentType="application/vnd.openxmlformats-officedocument.presentationml.slideMaster+xml"/>
  <Override PartName="/ppt/slideMasters/slideMaster169.xml" ContentType="application/vnd.openxmlformats-officedocument.presentationml.slideMaster+xml"/>
  <Override PartName="/ppt/theme/theme49.xml" ContentType="application/vnd.openxmlformats-officedocument.theme+xml"/>
  <Override PartName="/ppt/theme/theme96.xml" ContentType="application/vnd.openxmlformats-officedocument.theme+xml"/>
  <Override PartName="/ppt/theme/theme128.xml" ContentType="application/vnd.openxmlformats-officedocument.theme+xml"/>
  <Default Extension="rels" ContentType="application/vnd.openxmlformats-package.relationships+xml"/>
  <Override PartName="/ppt/slideMasters/slideMaster17.xml" ContentType="application/vnd.openxmlformats-officedocument.presentationml.slideMaster+xml"/>
  <Override PartName="/ppt/slideMasters/slideMaster53.xml" ContentType="application/vnd.openxmlformats-officedocument.presentationml.slideMaster+xml"/>
  <Override PartName="/ppt/slideMasters/slideMaster64.xml" ContentType="application/vnd.openxmlformats-officedocument.presentationml.slideMaster+xml"/>
  <Override PartName="/ppt/slideMasters/slideMaster147.xml" ContentType="application/vnd.openxmlformats-officedocument.presentationml.slideMaster+xml"/>
  <Override PartName="/ppt/slideLayouts/slideLayout22.xml" ContentType="application/vnd.openxmlformats-officedocument.presentationml.slideLayout+xml"/>
  <Override PartName="/ppt/theme/theme38.xml" ContentType="application/vnd.openxmlformats-officedocument.theme+xml"/>
  <Override PartName="/ppt/theme/theme85.xml" ContentType="application/vnd.openxmlformats-officedocument.theme+xml"/>
  <Override PartName="/ppt/theme/theme117.xml" ContentType="application/vnd.openxmlformats-officedocument.theme+xml"/>
  <Override PartName="/ppt/theme/theme164.xml" ContentType="application/vnd.openxmlformats-officedocument.theme+xml"/>
  <Override PartName="/ppt/slideMasters/slideMaster42.xml" ContentType="application/vnd.openxmlformats-officedocument.presentationml.slideMaster+xml"/>
  <Override PartName="/ppt/slideMasters/slideMaster136.xml" ContentType="application/vnd.openxmlformats-officedocument.presentationml.slideMaster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6.xml" ContentType="application/vnd.openxmlformats-officedocument.theme+xml"/>
  <Override PartName="/ppt/theme/theme27.xml" ContentType="application/vnd.openxmlformats-officedocument.theme+xml"/>
  <Override PartName="/ppt/theme/theme63.xml" ContentType="application/vnd.openxmlformats-officedocument.theme+xml"/>
  <Override PartName="/ppt/theme/theme74.xml" ContentType="application/vnd.openxmlformats-officedocument.theme+xml"/>
  <Override PartName="/ppt/theme/theme106.xml" ContentType="application/vnd.openxmlformats-officedocument.theme+xml"/>
  <Override PartName="/ppt/theme/theme153.xml" ContentType="application/vnd.openxmlformats-officedocument.theme+xml"/>
  <Override PartName="/ppt/slideMasters/slideMaster31.xml" ContentType="application/vnd.openxmlformats-officedocument.presentationml.slideMaster+xml"/>
  <Override PartName="/ppt/slideMasters/slideMaster114.xml" ContentType="application/vnd.openxmlformats-officedocument.presentationml.slideMaster+xml"/>
  <Override PartName="/ppt/slideMasters/slideMaster125.xml" ContentType="application/vnd.openxmlformats-officedocument.presentationml.slideMaster+xml"/>
  <Override PartName="/ppt/slideMasters/slideMaster161.xml" ContentType="application/vnd.openxmlformats-officedocument.presentationml.slideMaster+xml"/>
  <Override PartName="/ppt/slideMasters/slideMaster172.xml" ContentType="application/vnd.openxmlformats-officedocument.presentationml.slideMaster+xml"/>
  <Override PartName="/ppt/theme/theme52.xml" ContentType="application/vnd.openxmlformats-officedocument.theme+xml"/>
  <Override PartName="/ppt/theme/theme131.xml" ContentType="application/vnd.openxmlformats-officedocument.theme+xml"/>
  <Override PartName="/ppt/theme/theme142.xml" ContentType="application/vnd.openxmlformats-officedocument.theme+xml"/>
  <Override PartName="/ppt/slideMasters/slideMaster6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103.xml" ContentType="application/vnd.openxmlformats-officedocument.presentationml.slideMaster+xml"/>
  <Override PartName="/ppt/slideMasters/slideMaster150.xml" ContentType="application/vnd.openxmlformats-officedocument.presentationml.slideMaster+xml"/>
  <Override PartName="/ppt/theme/theme8.xml" ContentType="application/vnd.openxmlformats-officedocument.theme+xml"/>
  <Override PartName="/ppt/theme/theme41.xml" ContentType="application/vnd.openxmlformats-officedocument.theme+xml"/>
  <Override PartName="/ppt/theme/theme120.xml" ContentType="application/vnd.openxmlformats-officedocument.theme+xml"/>
  <Override PartName="/ppt/theme/theme30.xml" ContentType="application/vnd.openxmlformats-officedocument.theme+xml"/>
  <Override PartName="/ppt/charts/chart1.xml" ContentType="application/vnd.openxmlformats-officedocument.drawingml.chart+xml"/>
  <Override PartName="/ppt/slideMasters/slideMaster69.xml" ContentType="application/vnd.openxmlformats-officedocument.presentationml.slideMaster+xml"/>
  <Override PartName="/ppt/diagrams/colors2.xml" ContentType="application/vnd.openxmlformats-officedocument.drawingml.diagramColors+xml"/>
  <Override PartName="/ppt/slideMasters/slideMaster58.xml" ContentType="application/vnd.openxmlformats-officedocument.presentationml.slideMaster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theme/theme79.xml" ContentType="application/vnd.openxmlformats-officedocument.theme+xml"/>
  <Override PartName="/ppt/slideLayouts/slideLayout27.xml" ContentType="application/vnd.openxmlformats-officedocument.presentationml.slideLayout+xml"/>
  <Override PartName="/ppt/theme/theme158.xml" ContentType="application/vnd.openxmlformats-officedocument.theme+xml"/>
  <Override PartName="/ppt/theme/theme169.xml" ContentType="application/vnd.openxmlformats-officedocument.theme+xml"/>
  <Override PartName="/ppt/diagrams/drawing1.xml" ContentType="application/vnd.ms-office.drawingml.diagramDrawing+xml"/>
  <Override PartName="/ppt/slideMasters/slideMaster47.xml" ContentType="application/vnd.openxmlformats-officedocument.presentationml.slideMaster+xml"/>
  <Override PartName="/ppt/slideMasters/slideMaster94.xml" ContentType="application/vnd.openxmlformats-officedocument.presentationml.slideMaster+xml"/>
  <Default Extension="jpeg" ContentType="image/jpeg"/>
  <Override PartName="/ppt/slideLayouts/slideLayout16.xml" ContentType="application/vnd.openxmlformats-officedocument.presentationml.slideLayout+xml"/>
  <Override PartName="/ppt/theme/theme68.xml" ContentType="application/vnd.openxmlformats-officedocument.theme+xml"/>
  <Override PartName="/ppt/theme/theme147.xml" ContentType="application/vnd.openxmlformats-officedocument.theme+xml"/>
  <Override PartName="/ppt/diagrams/quickStyle1.xml" ContentType="application/vnd.openxmlformats-officedocument.drawingml.diagramStyle+xml"/>
  <Override PartName="/ppt/slideMasters/slideMaster25.xml" ContentType="application/vnd.openxmlformats-officedocument.presentationml.slideMaster+xml"/>
  <Override PartName="/ppt/slideMasters/slideMaster36.xml" ContentType="application/vnd.openxmlformats-officedocument.presentationml.slideMaster+xml"/>
  <Override PartName="/ppt/slideMasters/slideMaster72.xml" ContentType="application/vnd.openxmlformats-officedocument.presentationml.slideMaster+xml"/>
  <Override PartName="/ppt/slideMasters/slideMaster83.xml" ContentType="application/vnd.openxmlformats-officedocument.presentationml.slideMaster+xml"/>
  <Override PartName="/ppt/slideMasters/slideMaster119.xml" ContentType="application/vnd.openxmlformats-officedocument.presentationml.slideMaster+xml"/>
  <Override PartName="/ppt/slideMasters/slideMaster166.xml" ContentType="application/vnd.openxmlformats-officedocument.presentationml.slideMaster+xml"/>
  <Override PartName="/ppt/theme/theme46.xml" ContentType="application/vnd.openxmlformats-officedocument.theme+xml"/>
  <Override PartName="/ppt/theme/theme57.xml" ContentType="application/vnd.openxmlformats-officedocument.theme+xml"/>
  <Override PartName="/ppt/theme/theme93.xml" ContentType="application/vnd.openxmlformats-officedocument.theme+xml"/>
  <Override PartName="/ppt/theme/theme136.xml" ContentType="application/vnd.openxmlformats-officedocument.theme+xml"/>
  <Override PartName="/ppt/slideMasters/slideMaster14.xml" ContentType="application/vnd.openxmlformats-officedocument.presentationml.slideMaster+xml"/>
  <Override PartName="/ppt/slideMasters/slideMaster61.xml" ContentType="application/vnd.openxmlformats-officedocument.presentationml.slideMaster+xml"/>
  <Override PartName="/ppt/slideMasters/slideMaster108.xml" ContentType="application/vnd.openxmlformats-officedocument.presentationml.slideMaster+xml"/>
  <Override PartName="/ppt/slideMasters/slideMaster155.xml" ContentType="application/vnd.openxmlformats-officedocument.presentationml.slideMaster+xml"/>
  <Override PartName="/ppt/theme/theme35.xml" ContentType="application/vnd.openxmlformats-officedocument.theme+xml"/>
  <Override PartName="/ppt/theme/theme82.xml" ContentType="application/vnd.openxmlformats-officedocument.theme+xml"/>
  <Override PartName="/ppt/theme/theme114.xml" ContentType="application/vnd.openxmlformats-officedocument.theme+xml"/>
  <Override PartName="/ppt/theme/theme125.xml" ContentType="application/vnd.openxmlformats-officedocument.theme+xml"/>
  <Override PartName="/ppt/theme/theme161.xml" ContentType="application/vnd.openxmlformats-officedocument.theme+xml"/>
  <Override PartName="/ppt/theme/theme172.xml" ContentType="application/vnd.openxmlformats-officedocument.theme+xml"/>
  <Override PartName="/ppt/slideMasters/slideMaster50.xml" ContentType="application/vnd.openxmlformats-officedocument.presentationml.slideMaster+xml"/>
  <Override PartName="/ppt/slideMasters/slideMaster133.xml" ContentType="application/vnd.openxmlformats-officedocument.presentationml.slideMaster+xml"/>
  <Override PartName="/ppt/slideMasters/slideMaster144.xml" ContentType="application/vnd.openxmlformats-officedocument.presentationml.slideMaster+xml"/>
  <Override PartName="/ppt/theme/theme24.xml" ContentType="application/vnd.openxmlformats-officedocument.theme+xml"/>
  <Override PartName="/ppt/theme/theme71.xml" ContentType="application/vnd.openxmlformats-officedocument.theme+xml"/>
  <Override PartName="/ppt/theme/theme103.xml" ContentType="application/vnd.openxmlformats-officedocument.theme+xml"/>
  <Override PartName="/ppt/theme/theme150.xml" ContentType="application/vnd.openxmlformats-officedocument.theme+xml"/>
  <Override PartName="/ppt/slideMasters/slideMaster122.xml" ContentType="application/vnd.openxmlformats-officedocument.presentationml.slideMaster+xml"/>
  <Override PartName="/ppt/theme/theme13.xml" ContentType="application/vnd.openxmlformats-officedocument.theme+xml"/>
  <Override PartName="/ppt/theme/theme60.xml" ContentType="application/vnd.openxmlformats-officedocument.theme+xml"/>
  <Override PartName="/ppt/slideMasters/slideMaster99.xml" ContentType="application/vnd.openxmlformats-officedocument.presentationml.slideMaster+xml"/>
  <Override PartName="/ppt/slideMasters/slideMaster111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3.xml" ContentType="application/vnd.openxmlformats-officedocument.presentationml.slideMaster+xml"/>
  <Override PartName="/ppt/slideMasters/slideMaster8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66.xml" ContentType="application/vnd.openxmlformats-officedocument.presentationml.slideMaster+xml"/>
  <Override PartName="/ppt/slideMasters/slideMaster149.xml" ContentType="application/vnd.openxmlformats-officedocument.presentationml.slideMaster+xml"/>
  <Override PartName="/ppt/theme/theme87.xml" ContentType="application/vnd.openxmlformats-officedocument.theme+xml"/>
  <Override PartName="/ppt/theme/theme119.xml" ContentType="application/vnd.openxmlformats-officedocument.theme+xml"/>
  <Override PartName="/ppt/theme/theme166.xml" ContentType="application/vnd.openxmlformats-officedocument.theme+xml"/>
  <Override PartName="/ppt/slideMasters/slideMaster44.xml" ContentType="application/vnd.openxmlformats-officedocument.presentationml.slideMaster+xml"/>
  <Override PartName="/ppt/slideMasters/slideMaster91.xml" ContentType="application/vnd.openxmlformats-officedocument.presentationml.slideMaster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theme/theme18.xml" ContentType="application/vnd.openxmlformats-officedocument.theme+xml"/>
  <Override PartName="/ppt/theme/theme65.xml" ContentType="application/vnd.openxmlformats-officedocument.theme+xml"/>
  <Override PartName="/ppt/slideMasters/slideMaster127.xml" ContentType="application/vnd.openxmlformats-officedocument.presentationml.slideMaster+xml"/>
  <Override PartName="/ppt/tableStyles.xml" ContentType="application/vnd.openxmlformats-officedocument.presentationml.tableStyles+xml"/>
  <Override PartName="/ppt/theme/theme144.xml" ContentType="application/vnd.openxmlformats-officedocument.theme+xml"/>
  <Override PartName="/ppt/slideMasters/slideMaster22.xml" ContentType="application/vnd.openxmlformats-officedocument.presentationml.slideMaster+xml"/>
  <Override PartName="/ppt/slideMasters/slideMaster105.xml" ContentType="application/vnd.openxmlformats-officedocument.presentationml.slideMaster+xml"/>
  <Override PartName="/ppt/slideMasters/slideMaster152.xml" ContentType="application/vnd.openxmlformats-officedocument.presentationml.slideMaster+xml"/>
  <Override PartName="/ppt/theme/theme43.xml" ContentType="application/vnd.openxmlformats-officedocument.theme+xml"/>
  <Override PartName="/ppt/theme/theme90.xml" ContentType="application/vnd.openxmlformats-officedocument.theme+xml"/>
  <Override PartName="/ppt/theme/theme122.xml" ContentType="application/vnd.openxmlformats-officedocument.theme+xml"/>
  <Override PartName="/ppt/theme/theme21.xml" ContentType="application/vnd.openxmlformats-officedocument.theme+xml"/>
  <Override PartName="/ppt/diagrams/layout1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4" r:id="rId3"/>
    <p:sldMasterId id="2147483676" r:id="rId4"/>
    <p:sldMasterId id="2147483678" r:id="rId5"/>
    <p:sldMasterId id="2147483680" r:id="rId6"/>
    <p:sldMasterId id="2147483682" r:id="rId7"/>
    <p:sldMasterId id="2147483684" r:id="rId8"/>
    <p:sldMasterId id="2147483686" r:id="rId9"/>
    <p:sldMasterId id="2147483688" r:id="rId10"/>
    <p:sldMasterId id="2147483690" r:id="rId11"/>
    <p:sldMasterId id="2147483692" r:id="rId12"/>
    <p:sldMasterId id="2147483694" r:id="rId13"/>
    <p:sldMasterId id="2147483696" r:id="rId14"/>
    <p:sldMasterId id="2147483698" r:id="rId15"/>
    <p:sldMasterId id="2147483700" r:id="rId16"/>
    <p:sldMasterId id="2147483702" r:id="rId17"/>
    <p:sldMasterId id="2147483704" r:id="rId18"/>
    <p:sldMasterId id="2147483706" r:id="rId19"/>
    <p:sldMasterId id="2147483708" r:id="rId20"/>
    <p:sldMasterId id="2147483710" r:id="rId21"/>
    <p:sldMasterId id="2147483712" r:id="rId22"/>
    <p:sldMasterId id="2147483714" r:id="rId23"/>
    <p:sldMasterId id="2147483716" r:id="rId24"/>
    <p:sldMasterId id="2147483718" r:id="rId25"/>
    <p:sldMasterId id="2147483720" r:id="rId26"/>
    <p:sldMasterId id="2147483722" r:id="rId27"/>
    <p:sldMasterId id="2147483724" r:id="rId28"/>
    <p:sldMasterId id="2147483726" r:id="rId29"/>
    <p:sldMasterId id="2147483728" r:id="rId30"/>
    <p:sldMasterId id="2147483730" r:id="rId31"/>
    <p:sldMasterId id="2147483732" r:id="rId32"/>
    <p:sldMasterId id="2147483734" r:id="rId33"/>
    <p:sldMasterId id="2147483736" r:id="rId34"/>
    <p:sldMasterId id="2147483738" r:id="rId35"/>
    <p:sldMasterId id="2147483740" r:id="rId36"/>
    <p:sldMasterId id="2147483742" r:id="rId37"/>
    <p:sldMasterId id="2147483746" r:id="rId38"/>
    <p:sldMasterId id="2147483748" r:id="rId39"/>
    <p:sldMasterId id="2147483750" r:id="rId40"/>
    <p:sldMasterId id="2147483752" r:id="rId41"/>
    <p:sldMasterId id="2147483754" r:id="rId42"/>
    <p:sldMasterId id="2147483756" r:id="rId43"/>
    <p:sldMasterId id="2147483758" r:id="rId44"/>
    <p:sldMasterId id="2147483760" r:id="rId45"/>
    <p:sldMasterId id="2147483762" r:id="rId46"/>
    <p:sldMasterId id="2147483764" r:id="rId47"/>
    <p:sldMasterId id="2147483766" r:id="rId48"/>
    <p:sldMasterId id="2147483768" r:id="rId49"/>
    <p:sldMasterId id="2147483770" r:id="rId50"/>
    <p:sldMasterId id="2147483772" r:id="rId51"/>
    <p:sldMasterId id="2147483774" r:id="rId52"/>
    <p:sldMasterId id="2147483776" r:id="rId53"/>
    <p:sldMasterId id="2147483778" r:id="rId54"/>
    <p:sldMasterId id="2147483780" r:id="rId55"/>
    <p:sldMasterId id="2147483782" r:id="rId56"/>
    <p:sldMasterId id="2147483786" r:id="rId57"/>
    <p:sldMasterId id="2147483788" r:id="rId58"/>
    <p:sldMasterId id="2147483790" r:id="rId59"/>
    <p:sldMasterId id="2147483792" r:id="rId60"/>
    <p:sldMasterId id="2147483794" r:id="rId61"/>
    <p:sldMasterId id="2147483796" r:id="rId62"/>
    <p:sldMasterId id="2147483798" r:id="rId63"/>
    <p:sldMasterId id="2147483800" r:id="rId64"/>
    <p:sldMasterId id="2147483802" r:id="rId65"/>
    <p:sldMasterId id="2147483804" r:id="rId66"/>
    <p:sldMasterId id="2147483806" r:id="rId67"/>
    <p:sldMasterId id="2147483808" r:id="rId68"/>
    <p:sldMasterId id="2147483810" r:id="rId69"/>
    <p:sldMasterId id="2147483812" r:id="rId70"/>
    <p:sldMasterId id="2147483814" r:id="rId71"/>
    <p:sldMasterId id="2147483816" r:id="rId72"/>
    <p:sldMasterId id="2147483818" r:id="rId73"/>
    <p:sldMasterId id="2147483820" r:id="rId74"/>
    <p:sldMasterId id="2147483822" r:id="rId75"/>
    <p:sldMasterId id="2147483826" r:id="rId76"/>
    <p:sldMasterId id="2147483828" r:id="rId77"/>
    <p:sldMasterId id="2147483830" r:id="rId78"/>
    <p:sldMasterId id="2147483832" r:id="rId79"/>
    <p:sldMasterId id="2147483834" r:id="rId80"/>
    <p:sldMasterId id="2147483836" r:id="rId81"/>
    <p:sldMasterId id="2147483838" r:id="rId82"/>
    <p:sldMasterId id="2147483840" r:id="rId83"/>
    <p:sldMasterId id="2147483842" r:id="rId84"/>
    <p:sldMasterId id="2147483844" r:id="rId85"/>
    <p:sldMasterId id="2147483846" r:id="rId86"/>
    <p:sldMasterId id="2147483848" r:id="rId87"/>
    <p:sldMasterId id="2147483850" r:id="rId88"/>
    <p:sldMasterId id="2147483852" r:id="rId89"/>
    <p:sldMasterId id="2147483854" r:id="rId90"/>
    <p:sldMasterId id="2147483856" r:id="rId91"/>
    <p:sldMasterId id="2147483858" r:id="rId92"/>
    <p:sldMasterId id="2147483860" r:id="rId93"/>
    <p:sldMasterId id="2147483862" r:id="rId94"/>
    <p:sldMasterId id="2147483864" r:id="rId95"/>
    <p:sldMasterId id="2147483868" r:id="rId96"/>
    <p:sldMasterId id="2147483870" r:id="rId97"/>
    <p:sldMasterId id="2147483872" r:id="rId98"/>
    <p:sldMasterId id="2147483874" r:id="rId99"/>
    <p:sldMasterId id="2147483876" r:id="rId100"/>
    <p:sldMasterId id="2147483878" r:id="rId101"/>
    <p:sldMasterId id="2147483880" r:id="rId102"/>
    <p:sldMasterId id="2147483882" r:id="rId103"/>
    <p:sldMasterId id="2147483884" r:id="rId104"/>
    <p:sldMasterId id="2147483886" r:id="rId105"/>
    <p:sldMasterId id="2147483888" r:id="rId106"/>
    <p:sldMasterId id="2147483890" r:id="rId107"/>
    <p:sldMasterId id="2147483892" r:id="rId108"/>
    <p:sldMasterId id="2147483894" r:id="rId109"/>
    <p:sldMasterId id="2147483896" r:id="rId110"/>
    <p:sldMasterId id="2147483898" r:id="rId111"/>
    <p:sldMasterId id="2147483900" r:id="rId112"/>
    <p:sldMasterId id="2147483902" r:id="rId113"/>
    <p:sldMasterId id="2147483904" r:id="rId114"/>
    <p:sldMasterId id="2147483906" r:id="rId115"/>
    <p:sldMasterId id="2147483912" r:id="rId116"/>
    <p:sldMasterId id="2147483914" r:id="rId117"/>
    <p:sldMasterId id="2147483916" r:id="rId118"/>
    <p:sldMasterId id="2147483918" r:id="rId119"/>
    <p:sldMasterId id="2147483920" r:id="rId120"/>
    <p:sldMasterId id="2147483926" r:id="rId121"/>
    <p:sldMasterId id="2147483928" r:id="rId122"/>
    <p:sldMasterId id="2147483930" r:id="rId123"/>
    <p:sldMasterId id="2147483932" r:id="rId124"/>
    <p:sldMasterId id="2147483934" r:id="rId125"/>
    <p:sldMasterId id="2147483936" r:id="rId126"/>
    <p:sldMasterId id="2147483938" r:id="rId127"/>
    <p:sldMasterId id="2147483940" r:id="rId128"/>
    <p:sldMasterId id="2147483942" r:id="rId129"/>
    <p:sldMasterId id="2147483946" r:id="rId130"/>
    <p:sldMasterId id="2147483948" r:id="rId131"/>
    <p:sldMasterId id="2147483950" r:id="rId132"/>
    <p:sldMasterId id="2147483952" r:id="rId133"/>
    <p:sldMasterId id="2147483954" r:id="rId134"/>
    <p:sldMasterId id="2147483956" r:id="rId135"/>
    <p:sldMasterId id="2147483958" r:id="rId136"/>
    <p:sldMasterId id="2147483962" r:id="rId137"/>
    <p:sldMasterId id="2147483964" r:id="rId138"/>
    <p:sldMasterId id="2147483966" r:id="rId139"/>
    <p:sldMasterId id="2147483968" r:id="rId140"/>
    <p:sldMasterId id="2147483970" r:id="rId141"/>
    <p:sldMasterId id="2147483972" r:id="rId142"/>
    <p:sldMasterId id="2147483974" r:id="rId143"/>
    <p:sldMasterId id="2147483976" r:id="rId144"/>
    <p:sldMasterId id="2147483978" r:id="rId145"/>
    <p:sldMasterId id="2147483980" r:id="rId146"/>
    <p:sldMasterId id="2147483982" r:id="rId147"/>
    <p:sldMasterId id="2147483984" r:id="rId148"/>
    <p:sldMasterId id="2147483986" r:id="rId149"/>
    <p:sldMasterId id="2147483988" r:id="rId150"/>
    <p:sldMasterId id="2147483990" r:id="rId151"/>
    <p:sldMasterId id="2147483992" r:id="rId152"/>
    <p:sldMasterId id="2147483996" r:id="rId153"/>
    <p:sldMasterId id="2147483998" r:id="rId154"/>
    <p:sldMasterId id="2147484000" r:id="rId155"/>
    <p:sldMasterId id="2147484002" r:id="rId156"/>
    <p:sldMasterId id="2147484004" r:id="rId157"/>
    <p:sldMasterId id="2147484006" r:id="rId158"/>
    <p:sldMasterId id="2147484008" r:id="rId159"/>
    <p:sldMasterId id="2147484010" r:id="rId160"/>
    <p:sldMasterId id="2147484012" r:id="rId161"/>
    <p:sldMasterId id="2147484014" r:id="rId162"/>
    <p:sldMasterId id="2147484016" r:id="rId163"/>
    <p:sldMasterId id="2147484018" r:id="rId164"/>
    <p:sldMasterId id="2147484020" r:id="rId165"/>
    <p:sldMasterId id="2147484022" r:id="rId166"/>
    <p:sldMasterId id="2147484024" r:id="rId167"/>
    <p:sldMasterId id="2147484026" r:id="rId168"/>
    <p:sldMasterId id="2147484028" r:id="rId169"/>
    <p:sldMasterId id="2147484030" r:id="rId170"/>
    <p:sldMasterId id="2147484032" r:id="rId171"/>
    <p:sldMasterId id="2147484034" r:id="rId172"/>
    <p:sldMasterId id="2147484036" r:id="rId173"/>
  </p:sldMasterIdLst>
  <p:notesMasterIdLst>
    <p:notesMasterId r:id="rId192"/>
  </p:notesMasterIdLst>
  <p:sldIdLst>
    <p:sldId id="560" r:id="rId174"/>
    <p:sldId id="561" r:id="rId175"/>
    <p:sldId id="562" r:id="rId176"/>
    <p:sldId id="563" r:id="rId177"/>
    <p:sldId id="564" r:id="rId178"/>
    <p:sldId id="565" r:id="rId179"/>
    <p:sldId id="566" r:id="rId180"/>
    <p:sldId id="567" r:id="rId181"/>
    <p:sldId id="568" r:id="rId182"/>
    <p:sldId id="569" r:id="rId183"/>
    <p:sldId id="570" r:id="rId184"/>
    <p:sldId id="571" r:id="rId185"/>
    <p:sldId id="572" r:id="rId186"/>
    <p:sldId id="573" r:id="rId187"/>
    <p:sldId id="574" r:id="rId188"/>
    <p:sldId id="575" r:id="rId189"/>
    <p:sldId id="576" r:id="rId190"/>
    <p:sldId id="577" r:id="rId191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00"/>
    <a:srgbClr val="DD23E1"/>
    <a:srgbClr val="FF9999"/>
    <a:srgbClr val="FFFFCC"/>
    <a:srgbClr val="D1E5FB"/>
    <a:srgbClr val="BEDBFA"/>
    <a:srgbClr val="AC249C"/>
    <a:srgbClr val="A316A6"/>
    <a:srgbClr val="0099FF"/>
    <a:srgbClr val="00CC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522" y="-7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1112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Master" Target="slideMasters/slideMaster117.xml"/><Relationship Id="rId21" Type="http://schemas.openxmlformats.org/officeDocument/2006/relationships/slideMaster" Target="slideMasters/slideMaster21.xml"/><Relationship Id="rId42" Type="http://schemas.openxmlformats.org/officeDocument/2006/relationships/slideMaster" Target="slideMasters/slideMaster42.xml"/><Relationship Id="rId47" Type="http://schemas.openxmlformats.org/officeDocument/2006/relationships/slideMaster" Target="slideMasters/slideMaster47.xml"/><Relationship Id="rId63" Type="http://schemas.openxmlformats.org/officeDocument/2006/relationships/slideMaster" Target="slideMasters/slideMaster63.xml"/><Relationship Id="rId68" Type="http://schemas.openxmlformats.org/officeDocument/2006/relationships/slideMaster" Target="slideMasters/slideMaster68.xml"/><Relationship Id="rId84" Type="http://schemas.openxmlformats.org/officeDocument/2006/relationships/slideMaster" Target="slideMasters/slideMaster84.xml"/><Relationship Id="rId89" Type="http://schemas.openxmlformats.org/officeDocument/2006/relationships/slideMaster" Target="slideMasters/slideMaster89.xml"/><Relationship Id="rId112" Type="http://schemas.openxmlformats.org/officeDocument/2006/relationships/slideMaster" Target="slideMasters/slideMaster112.xml"/><Relationship Id="rId133" Type="http://schemas.openxmlformats.org/officeDocument/2006/relationships/slideMaster" Target="slideMasters/slideMaster133.xml"/><Relationship Id="rId138" Type="http://schemas.openxmlformats.org/officeDocument/2006/relationships/slideMaster" Target="slideMasters/slideMaster138.xml"/><Relationship Id="rId154" Type="http://schemas.openxmlformats.org/officeDocument/2006/relationships/slideMaster" Target="slideMasters/slideMaster154.xml"/><Relationship Id="rId159" Type="http://schemas.openxmlformats.org/officeDocument/2006/relationships/slideMaster" Target="slideMasters/slideMaster159.xml"/><Relationship Id="rId175" Type="http://schemas.openxmlformats.org/officeDocument/2006/relationships/slide" Target="slides/slide2.xml"/><Relationship Id="rId170" Type="http://schemas.openxmlformats.org/officeDocument/2006/relationships/slideMaster" Target="slideMasters/slideMaster170.xml"/><Relationship Id="rId191" Type="http://schemas.openxmlformats.org/officeDocument/2006/relationships/slide" Target="slides/slide18.xml"/><Relationship Id="rId196" Type="http://schemas.openxmlformats.org/officeDocument/2006/relationships/tableStyles" Target="tableStyles.xml"/><Relationship Id="rId16" Type="http://schemas.openxmlformats.org/officeDocument/2006/relationships/slideMaster" Target="slideMasters/slideMaster16.xml"/><Relationship Id="rId107" Type="http://schemas.openxmlformats.org/officeDocument/2006/relationships/slideMaster" Target="slideMasters/slideMaster107.xml"/><Relationship Id="rId11" Type="http://schemas.openxmlformats.org/officeDocument/2006/relationships/slideMaster" Target="slideMasters/slideMaster11.xml"/><Relationship Id="rId32" Type="http://schemas.openxmlformats.org/officeDocument/2006/relationships/slideMaster" Target="slideMasters/slideMaster32.xml"/><Relationship Id="rId37" Type="http://schemas.openxmlformats.org/officeDocument/2006/relationships/slideMaster" Target="slideMasters/slideMaster37.xml"/><Relationship Id="rId53" Type="http://schemas.openxmlformats.org/officeDocument/2006/relationships/slideMaster" Target="slideMasters/slideMaster53.xml"/><Relationship Id="rId58" Type="http://schemas.openxmlformats.org/officeDocument/2006/relationships/slideMaster" Target="slideMasters/slideMaster58.xml"/><Relationship Id="rId74" Type="http://schemas.openxmlformats.org/officeDocument/2006/relationships/slideMaster" Target="slideMasters/slideMaster74.xml"/><Relationship Id="rId79" Type="http://schemas.openxmlformats.org/officeDocument/2006/relationships/slideMaster" Target="slideMasters/slideMaster79.xml"/><Relationship Id="rId102" Type="http://schemas.openxmlformats.org/officeDocument/2006/relationships/slideMaster" Target="slideMasters/slideMaster102.xml"/><Relationship Id="rId123" Type="http://schemas.openxmlformats.org/officeDocument/2006/relationships/slideMaster" Target="slideMasters/slideMaster123.xml"/><Relationship Id="rId128" Type="http://schemas.openxmlformats.org/officeDocument/2006/relationships/slideMaster" Target="slideMasters/slideMaster128.xml"/><Relationship Id="rId144" Type="http://schemas.openxmlformats.org/officeDocument/2006/relationships/slideMaster" Target="slideMasters/slideMaster144.xml"/><Relationship Id="rId149" Type="http://schemas.openxmlformats.org/officeDocument/2006/relationships/slideMaster" Target="slideMasters/slideMaster149.xml"/><Relationship Id="rId5" Type="http://schemas.openxmlformats.org/officeDocument/2006/relationships/slideMaster" Target="slideMasters/slideMaster5.xml"/><Relationship Id="rId90" Type="http://schemas.openxmlformats.org/officeDocument/2006/relationships/slideMaster" Target="slideMasters/slideMaster90.xml"/><Relationship Id="rId95" Type="http://schemas.openxmlformats.org/officeDocument/2006/relationships/slideMaster" Target="slideMasters/slideMaster95.xml"/><Relationship Id="rId160" Type="http://schemas.openxmlformats.org/officeDocument/2006/relationships/slideMaster" Target="slideMasters/slideMaster160.xml"/><Relationship Id="rId165" Type="http://schemas.openxmlformats.org/officeDocument/2006/relationships/slideMaster" Target="slideMasters/slideMaster165.xml"/><Relationship Id="rId181" Type="http://schemas.openxmlformats.org/officeDocument/2006/relationships/slide" Target="slides/slide8.xml"/><Relationship Id="rId186" Type="http://schemas.openxmlformats.org/officeDocument/2006/relationships/slide" Target="slides/slide13.xml"/><Relationship Id="rId22" Type="http://schemas.openxmlformats.org/officeDocument/2006/relationships/slideMaster" Target="slideMasters/slideMaster22.xml"/><Relationship Id="rId27" Type="http://schemas.openxmlformats.org/officeDocument/2006/relationships/slideMaster" Target="slideMasters/slideMaster27.xml"/><Relationship Id="rId43" Type="http://schemas.openxmlformats.org/officeDocument/2006/relationships/slideMaster" Target="slideMasters/slideMaster43.xml"/><Relationship Id="rId48" Type="http://schemas.openxmlformats.org/officeDocument/2006/relationships/slideMaster" Target="slideMasters/slideMaster48.xml"/><Relationship Id="rId64" Type="http://schemas.openxmlformats.org/officeDocument/2006/relationships/slideMaster" Target="slideMasters/slideMaster64.xml"/><Relationship Id="rId69" Type="http://schemas.openxmlformats.org/officeDocument/2006/relationships/slideMaster" Target="slideMasters/slideMaster69.xml"/><Relationship Id="rId113" Type="http://schemas.openxmlformats.org/officeDocument/2006/relationships/slideMaster" Target="slideMasters/slideMaster113.xml"/><Relationship Id="rId118" Type="http://schemas.openxmlformats.org/officeDocument/2006/relationships/slideMaster" Target="slideMasters/slideMaster118.xml"/><Relationship Id="rId134" Type="http://schemas.openxmlformats.org/officeDocument/2006/relationships/slideMaster" Target="slideMasters/slideMaster134.xml"/><Relationship Id="rId139" Type="http://schemas.openxmlformats.org/officeDocument/2006/relationships/slideMaster" Target="slideMasters/slideMaster139.xml"/><Relationship Id="rId80" Type="http://schemas.openxmlformats.org/officeDocument/2006/relationships/slideMaster" Target="slideMasters/slideMaster80.xml"/><Relationship Id="rId85" Type="http://schemas.openxmlformats.org/officeDocument/2006/relationships/slideMaster" Target="slideMasters/slideMaster85.xml"/><Relationship Id="rId150" Type="http://schemas.openxmlformats.org/officeDocument/2006/relationships/slideMaster" Target="slideMasters/slideMaster150.xml"/><Relationship Id="rId155" Type="http://schemas.openxmlformats.org/officeDocument/2006/relationships/slideMaster" Target="slideMasters/slideMaster155.xml"/><Relationship Id="rId171" Type="http://schemas.openxmlformats.org/officeDocument/2006/relationships/slideMaster" Target="slideMasters/slideMaster171.xml"/><Relationship Id="rId176" Type="http://schemas.openxmlformats.org/officeDocument/2006/relationships/slide" Target="slides/slide3.xml"/><Relationship Id="rId192" Type="http://schemas.openxmlformats.org/officeDocument/2006/relationships/notesMaster" Target="notesMasters/notesMaster1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33" Type="http://schemas.openxmlformats.org/officeDocument/2006/relationships/slideMaster" Target="slideMasters/slideMaster33.xml"/><Relationship Id="rId38" Type="http://schemas.openxmlformats.org/officeDocument/2006/relationships/slideMaster" Target="slideMasters/slideMaster38.xml"/><Relationship Id="rId59" Type="http://schemas.openxmlformats.org/officeDocument/2006/relationships/slideMaster" Target="slideMasters/slideMaster59.xml"/><Relationship Id="rId103" Type="http://schemas.openxmlformats.org/officeDocument/2006/relationships/slideMaster" Target="slideMasters/slideMaster103.xml"/><Relationship Id="rId108" Type="http://schemas.openxmlformats.org/officeDocument/2006/relationships/slideMaster" Target="slideMasters/slideMaster108.xml"/><Relationship Id="rId124" Type="http://schemas.openxmlformats.org/officeDocument/2006/relationships/slideMaster" Target="slideMasters/slideMaster124.xml"/><Relationship Id="rId129" Type="http://schemas.openxmlformats.org/officeDocument/2006/relationships/slideMaster" Target="slideMasters/slideMaster129.xml"/><Relationship Id="rId54" Type="http://schemas.openxmlformats.org/officeDocument/2006/relationships/slideMaster" Target="slideMasters/slideMaster54.xml"/><Relationship Id="rId70" Type="http://schemas.openxmlformats.org/officeDocument/2006/relationships/slideMaster" Target="slideMasters/slideMaster70.xml"/><Relationship Id="rId75" Type="http://schemas.openxmlformats.org/officeDocument/2006/relationships/slideMaster" Target="slideMasters/slideMaster75.xml"/><Relationship Id="rId91" Type="http://schemas.openxmlformats.org/officeDocument/2006/relationships/slideMaster" Target="slideMasters/slideMaster91.xml"/><Relationship Id="rId96" Type="http://schemas.openxmlformats.org/officeDocument/2006/relationships/slideMaster" Target="slideMasters/slideMaster96.xml"/><Relationship Id="rId140" Type="http://schemas.openxmlformats.org/officeDocument/2006/relationships/slideMaster" Target="slideMasters/slideMaster140.xml"/><Relationship Id="rId145" Type="http://schemas.openxmlformats.org/officeDocument/2006/relationships/slideMaster" Target="slideMasters/slideMaster145.xml"/><Relationship Id="rId161" Type="http://schemas.openxmlformats.org/officeDocument/2006/relationships/slideMaster" Target="slideMasters/slideMaster161.xml"/><Relationship Id="rId166" Type="http://schemas.openxmlformats.org/officeDocument/2006/relationships/slideMaster" Target="slideMasters/slideMaster166.xml"/><Relationship Id="rId182" Type="http://schemas.openxmlformats.org/officeDocument/2006/relationships/slide" Target="slides/slide9.xml"/><Relationship Id="rId187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23" Type="http://schemas.openxmlformats.org/officeDocument/2006/relationships/slideMaster" Target="slideMasters/slideMaster23.xml"/><Relationship Id="rId28" Type="http://schemas.openxmlformats.org/officeDocument/2006/relationships/slideMaster" Target="slideMasters/slideMaster28.xml"/><Relationship Id="rId49" Type="http://schemas.openxmlformats.org/officeDocument/2006/relationships/slideMaster" Target="slideMasters/slideMaster49.xml"/><Relationship Id="rId114" Type="http://schemas.openxmlformats.org/officeDocument/2006/relationships/slideMaster" Target="slideMasters/slideMaster114.xml"/><Relationship Id="rId119" Type="http://schemas.openxmlformats.org/officeDocument/2006/relationships/slideMaster" Target="slideMasters/slideMaster119.xml"/><Relationship Id="rId44" Type="http://schemas.openxmlformats.org/officeDocument/2006/relationships/slideMaster" Target="slideMasters/slideMaster44.xml"/><Relationship Id="rId60" Type="http://schemas.openxmlformats.org/officeDocument/2006/relationships/slideMaster" Target="slideMasters/slideMaster60.xml"/><Relationship Id="rId65" Type="http://schemas.openxmlformats.org/officeDocument/2006/relationships/slideMaster" Target="slideMasters/slideMaster65.xml"/><Relationship Id="rId81" Type="http://schemas.openxmlformats.org/officeDocument/2006/relationships/slideMaster" Target="slideMasters/slideMaster81.xml"/><Relationship Id="rId86" Type="http://schemas.openxmlformats.org/officeDocument/2006/relationships/slideMaster" Target="slideMasters/slideMaster86.xml"/><Relationship Id="rId130" Type="http://schemas.openxmlformats.org/officeDocument/2006/relationships/slideMaster" Target="slideMasters/slideMaster130.xml"/><Relationship Id="rId135" Type="http://schemas.openxmlformats.org/officeDocument/2006/relationships/slideMaster" Target="slideMasters/slideMaster135.xml"/><Relationship Id="rId151" Type="http://schemas.openxmlformats.org/officeDocument/2006/relationships/slideMaster" Target="slideMasters/slideMaster151.xml"/><Relationship Id="rId156" Type="http://schemas.openxmlformats.org/officeDocument/2006/relationships/slideMaster" Target="slideMasters/slideMaster156.xml"/><Relationship Id="rId177" Type="http://schemas.openxmlformats.org/officeDocument/2006/relationships/slide" Target="slides/slide4.xml"/><Relationship Id="rId172" Type="http://schemas.openxmlformats.org/officeDocument/2006/relationships/slideMaster" Target="slideMasters/slideMaster172.xml"/><Relationship Id="rId193" Type="http://schemas.openxmlformats.org/officeDocument/2006/relationships/presProps" Target="presProps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39" Type="http://schemas.openxmlformats.org/officeDocument/2006/relationships/slideMaster" Target="slideMasters/slideMaster39.xml"/><Relationship Id="rId109" Type="http://schemas.openxmlformats.org/officeDocument/2006/relationships/slideMaster" Target="slideMasters/slideMaster109.xml"/><Relationship Id="rId34" Type="http://schemas.openxmlformats.org/officeDocument/2006/relationships/slideMaster" Target="slideMasters/slideMaster34.xml"/><Relationship Id="rId50" Type="http://schemas.openxmlformats.org/officeDocument/2006/relationships/slideMaster" Target="slideMasters/slideMaster50.xml"/><Relationship Id="rId55" Type="http://schemas.openxmlformats.org/officeDocument/2006/relationships/slideMaster" Target="slideMasters/slideMaster55.xml"/><Relationship Id="rId76" Type="http://schemas.openxmlformats.org/officeDocument/2006/relationships/slideMaster" Target="slideMasters/slideMaster76.xml"/><Relationship Id="rId97" Type="http://schemas.openxmlformats.org/officeDocument/2006/relationships/slideMaster" Target="slideMasters/slideMaster97.xml"/><Relationship Id="rId104" Type="http://schemas.openxmlformats.org/officeDocument/2006/relationships/slideMaster" Target="slideMasters/slideMaster104.xml"/><Relationship Id="rId120" Type="http://schemas.openxmlformats.org/officeDocument/2006/relationships/slideMaster" Target="slideMasters/slideMaster120.xml"/><Relationship Id="rId125" Type="http://schemas.openxmlformats.org/officeDocument/2006/relationships/slideMaster" Target="slideMasters/slideMaster125.xml"/><Relationship Id="rId141" Type="http://schemas.openxmlformats.org/officeDocument/2006/relationships/slideMaster" Target="slideMasters/slideMaster141.xml"/><Relationship Id="rId146" Type="http://schemas.openxmlformats.org/officeDocument/2006/relationships/slideMaster" Target="slideMasters/slideMaster146.xml"/><Relationship Id="rId167" Type="http://schemas.openxmlformats.org/officeDocument/2006/relationships/slideMaster" Target="slideMasters/slideMaster167.xml"/><Relationship Id="rId188" Type="http://schemas.openxmlformats.org/officeDocument/2006/relationships/slide" Target="slides/slide15.xml"/><Relationship Id="rId7" Type="http://schemas.openxmlformats.org/officeDocument/2006/relationships/slideMaster" Target="slideMasters/slideMaster7.xml"/><Relationship Id="rId71" Type="http://schemas.openxmlformats.org/officeDocument/2006/relationships/slideMaster" Target="slideMasters/slideMaster71.xml"/><Relationship Id="rId92" Type="http://schemas.openxmlformats.org/officeDocument/2006/relationships/slideMaster" Target="slideMasters/slideMaster92.xml"/><Relationship Id="rId162" Type="http://schemas.openxmlformats.org/officeDocument/2006/relationships/slideMaster" Target="slideMasters/slideMaster162.xml"/><Relationship Id="rId183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29" Type="http://schemas.openxmlformats.org/officeDocument/2006/relationships/slideMaster" Target="slideMasters/slideMaster29.xml"/><Relationship Id="rId24" Type="http://schemas.openxmlformats.org/officeDocument/2006/relationships/slideMaster" Target="slideMasters/slideMaster24.xml"/><Relationship Id="rId40" Type="http://schemas.openxmlformats.org/officeDocument/2006/relationships/slideMaster" Target="slideMasters/slideMaster40.xml"/><Relationship Id="rId45" Type="http://schemas.openxmlformats.org/officeDocument/2006/relationships/slideMaster" Target="slideMasters/slideMaster45.xml"/><Relationship Id="rId66" Type="http://schemas.openxmlformats.org/officeDocument/2006/relationships/slideMaster" Target="slideMasters/slideMaster66.xml"/><Relationship Id="rId87" Type="http://schemas.openxmlformats.org/officeDocument/2006/relationships/slideMaster" Target="slideMasters/slideMaster87.xml"/><Relationship Id="rId110" Type="http://schemas.openxmlformats.org/officeDocument/2006/relationships/slideMaster" Target="slideMasters/slideMaster110.xml"/><Relationship Id="rId115" Type="http://schemas.openxmlformats.org/officeDocument/2006/relationships/slideMaster" Target="slideMasters/slideMaster115.xml"/><Relationship Id="rId131" Type="http://schemas.openxmlformats.org/officeDocument/2006/relationships/slideMaster" Target="slideMasters/slideMaster131.xml"/><Relationship Id="rId136" Type="http://schemas.openxmlformats.org/officeDocument/2006/relationships/slideMaster" Target="slideMasters/slideMaster136.xml"/><Relationship Id="rId157" Type="http://schemas.openxmlformats.org/officeDocument/2006/relationships/slideMaster" Target="slideMasters/slideMaster157.xml"/><Relationship Id="rId178" Type="http://schemas.openxmlformats.org/officeDocument/2006/relationships/slide" Target="slides/slide5.xml"/><Relationship Id="rId61" Type="http://schemas.openxmlformats.org/officeDocument/2006/relationships/slideMaster" Target="slideMasters/slideMaster61.xml"/><Relationship Id="rId82" Type="http://schemas.openxmlformats.org/officeDocument/2006/relationships/slideMaster" Target="slideMasters/slideMaster82.xml"/><Relationship Id="rId152" Type="http://schemas.openxmlformats.org/officeDocument/2006/relationships/slideMaster" Target="slideMasters/slideMaster152.xml"/><Relationship Id="rId173" Type="http://schemas.openxmlformats.org/officeDocument/2006/relationships/slideMaster" Target="slideMasters/slideMaster173.xml"/><Relationship Id="rId194" Type="http://schemas.openxmlformats.org/officeDocument/2006/relationships/viewProps" Target="viewProps.xml"/><Relationship Id="rId19" Type="http://schemas.openxmlformats.org/officeDocument/2006/relationships/slideMaster" Target="slideMasters/slideMaster19.xml"/><Relationship Id="rId14" Type="http://schemas.openxmlformats.org/officeDocument/2006/relationships/slideMaster" Target="slideMasters/slideMaster14.xml"/><Relationship Id="rId30" Type="http://schemas.openxmlformats.org/officeDocument/2006/relationships/slideMaster" Target="slideMasters/slideMaster30.xml"/><Relationship Id="rId35" Type="http://schemas.openxmlformats.org/officeDocument/2006/relationships/slideMaster" Target="slideMasters/slideMaster35.xml"/><Relationship Id="rId56" Type="http://schemas.openxmlformats.org/officeDocument/2006/relationships/slideMaster" Target="slideMasters/slideMaster56.xml"/><Relationship Id="rId77" Type="http://schemas.openxmlformats.org/officeDocument/2006/relationships/slideMaster" Target="slideMasters/slideMaster77.xml"/><Relationship Id="rId100" Type="http://schemas.openxmlformats.org/officeDocument/2006/relationships/slideMaster" Target="slideMasters/slideMaster100.xml"/><Relationship Id="rId105" Type="http://schemas.openxmlformats.org/officeDocument/2006/relationships/slideMaster" Target="slideMasters/slideMaster105.xml"/><Relationship Id="rId126" Type="http://schemas.openxmlformats.org/officeDocument/2006/relationships/slideMaster" Target="slideMasters/slideMaster126.xml"/><Relationship Id="rId147" Type="http://schemas.openxmlformats.org/officeDocument/2006/relationships/slideMaster" Target="slideMasters/slideMaster147.xml"/><Relationship Id="rId168" Type="http://schemas.openxmlformats.org/officeDocument/2006/relationships/slideMaster" Target="slideMasters/slideMaster168.xml"/><Relationship Id="rId8" Type="http://schemas.openxmlformats.org/officeDocument/2006/relationships/slideMaster" Target="slideMasters/slideMaster8.xml"/><Relationship Id="rId51" Type="http://schemas.openxmlformats.org/officeDocument/2006/relationships/slideMaster" Target="slideMasters/slideMaster51.xml"/><Relationship Id="rId72" Type="http://schemas.openxmlformats.org/officeDocument/2006/relationships/slideMaster" Target="slideMasters/slideMaster72.xml"/><Relationship Id="rId93" Type="http://schemas.openxmlformats.org/officeDocument/2006/relationships/slideMaster" Target="slideMasters/slideMaster93.xml"/><Relationship Id="rId98" Type="http://schemas.openxmlformats.org/officeDocument/2006/relationships/slideMaster" Target="slideMasters/slideMaster98.xml"/><Relationship Id="rId121" Type="http://schemas.openxmlformats.org/officeDocument/2006/relationships/slideMaster" Target="slideMasters/slideMaster121.xml"/><Relationship Id="rId142" Type="http://schemas.openxmlformats.org/officeDocument/2006/relationships/slideMaster" Target="slideMasters/slideMaster142.xml"/><Relationship Id="rId163" Type="http://schemas.openxmlformats.org/officeDocument/2006/relationships/slideMaster" Target="slideMasters/slideMaster163.xml"/><Relationship Id="rId184" Type="http://schemas.openxmlformats.org/officeDocument/2006/relationships/slide" Target="slides/slide11.xml"/><Relationship Id="rId189" Type="http://schemas.openxmlformats.org/officeDocument/2006/relationships/slide" Target="slides/slide16.xml"/><Relationship Id="rId3" Type="http://schemas.openxmlformats.org/officeDocument/2006/relationships/slideMaster" Target="slideMasters/slideMaster3.xml"/><Relationship Id="rId25" Type="http://schemas.openxmlformats.org/officeDocument/2006/relationships/slideMaster" Target="slideMasters/slideMaster25.xml"/><Relationship Id="rId46" Type="http://schemas.openxmlformats.org/officeDocument/2006/relationships/slideMaster" Target="slideMasters/slideMaster46.xml"/><Relationship Id="rId67" Type="http://schemas.openxmlformats.org/officeDocument/2006/relationships/slideMaster" Target="slideMasters/slideMaster67.xml"/><Relationship Id="rId116" Type="http://schemas.openxmlformats.org/officeDocument/2006/relationships/slideMaster" Target="slideMasters/slideMaster116.xml"/><Relationship Id="rId137" Type="http://schemas.openxmlformats.org/officeDocument/2006/relationships/slideMaster" Target="slideMasters/slideMaster137.xml"/><Relationship Id="rId158" Type="http://schemas.openxmlformats.org/officeDocument/2006/relationships/slideMaster" Target="slideMasters/slideMaster158.xml"/><Relationship Id="rId20" Type="http://schemas.openxmlformats.org/officeDocument/2006/relationships/slideMaster" Target="slideMasters/slideMaster20.xml"/><Relationship Id="rId41" Type="http://schemas.openxmlformats.org/officeDocument/2006/relationships/slideMaster" Target="slideMasters/slideMaster41.xml"/><Relationship Id="rId62" Type="http://schemas.openxmlformats.org/officeDocument/2006/relationships/slideMaster" Target="slideMasters/slideMaster62.xml"/><Relationship Id="rId83" Type="http://schemas.openxmlformats.org/officeDocument/2006/relationships/slideMaster" Target="slideMasters/slideMaster83.xml"/><Relationship Id="rId88" Type="http://schemas.openxmlformats.org/officeDocument/2006/relationships/slideMaster" Target="slideMasters/slideMaster88.xml"/><Relationship Id="rId111" Type="http://schemas.openxmlformats.org/officeDocument/2006/relationships/slideMaster" Target="slideMasters/slideMaster111.xml"/><Relationship Id="rId132" Type="http://schemas.openxmlformats.org/officeDocument/2006/relationships/slideMaster" Target="slideMasters/slideMaster132.xml"/><Relationship Id="rId153" Type="http://schemas.openxmlformats.org/officeDocument/2006/relationships/slideMaster" Target="slideMasters/slideMaster153.xml"/><Relationship Id="rId174" Type="http://schemas.openxmlformats.org/officeDocument/2006/relationships/slide" Target="slides/slide1.xml"/><Relationship Id="rId179" Type="http://schemas.openxmlformats.org/officeDocument/2006/relationships/slide" Target="slides/slide6.xml"/><Relationship Id="rId195" Type="http://schemas.openxmlformats.org/officeDocument/2006/relationships/theme" Target="theme/theme1.xml"/><Relationship Id="rId190" Type="http://schemas.openxmlformats.org/officeDocument/2006/relationships/slide" Target="slides/slide17.xml"/><Relationship Id="rId15" Type="http://schemas.openxmlformats.org/officeDocument/2006/relationships/slideMaster" Target="slideMasters/slideMaster15.xml"/><Relationship Id="rId36" Type="http://schemas.openxmlformats.org/officeDocument/2006/relationships/slideMaster" Target="slideMasters/slideMaster36.xml"/><Relationship Id="rId57" Type="http://schemas.openxmlformats.org/officeDocument/2006/relationships/slideMaster" Target="slideMasters/slideMaster57.xml"/><Relationship Id="rId106" Type="http://schemas.openxmlformats.org/officeDocument/2006/relationships/slideMaster" Target="slideMasters/slideMaster106.xml"/><Relationship Id="rId127" Type="http://schemas.openxmlformats.org/officeDocument/2006/relationships/slideMaster" Target="slideMasters/slideMaster127.xml"/><Relationship Id="rId10" Type="http://schemas.openxmlformats.org/officeDocument/2006/relationships/slideMaster" Target="slideMasters/slideMaster10.xml"/><Relationship Id="rId31" Type="http://schemas.openxmlformats.org/officeDocument/2006/relationships/slideMaster" Target="slideMasters/slideMaster31.xml"/><Relationship Id="rId52" Type="http://schemas.openxmlformats.org/officeDocument/2006/relationships/slideMaster" Target="slideMasters/slideMaster52.xml"/><Relationship Id="rId73" Type="http://schemas.openxmlformats.org/officeDocument/2006/relationships/slideMaster" Target="slideMasters/slideMaster73.xml"/><Relationship Id="rId78" Type="http://schemas.openxmlformats.org/officeDocument/2006/relationships/slideMaster" Target="slideMasters/slideMaster78.xml"/><Relationship Id="rId94" Type="http://schemas.openxmlformats.org/officeDocument/2006/relationships/slideMaster" Target="slideMasters/slideMaster94.xml"/><Relationship Id="rId99" Type="http://schemas.openxmlformats.org/officeDocument/2006/relationships/slideMaster" Target="slideMasters/slideMaster99.xml"/><Relationship Id="rId101" Type="http://schemas.openxmlformats.org/officeDocument/2006/relationships/slideMaster" Target="slideMasters/slideMaster101.xml"/><Relationship Id="rId122" Type="http://schemas.openxmlformats.org/officeDocument/2006/relationships/slideMaster" Target="slideMasters/slideMaster122.xml"/><Relationship Id="rId143" Type="http://schemas.openxmlformats.org/officeDocument/2006/relationships/slideMaster" Target="slideMasters/slideMaster143.xml"/><Relationship Id="rId148" Type="http://schemas.openxmlformats.org/officeDocument/2006/relationships/slideMaster" Target="slideMasters/slideMaster148.xml"/><Relationship Id="rId164" Type="http://schemas.openxmlformats.org/officeDocument/2006/relationships/slideMaster" Target="slideMasters/slideMaster164.xml"/><Relationship Id="rId169" Type="http://schemas.openxmlformats.org/officeDocument/2006/relationships/slideMaster" Target="slideMasters/slideMaster169.xml"/><Relationship Id="rId185" Type="http://schemas.openxmlformats.org/officeDocument/2006/relationships/slide" Target="slides/slide12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80" Type="http://schemas.openxmlformats.org/officeDocument/2006/relationships/slide" Target="slides/slide7.xml"/><Relationship Id="rId26" Type="http://schemas.openxmlformats.org/officeDocument/2006/relationships/slideMaster" Target="slideMasters/slideMaster2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5.9766433192523442E-2"/>
          <c:y val="4.1525753039153082E-2"/>
          <c:w val="0.64245540588657735"/>
          <c:h val="0.82944665325021683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педагоги с опытом работы менее 3 лет</c:v>
                </c:pt>
              </c:strCache>
            </c:strRef>
          </c:tx>
          <c:cat>
            <c:strRef>
              <c:f>Лист1!$A$2:$A$5</c:f>
              <c:strCache>
                <c:ptCount val="3"/>
                <c:pt idx="0">
                  <c:v>2018-2019</c:v>
                </c:pt>
                <c:pt idx="1">
                  <c:v>2019-2020</c:v>
                </c:pt>
                <c:pt idx="2">
                  <c:v>2020-2021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8</c:v>
                </c:pt>
                <c:pt idx="1">
                  <c:v>6</c:v>
                </c:pt>
                <c:pt idx="2">
                  <c:v>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педагоги, имеющие перерыв в работе</c:v>
                </c:pt>
              </c:strCache>
            </c:strRef>
          </c:tx>
          <c:cat>
            <c:strRef>
              <c:f>Лист1!$A$2:$A$5</c:f>
              <c:strCache>
                <c:ptCount val="3"/>
                <c:pt idx="0">
                  <c:v>2018-2019</c:v>
                </c:pt>
                <c:pt idx="1">
                  <c:v>2019-2020</c:v>
                </c:pt>
                <c:pt idx="2">
                  <c:v>2020-2021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0</c:v>
                </c:pt>
                <c:pt idx="1">
                  <c:v>1</c:v>
                </c:pt>
                <c:pt idx="2">
                  <c:v>2</c:v>
                </c:pt>
              </c:numCache>
            </c:numRef>
          </c:val>
        </c:ser>
        <c:axId val="280023424"/>
        <c:axId val="280024960"/>
      </c:barChart>
      <c:catAx>
        <c:axId val="280023424"/>
        <c:scaling>
          <c:orientation val="minMax"/>
        </c:scaling>
        <c:axPos val="b"/>
        <c:tickLblPos val="nextTo"/>
        <c:crossAx val="280024960"/>
        <c:crosses val="autoZero"/>
        <c:auto val="1"/>
        <c:lblAlgn val="ctr"/>
        <c:lblOffset val="100"/>
      </c:catAx>
      <c:valAx>
        <c:axId val="280024960"/>
        <c:scaling>
          <c:orientation val="minMax"/>
        </c:scaling>
        <c:axPos val="l"/>
        <c:majorGridlines/>
        <c:numFmt formatCode="General" sourceLinked="1"/>
        <c:tickLblPos val="nextTo"/>
        <c:crossAx val="280023424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image" Target="../media/image36.png"/></Relationships>
</file>

<file path=ppt/diagrams/_rels/data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image" Target="../media/image37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image" Target="../media/image36.png"/></Relationships>
</file>

<file path=ppt/diagrams/_rels/drawing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image" Target="../media/image3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2E6EFEA-9ACF-45A6-BEF3-FA62924F7BF4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69A3BE0-FA9D-4ADA-BD79-AAFA8565F7A3}">
      <dgm:prSet custT="1"/>
      <dgm:spPr/>
      <dgm:t>
        <a:bodyPr/>
        <a:lstStyle/>
        <a:p>
          <a:pPr algn="ctr"/>
          <a:r>
            <a:rPr lang="ru-RU" sz="2800" dirty="0" smtClean="0">
              <a:latin typeface="Times New Roman" pitchFamily="18" charset="0"/>
              <a:cs typeface="Times New Roman" pitchFamily="18" charset="0"/>
            </a:rPr>
            <a:t>молодые специалисты с опытом работы в должности «педагог дополнительного образования» менее 3 лет, закончивших учебные педагогические заведения</a:t>
          </a:r>
          <a:endParaRPr lang="ru-RU" sz="2800" dirty="0">
            <a:latin typeface="Times New Roman" pitchFamily="18" charset="0"/>
            <a:cs typeface="Times New Roman" pitchFamily="18" charset="0"/>
          </a:endParaRPr>
        </a:p>
      </dgm:t>
    </dgm:pt>
    <dgm:pt modelId="{33135D2A-448C-4ADA-9417-C77E96A876CA}" type="parTrans" cxnId="{5CF16546-AE4C-4445-91BC-3038D087B7FD}">
      <dgm:prSet/>
      <dgm:spPr/>
      <dgm:t>
        <a:bodyPr/>
        <a:lstStyle/>
        <a:p>
          <a:endParaRPr lang="ru-RU"/>
        </a:p>
      </dgm:t>
    </dgm:pt>
    <dgm:pt modelId="{5835B3E9-365C-4C94-BD35-B2337DD80785}" type="sibTrans" cxnId="{5CF16546-AE4C-4445-91BC-3038D087B7FD}">
      <dgm:prSet/>
      <dgm:spPr/>
      <dgm:t>
        <a:bodyPr/>
        <a:lstStyle/>
        <a:p>
          <a:endParaRPr lang="ru-RU"/>
        </a:p>
      </dgm:t>
    </dgm:pt>
    <dgm:pt modelId="{9F539A4F-D5EF-4067-AB46-900FB3252985}">
      <dgm:prSet custT="1"/>
      <dgm:spPr/>
      <dgm:t>
        <a:bodyPr/>
        <a:lstStyle/>
        <a:p>
          <a:pPr algn="ctr"/>
          <a:r>
            <a:rPr lang="ru-RU" sz="2800" dirty="0" smtClean="0">
              <a:latin typeface="Times New Roman" pitchFamily="18" charset="0"/>
              <a:cs typeface="Times New Roman" pitchFamily="18" charset="0"/>
            </a:rPr>
            <a:t>специалисты, с педагогическим образованием  и имеющие перерыв в работе с детьми</a:t>
          </a:r>
          <a:endParaRPr lang="ru-RU" sz="2800" dirty="0">
            <a:latin typeface="Times New Roman" pitchFamily="18" charset="0"/>
            <a:cs typeface="Times New Roman" pitchFamily="18" charset="0"/>
          </a:endParaRPr>
        </a:p>
      </dgm:t>
    </dgm:pt>
    <dgm:pt modelId="{BA6C34C7-1827-49ED-AD9D-BC70AD69730C}" type="parTrans" cxnId="{12F25801-3C14-4FBE-A71F-6D6AB32AC25B}">
      <dgm:prSet/>
      <dgm:spPr/>
      <dgm:t>
        <a:bodyPr/>
        <a:lstStyle/>
        <a:p>
          <a:endParaRPr lang="ru-RU"/>
        </a:p>
      </dgm:t>
    </dgm:pt>
    <dgm:pt modelId="{1A7B8C90-5485-451A-8A15-AFBFC9C89D1E}" type="sibTrans" cxnId="{12F25801-3C14-4FBE-A71F-6D6AB32AC25B}">
      <dgm:prSet/>
      <dgm:spPr/>
      <dgm:t>
        <a:bodyPr/>
        <a:lstStyle/>
        <a:p>
          <a:endParaRPr lang="ru-RU"/>
        </a:p>
      </dgm:t>
    </dgm:pt>
    <dgm:pt modelId="{139614B2-08C2-4D7E-A82C-BC9ADFEFDC39}" type="pres">
      <dgm:prSet presAssocID="{C2E6EFEA-9ACF-45A6-BEF3-FA62924F7BF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40E6B02-52C7-46F2-B33E-6F586B076B77}" type="pres">
      <dgm:prSet presAssocID="{969A3BE0-FA9D-4ADA-BD79-AAFA8565F7A3}" presName="parentText" presStyleLbl="node1" presStyleIdx="0" presStyleCnt="2" custScaleY="168059" custLinFactY="-127946" custLinFactNeighborX="0" custLinFactNeighborY="-2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4611E4-C8C5-4C08-B252-8B84F22450BB}" type="pres">
      <dgm:prSet presAssocID="{5835B3E9-365C-4C94-BD35-B2337DD80785}" presName="spacer" presStyleCnt="0"/>
      <dgm:spPr/>
    </dgm:pt>
    <dgm:pt modelId="{D7B8EC2F-A12A-478D-A0EF-D61D71432B6F}" type="pres">
      <dgm:prSet presAssocID="{9F539A4F-D5EF-4067-AB46-900FB3252985}" presName="parentText" presStyleLbl="node1" presStyleIdx="1" presStyleCnt="2" custScaleY="15046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2F25801-3C14-4FBE-A71F-6D6AB32AC25B}" srcId="{C2E6EFEA-9ACF-45A6-BEF3-FA62924F7BF4}" destId="{9F539A4F-D5EF-4067-AB46-900FB3252985}" srcOrd="1" destOrd="0" parTransId="{BA6C34C7-1827-49ED-AD9D-BC70AD69730C}" sibTransId="{1A7B8C90-5485-451A-8A15-AFBFC9C89D1E}"/>
    <dgm:cxn modelId="{AB737585-8340-4387-96CE-E117B3C26ECE}" type="presOf" srcId="{C2E6EFEA-9ACF-45A6-BEF3-FA62924F7BF4}" destId="{139614B2-08C2-4D7E-A82C-BC9ADFEFDC39}" srcOrd="0" destOrd="0" presId="urn:microsoft.com/office/officeart/2005/8/layout/vList2"/>
    <dgm:cxn modelId="{8C875C1D-2756-4B40-B3A5-FC5BF3F39C4F}" type="presOf" srcId="{969A3BE0-FA9D-4ADA-BD79-AAFA8565F7A3}" destId="{D40E6B02-52C7-46F2-B33E-6F586B076B77}" srcOrd="0" destOrd="0" presId="urn:microsoft.com/office/officeart/2005/8/layout/vList2"/>
    <dgm:cxn modelId="{31C1C30D-F9F9-4FA0-BC7C-075A525AF982}" type="presOf" srcId="{9F539A4F-D5EF-4067-AB46-900FB3252985}" destId="{D7B8EC2F-A12A-478D-A0EF-D61D71432B6F}" srcOrd="0" destOrd="0" presId="urn:microsoft.com/office/officeart/2005/8/layout/vList2"/>
    <dgm:cxn modelId="{5CF16546-AE4C-4445-91BC-3038D087B7FD}" srcId="{C2E6EFEA-9ACF-45A6-BEF3-FA62924F7BF4}" destId="{969A3BE0-FA9D-4ADA-BD79-AAFA8565F7A3}" srcOrd="0" destOrd="0" parTransId="{33135D2A-448C-4ADA-9417-C77E96A876CA}" sibTransId="{5835B3E9-365C-4C94-BD35-B2337DD80785}"/>
    <dgm:cxn modelId="{A5C26C0B-99E4-454A-8957-9A71F7BD1B85}" type="presParOf" srcId="{139614B2-08C2-4D7E-A82C-BC9ADFEFDC39}" destId="{D40E6B02-52C7-46F2-B33E-6F586B076B77}" srcOrd="0" destOrd="0" presId="urn:microsoft.com/office/officeart/2005/8/layout/vList2"/>
    <dgm:cxn modelId="{FA2421F8-763B-482A-A79E-1EF4FB8D8747}" type="presParOf" srcId="{139614B2-08C2-4D7E-A82C-BC9ADFEFDC39}" destId="{064611E4-C8C5-4C08-B252-8B84F22450BB}" srcOrd="1" destOrd="0" presId="urn:microsoft.com/office/officeart/2005/8/layout/vList2"/>
    <dgm:cxn modelId="{158A9373-FE7E-41EF-B97F-AB27D88A4D1E}" type="presParOf" srcId="{139614B2-08C2-4D7E-A82C-BC9ADFEFDC39}" destId="{D7B8EC2F-A12A-478D-A0EF-D61D71432B6F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BCAE4C7-D62F-4F4B-A549-4EE41C5D9FC0}" type="doc">
      <dgm:prSet loTypeId="urn:microsoft.com/office/officeart/2005/8/layout/vList4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CD2D5D0-8BC2-4BDE-A647-432D9FAE16AD}">
      <dgm:prSet phldrT="[Текст]"/>
      <dgm:spPr/>
      <dgm:t>
        <a:bodyPr/>
        <a:lstStyle/>
        <a:p>
          <a:r>
            <a:rPr lang="ru-RU" dirty="0" smtClean="0"/>
            <a:t>ТЕХНОЛОГИЯ ОТКРЫТОГО ПРОСТРАНСТВА предусматривает активное участие каждого педагога, создание демократической атмосферы, равенство возможностей, открытость и доступность, взаимодействие, общение.</a:t>
          </a:r>
          <a:endParaRPr lang="ru-RU" dirty="0"/>
        </a:p>
      </dgm:t>
    </dgm:pt>
    <dgm:pt modelId="{0117085C-6B4D-42BF-93A3-FBDD8AE369E3}" type="parTrans" cxnId="{0940A060-02F1-4DC7-BD50-4B93D337FFBE}">
      <dgm:prSet/>
      <dgm:spPr/>
      <dgm:t>
        <a:bodyPr/>
        <a:lstStyle/>
        <a:p>
          <a:endParaRPr lang="ru-RU"/>
        </a:p>
      </dgm:t>
    </dgm:pt>
    <dgm:pt modelId="{7510DA40-49EA-4AE1-B1D1-F66A99642C48}" type="sibTrans" cxnId="{0940A060-02F1-4DC7-BD50-4B93D337FFBE}">
      <dgm:prSet/>
      <dgm:spPr/>
      <dgm:t>
        <a:bodyPr/>
        <a:lstStyle/>
        <a:p>
          <a:endParaRPr lang="ru-RU"/>
        </a:p>
      </dgm:t>
    </dgm:pt>
    <dgm:pt modelId="{6CA91978-74F0-42B6-A531-29EBB3B82215}">
      <dgm:prSet phldrT="[Текст]" custT="1"/>
      <dgm:spPr/>
      <dgm:t>
        <a:bodyPr/>
        <a:lstStyle/>
        <a:p>
          <a:r>
            <a:rPr lang="ru-RU" sz="1800" dirty="0" smtClean="0"/>
            <a:t>ТЕХНОЛОГИЯ СОТРУДНИЧЕСТВА – учиться вместе, обучение в команде </a:t>
          </a:r>
          <a:endParaRPr lang="ru-RU" sz="1800" dirty="0"/>
        </a:p>
      </dgm:t>
    </dgm:pt>
    <dgm:pt modelId="{5A64B872-B128-45E7-98EF-4326D8EAFDD5}" type="sibTrans" cxnId="{35CCACE4-B4D7-4A26-9F15-F0AA7BCC5DC2}">
      <dgm:prSet/>
      <dgm:spPr/>
      <dgm:t>
        <a:bodyPr/>
        <a:lstStyle/>
        <a:p>
          <a:endParaRPr lang="ru-RU"/>
        </a:p>
      </dgm:t>
    </dgm:pt>
    <dgm:pt modelId="{1A506DA0-C728-4B19-897B-7E645CFC3330}" type="parTrans" cxnId="{35CCACE4-B4D7-4A26-9F15-F0AA7BCC5DC2}">
      <dgm:prSet/>
      <dgm:spPr/>
      <dgm:t>
        <a:bodyPr/>
        <a:lstStyle/>
        <a:p>
          <a:endParaRPr lang="ru-RU"/>
        </a:p>
      </dgm:t>
    </dgm:pt>
    <dgm:pt modelId="{AF1996BB-445B-4765-8FC7-23E6C2E27564}">
      <dgm:prSet phldrT="[Текст]" custT="1"/>
      <dgm:spPr/>
      <dgm:t>
        <a:bodyPr/>
        <a:lstStyle/>
        <a:p>
          <a:r>
            <a:rPr lang="ru-RU" sz="1800" dirty="0" smtClean="0"/>
            <a:t>КВИК – НАСТРОЙКА. Это настрой педагога на успешную работу</a:t>
          </a:r>
          <a:endParaRPr lang="ru-RU" sz="1800" dirty="0"/>
        </a:p>
      </dgm:t>
    </dgm:pt>
    <dgm:pt modelId="{87AF5D51-26AC-430D-BD39-310B13FC82D2}" type="sibTrans" cxnId="{5833B18F-EB4E-4FA0-9205-E4B6CDD8C01B}">
      <dgm:prSet/>
      <dgm:spPr/>
      <dgm:t>
        <a:bodyPr/>
        <a:lstStyle/>
        <a:p>
          <a:endParaRPr lang="ru-RU"/>
        </a:p>
      </dgm:t>
    </dgm:pt>
    <dgm:pt modelId="{A6A9228E-50BA-4CFC-9620-C2409F1829AF}" type="parTrans" cxnId="{5833B18F-EB4E-4FA0-9205-E4B6CDD8C01B}">
      <dgm:prSet/>
      <dgm:spPr/>
      <dgm:t>
        <a:bodyPr/>
        <a:lstStyle/>
        <a:p>
          <a:endParaRPr lang="ru-RU"/>
        </a:p>
      </dgm:t>
    </dgm:pt>
    <dgm:pt modelId="{D2D29487-B069-45EA-BB1C-9374F7460C12}" type="pres">
      <dgm:prSet presAssocID="{0BCAE4C7-D62F-4F4B-A549-4EE41C5D9FC0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0A1B803-63BF-42B5-A93D-E992655E47E6}" type="pres">
      <dgm:prSet presAssocID="{6CD2D5D0-8BC2-4BDE-A647-432D9FAE16AD}" presName="comp" presStyleCnt="0"/>
      <dgm:spPr/>
    </dgm:pt>
    <dgm:pt modelId="{3642485C-D8B2-4838-9B08-6D6218B11EA3}" type="pres">
      <dgm:prSet presAssocID="{6CD2D5D0-8BC2-4BDE-A647-432D9FAE16AD}" presName="box" presStyleLbl="node1" presStyleIdx="0" presStyleCnt="3"/>
      <dgm:spPr/>
      <dgm:t>
        <a:bodyPr/>
        <a:lstStyle/>
        <a:p>
          <a:endParaRPr lang="ru-RU"/>
        </a:p>
      </dgm:t>
    </dgm:pt>
    <dgm:pt modelId="{63024564-8D63-49EF-8D87-F7935D2DA546}" type="pres">
      <dgm:prSet presAssocID="{6CD2D5D0-8BC2-4BDE-A647-432D9FAE16AD}" presName="img" presStyleLbl="fgImgPlace1" presStyleIdx="0" presStyleCnt="3" custFlipHor="1" custScaleX="3567" custScaleY="10141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BBBE8BFA-CDD0-4BF7-8C0E-5CD27A252D17}" type="pres">
      <dgm:prSet presAssocID="{6CD2D5D0-8BC2-4BDE-A647-432D9FAE16AD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A7DE5C-4C15-42BB-88B5-05E062C30D28}" type="pres">
      <dgm:prSet presAssocID="{7510DA40-49EA-4AE1-B1D1-F66A99642C48}" presName="spacer" presStyleCnt="0"/>
      <dgm:spPr/>
    </dgm:pt>
    <dgm:pt modelId="{4807F323-3635-4FCF-95F8-5637FA798657}" type="pres">
      <dgm:prSet presAssocID="{6CA91978-74F0-42B6-A531-29EBB3B82215}" presName="comp" presStyleCnt="0"/>
      <dgm:spPr/>
    </dgm:pt>
    <dgm:pt modelId="{1939AE27-0D1A-4FBC-9F3A-3AC21978E19D}" type="pres">
      <dgm:prSet presAssocID="{6CA91978-74F0-42B6-A531-29EBB3B82215}" presName="box" presStyleLbl="node1" presStyleIdx="1" presStyleCnt="3"/>
      <dgm:spPr/>
      <dgm:t>
        <a:bodyPr/>
        <a:lstStyle/>
        <a:p>
          <a:endParaRPr lang="ru-RU"/>
        </a:p>
      </dgm:t>
    </dgm:pt>
    <dgm:pt modelId="{4184A313-6DED-4A48-8465-409503808152}" type="pres">
      <dgm:prSet presAssocID="{6CA91978-74F0-42B6-A531-29EBB3B82215}" presName="img" presStyleLbl="fgImgPlace1" presStyleIdx="1" presStyleCnt="3" custScaleX="66746" custScaleY="113206"/>
      <dgm:spPr>
        <a:blipFill rotWithShape="0">
          <a:blip xmlns:r="http://schemas.openxmlformats.org/officeDocument/2006/relationships" r:embed="rId2"/>
          <a:stretch>
            <a:fillRect/>
          </a:stretch>
        </a:blipFill>
        <a:ln w="19050">
          <a:solidFill>
            <a:srgbClr val="002060"/>
          </a:solidFill>
        </a:ln>
      </dgm:spPr>
    </dgm:pt>
    <dgm:pt modelId="{BE81CADA-E541-4187-B64B-27AF51D217CF}" type="pres">
      <dgm:prSet presAssocID="{6CA91978-74F0-42B6-A531-29EBB3B82215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9DB977-AE33-4684-885A-56891CCCC9C6}" type="pres">
      <dgm:prSet presAssocID="{5A64B872-B128-45E7-98EF-4326D8EAFDD5}" presName="spacer" presStyleCnt="0"/>
      <dgm:spPr/>
    </dgm:pt>
    <dgm:pt modelId="{E281458F-F496-4FBD-98A3-1FC799E7AE2E}" type="pres">
      <dgm:prSet presAssocID="{AF1996BB-445B-4765-8FC7-23E6C2E27564}" presName="comp" presStyleCnt="0"/>
      <dgm:spPr/>
    </dgm:pt>
    <dgm:pt modelId="{746683B0-6F47-4DED-A8EB-EA1C9AA90CBF}" type="pres">
      <dgm:prSet presAssocID="{AF1996BB-445B-4765-8FC7-23E6C2E27564}" presName="box" presStyleLbl="node1" presStyleIdx="2" presStyleCnt="3" custLinFactNeighborY="3396"/>
      <dgm:spPr/>
      <dgm:t>
        <a:bodyPr/>
        <a:lstStyle/>
        <a:p>
          <a:endParaRPr lang="ru-RU"/>
        </a:p>
      </dgm:t>
    </dgm:pt>
    <dgm:pt modelId="{8FDE91B4-97F9-4795-9077-7F6606231DC9}" type="pres">
      <dgm:prSet presAssocID="{AF1996BB-445B-4765-8FC7-23E6C2E27564}" presName="img" presStyleLbl="fgImgPlace1" presStyleIdx="2" presStyleCnt="3" custScaleX="74558" custScaleY="116511"/>
      <dgm:spPr>
        <a:blipFill rotWithShape="0">
          <a:blip xmlns:r="http://schemas.openxmlformats.org/officeDocument/2006/relationships" r:embed="rId3"/>
          <a:stretch>
            <a:fillRect/>
          </a:stretch>
        </a:blipFill>
        <a:ln w="19050">
          <a:solidFill>
            <a:srgbClr val="002060"/>
          </a:solidFill>
        </a:ln>
      </dgm:spPr>
    </dgm:pt>
    <dgm:pt modelId="{FB7345F2-6096-4879-8B9E-D54BF6996C0A}" type="pres">
      <dgm:prSet presAssocID="{AF1996BB-445B-4765-8FC7-23E6C2E27564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CFBFE17-FFBF-462A-8B36-8CF9942CF5ED}" type="presOf" srcId="{6CD2D5D0-8BC2-4BDE-A647-432D9FAE16AD}" destId="{BBBE8BFA-CDD0-4BF7-8C0E-5CD27A252D17}" srcOrd="1" destOrd="0" presId="urn:microsoft.com/office/officeart/2005/8/layout/vList4"/>
    <dgm:cxn modelId="{8587609B-FBA2-44F5-8188-04DA1B4578FC}" type="presOf" srcId="{6CA91978-74F0-42B6-A531-29EBB3B82215}" destId="{BE81CADA-E541-4187-B64B-27AF51D217CF}" srcOrd="1" destOrd="0" presId="urn:microsoft.com/office/officeart/2005/8/layout/vList4"/>
    <dgm:cxn modelId="{43327AD4-2564-4072-A0AE-518D877E1873}" type="presOf" srcId="{6CA91978-74F0-42B6-A531-29EBB3B82215}" destId="{1939AE27-0D1A-4FBC-9F3A-3AC21978E19D}" srcOrd="0" destOrd="0" presId="urn:microsoft.com/office/officeart/2005/8/layout/vList4"/>
    <dgm:cxn modelId="{35CCACE4-B4D7-4A26-9F15-F0AA7BCC5DC2}" srcId="{0BCAE4C7-D62F-4F4B-A549-4EE41C5D9FC0}" destId="{6CA91978-74F0-42B6-A531-29EBB3B82215}" srcOrd="1" destOrd="0" parTransId="{1A506DA0-C728-4B19-897B-7E645CFC3330}" sibTransId="{5A64B872-B128-45E7-98EF-4326D8EAFDD5}"/>
    <dgm:cxn modelId="{56035C35-784A-4EA7-9A45-F2E3C1ADA2BC}" type="presOf" srcId="{6CD2D5D0-8BC2-4BDE-A647-432D9FAE16AD}" destId="{3642485C-D8B2-4838-9B08-6D6218B11EA3}" srcOrd="0" destOrd="0" presId="urn:microsoft.com/office/officeart/2005/8/layout/vList4"/>
    <dgm:cxn modelId="{5833B18F-EB4E-4FA0-9205-E4B6CDD8C01B}" srcId="{0BCAE4C7-D62F-4F4B-A549-4EE41C5D9FC0}" destId="{AF1996BB-445B-4765-8FC7-23E6C2E27564}" srcOrd="2" destOrd="0" parTransId="{A6A9228E-50BA-4CFC-9620-C2409F1829AF}" sibTransId="{87AF5D51-26AC-430D-BD39-310B13FC82D2}"/>
    <dgm:cxn modelId="{0940A060-02F1-4DC7-BD50-4B93D337FFBE}" srcId="{0BCAE4C7-D62F-4F4B-A549-4EE41C5D9FC0}" destId="{6CD2D5D0-8BC2-4BDE-A647-432D9FAE16AD}" srcOrd="0" destOrd="0" parTransId="{0117085C-6B4D-42BF-93A3-FBDD8AE369E3}" sibTransId="{7510DA40-49EA-4AE1-B1D1-F66A99642C48}"/>
    <dgm:cxn modelId="{6D5ADA8F-8491-4F3D-BC18-A4420B1B91BE}" type="presOf" srcId="{AF1996BB-445B-4765-8FC7-23E6C2E27564}" destId="{FB7345F2-6096-4879-8B9E-D54BF6996C0A}" srcOrd="1" destOrd="0" presId="urn:microsoft.com/office/officeart/2005/8/layout/vList4"/>
    <dgm:cxn modelId="{8407A598-E2A7-4550-86A0-9635D3380564}" type="presOf" srcId="{AF1996BB-445B-4765-8FC7-23E6C2E27564}" destId="{746683B0-6F47-4DED-A8EB-EA1C9AA90CBF}" srcOrd="0" destOrd="0" presId="urn:microsoft.com/office/officeart/2005/8/layout/vList4"/>
    <dgm:cxn modelId="{376F1DFF-5D7A-4686-B0C7-1E386A66923F}" type="presOf" srcId="{0BCAE4C7-D62F-4F4B-A549-4EE41C5D9FC0}" destId="{D2D29487-B069-45EA-BB1C-9374F7460C12}" srcOrd="0" destOrd="0" presId="urn:microsoft.com/office/officeart/2005/8/layout/vList4"/>
    <dgm:cxn modelId="{7503B8FC-4BFE-4299-8BC3-653E430EAD33}" type="presParOf" srcId="{D2D29487-B069-45EA-BB1C-9374F7460C12}" destId="{30A1B803-63BF-42B5-A93D-E992655E47E6}" srcOrd="0" destOrd="0" presId="urn:microsoft.com/office/officeart/2005/8/layout/vList4"/>
    <dgm:cxn modelId="{BF1F9FEB-264A-4D51-8B6F-CDB870F1172A}" type="presParOf" srcId="{30A1B803-63BF-42B5-A93D-E992655E47E6}" destId="{3642485C-D8B2-4838-9B08-6D6218B11EA3}" srcOrd="0" destOrd="0" presId="urn:microsoft.com/office/officeart/2005/8/layout/vList4"/>
    <dgm:cxn modelId="{0758F6C8-A5AE-4AC5-AD3A-3E900F5400F3}" type="presParOf" srcId="{30A1B803-63BF-42B5-A93D-E992655E47E6}" destId="{63024564-8D63-49EF-8D87-F7935D2DA546}" srcOrd="1" destOrd="0" presId="urn:microsoft.com/office/officeart/2005/8/layout/vList4"/>
    <dgm:cxn modelId="{3DD8A74B-C6DB-4342-98CF-5448517D1B0E}" type="presParOf" srcId="{30A1B803-63BF-42B5-A93D-E992655E47E6}" destId="{BBBE8BFA-CDD0-4BF7-8C0E-5CD27A252D17}" srcOrd="2" destOrd="0" presId="urn:microsoft.com/office/officeart/2005/8/layout/vList4"/>
    <dgm:cxn modelId="{93B2FD7D-A6CB-4AF4-81FD-09B062EC3EDC}" type="presParOf" srcId="{D2D29487-B069-45EA-BB1C-9374F7460C12}" destId="{85A7DE5C-4C15-42BB-88B5-05E062C30D28}" srcOrd="1" destOrd="0" presId="urn:microsoft.com/office/officeart/2005/8/layout/vList4"/>
    <dgm:cxn modelId="{F99F6EB7-643E-4815-94EE-DA23E6EC51F3}" type="presParOf" srcId="{D2D29487-B069-45EA-BB1C-9374F7460C12}" destId="{4807F323-3635-4FCF-95F8-5637FA798657}" srcOrd="2" destOrd="0" presId="urn:microsoft.com/office/officeart/2005/8/layout/vList4"/>
    <dgm:cxn modelId="{976F4259-C857-4207-8CD8-A467E6907968}" type="presParOf" srcId="{4807F323-3635-4FCF-95F8-5637FA798657}" destId="{1939AE27-0D1A-4FBC-9F3A-3AC21978E19D}" srcOrd="0" destOrd="0" presId="urn:microsoft.com/office/officeart/2005/8/layout/vList4"/>
    <dgm:cxn modelId="{4D9A2A4B-875C-45C9-AD9F-125B347FFFCF}" type="presParOf" srcId="{4807F323-3635-4FCF-95F8-5637FA798657}" destId="{4184A313-6DED-4A48-8465-409503808152}" srcOrd="1" destOrd="0" presId="urn:microsoft.com/office/officeart/2005/8/layout/vList4"/>
    <dgm:cxn modelId="{7C20AA4E-921C-48F6-98A9-0486DA5FA36C}" type="presParOf" srcId="{4807F323-3635-4FCF-95F8-5637FA798657}" destId="{BE81CADA-E541-4187-B64B-27AF51D217CF}" srcOrd="2" destOrd="0" presId="urn:microsoft.com/office/officeart/2005/8/layout/vList4"/>
    <dgm:cxn modelId="{FAEDDA1A-DBFC-4DAF-9B4E-03F08C9B6418}" type="presParOf" srcId="{D2D29487-B069-45EA-BB1C-9374F7460C12}" destId="{5D9DB977-AE33-4684-885A-56891CCCC9C6}" srcOrd="3" destOrd="0" presId="urn:microsoft.com/office/officeart/2005/8/layout/vList4"/>
    <dgm:cxn modelId="{A0E5EF25-2AD7-4B55-8755-265DE7DE5EC5}" type="presParOf" srcId="{D2D29487-B069-45EA-BB1C-9374F7460C12}" destId="{E281458F-F496-4FBD-98A3-1FC799E7AE2E}" srcOrd="4" destOrd="0" presId="urn:microsoft.com/office/officeart/2005/8/layout/vList4"/>
    <dgm:cxn modelId="{DFE6E21D-E6EB-4F21-B40E-C9267F05BB39}" type="presParOf" srcId="{E281458F-F496-4FBD-98A3-1FC799E7AE2E}" destId="{746683B0-6F47-4DED-A8EB-EA1C9AA90CBF}" srcOrd="0" destOrd="0" presId="urn:microsoft.com/office/officeart/2005/8/layout/vList4"/>
    <dgm:cxn modelId="{2DB415FE-05EF-4D91-A1F1-26D37A797ECB}" type="presParOf" srcId="{E281458F-F496-4FBD-98A3-1FC799E7AE2E}" destId="{8FDE91B4-97F9-4795-9077-7F6606231DC9}" srcOrd="1" destOrd="0" presId="urn:microsoft.com/office/officeart/2005/8/layout/vList4"/>
    <dgm:cxn modelId="{D381440D-D668-46B7-82AB-26458E9A6323}" type="presParOf" srcId="{E281458F-F496-4FBD-98A3-1FC799E7AE2E}" destId="{FB7345F2-6096-4879-8B9E-D54BF6996C0A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BCAE4C7-D62F-4F4B-A549-4EE41C5D9FC0}" type="doc">
      <dgm:prSet loTypeId="urn:microsoft.com/office/officeart/2005/8/layout/vList4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CA91978-74F0-42B6-A531-29EBB3B82215}">
      <dgm:prSet phldrT="[Текст]" custT="1"/>
      <dgm:spPr/>
      <dgm:t>
        <a:bodyPr/>
        <a:lstStyle/>
        <a:p>
          <a:r>
            <a:rPr lang="ru-RU" sz="1800" dirty="0" smtClean="0"/>
            <a:t>КОУЧИНГ -  тренировать, наставлять, воодушевлять. Активная форма обучения, направленная  на личностную поддержку профессиональной деятельности.  </a:t>
          </a:r>
          <a:endParaRPr lang="ru-RU" sz="1800" dirty="0"/>
        </a:p>
      </dgm:t>
    </dgm:pt>
    <dgm:pt modelId="{1A506DA0-C728-4B19-897B-7E645CFC3330}" type="parTrans" cxnId="{35CCACE4-B4D7-4A26-9F15-F0AA7BCC5DC2}">
      <dgm:prSet/>
      <dgm:spPr/>
      <dgm:t>
        <a:bodyPr/>
        <a:lstStyle/>
        <a:p>
          <a:endParaRPr lang="ru-RU"/>
        </a:p>
      </dgm:t>
    </dgm:pt>
    <dgm:pt modelId="{5A64B872-B128-45E7-98EF-4326D8EAFDD5}" type="sibTrans" cxnId="{35CCACE4-B4D7-4A26-9F15-F0AA7BCC5DC2}">
      <dgm:prSet/>
      <dgm:spPr/>
      <dgm:t>
        <a:bodyPr/>
        <a:lstStyle/>
        <a:p>
          <a:endParaRPr lang="ru-RU"/>
        </a:p>
      </dgm:t>
    </dgm:pt>
    <dgm:pt modelId="{AF1996BB-445B-4765-8FC7-23E6C2E27564}">
      <dgm:prSet phldrT="[Текст]" custT="1"/>
      <dgm:spPr/>
      <dgm:t>
        <a:bodyPr/>
        <a:lstStyle/>
        <a:p>
          <a:r>
            <a:rPr lang="ru-RU" sz="1800" dirty="0" smtClean="0"/>
            <a:t>МАСТЕР-КЛАСС (ПРАКТИКУМ).  Его цель – познакомить с системой работы, авторскими находками  и всем тем, что поможет достичь наилучших результатов</a:t>
          </a:r>
          <a:r>
            <a:rPr lang="ru-RU" sz="2300" dirty="0" smtClean="0"/>
            <a:t>. </a:t>
          </a:r>
          <a:endParaRPr lang="ru-RU" sz="2300" dirty="0"/>
        </a:p>
      </dgm:t>
    </dgm:pt>
    <dgm:pt modelId="{A6A9228E-50BA-4CFC-9620-C2409F1829AF}" type="parTrans" cxnId="{5833B18F-EB4E-4FA0-9205-E4B6CDD8C01B}">
      <dgm:prSet/>
      <dgm:spPr/>
      <dgm:t>
        <a:bodyPr/>
        <a:lstStyle/>
        <a:p>
          <a:endParaRPr lang="ru-RU"/>
        </a:p>
      </dgm:t>
    </dgm:pt>
    <dgm:pt modelId="{87AF5D51-26AC-430D-BD39-310B13FC82D2}" type="sibTrans" cxnId="{5833B18F-EB4E-4FA0-9205-E4B6CDD8C01B}">
      <dgm:prSet/>
      <dgm:spPr/>
      <dgm:t>
        <a:bodyPr/>
        <a:lstStyle/>
        <a:p>
          <a:endParaRPr lang="ru-RU"/>
        </a:p>
      </dgm:t>
    </dgm:pt>
    <dgm:pt modelId="{D2D29487-B069-45EA-BB1C-9374F7460C12}" type="pres">
      <dgm:prSet presAssocID="{0BCAE4C7-D62F-4F4B-A549-4EE41C5D9FC0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807F323-3635-4FCF-95F8-5637FA798657}" type="pres">
      <dgm:prSet presAssocID="{6CA91978-74F0-42B6-A531-29EBB3B82215}" presName="comp" presStyleCnt="0"/>
      <dgm:spPr/>
    </dgm:pt>
    <dgm:pt modelId="{1939AE27-0D1A-4FBC-9F3A-3AC21978E19D}" type="pres">
      <dgm:prSet presAssocID="{6CA91978-74F0-42B6-A531-29EBB3B82215}" presName="box" presStyleLbl="node1" presStyleIdx="0" presStyleCnt="2" custLinFactNeighborX="-2344"/>
      <dgm:spPr/>
      <dgm:t>
        <a:bodyPr/>
        <a:lstStyle/>
        <a:p>
          <a:endParaRPr lang="ru-RU"/>
        </a:p>
      </dgm:t>
    </dgm:pt>
    <dgm:pt modelId="{4184A313-6DED-4A48-8465-409503808152}" type="pres">
      <dgm:prSet presAssocID="{6CA91978-74F0-42B6-A531-29EBB3B82215}" presName="img" presStyleLbl="fgImgPlace1" presStyleIdx="0" presStyleCnt="2" custScaleX="9375" custLinFactNeighborX="3721" custLinFactNeighborY="-288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BE81CADA-E541-4187-B64B-27AF51D217CF}" type="pres">
      <dgm:prSet presAssocID="{6CA91978-74F0-42B6-A531-29EBB3B82215}" presName="text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9DB977-AE33-4684-885A-56891CCCC9C6}" type="pres">
      <dgm:prSet presAssocID="{5A64B872-B128-45E7-98EF-4326D8EAFDD5}" presName="spacer" presStyleCnt="0"/>
      <dgm:spPr/>
    </dgm:pt>
    <dgm:pt modelId="{E281458F-F496-4FBD-98A3-1FC799E7AE2E}" type="pres">
      <dgm:prSet presAssocID="{AF1996BB-445B-4765-8FC7-23E6C2E27564}" presName="comp" presStyleCnt="0"/>
      <dgm:spPr/>
    </dgm:pt>
    <dgm:pt modelId="{746683B0-6F47-4DED-A8EB-EA1C9AA90CBF}" type="pres">
      <dgm:prSet presAssocID="{AF1996BB-445B-4765-8FC7-23E6C2E27564}" presName="box" presStyleLbl="node1" presStyleIdx="1" presStyleCnt="2" custLinFactNeighborY="51"/>
      <dgm:spPr/>
      <dgm:t>
        <a:bodyPr/>
        <a:lstStyle/>
        <a:p>
          <a:endParaRPr lang="ru-RU"/>
        </a:p>
      </dgm:t>
    </dgm:pt>
    <dgm:pt modelId="{8FDE91B4-97F9-4795-9077-7F6606231DC9}" type="pres">
      <dgm:prSet presAssocID="{AF1996BB-445B-4765-8FC7-23E6C2E27564}" presName="img" presStyleLbl="fgImgPlace1" presStyleIdx="1" presStyleCnt="2" custFlipHor="1" custScaleX="2500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FB7345F2-6096-4879-8B9E-D54BF6996C0A}" type="pres">
      <dgm:prSet presAssocID="{AF1996BB-445B-4765-8FC7-23E6C2E27564}" presName="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4B9B1AE-6338-427C-90BA-31CB52E556CC}" type="presOf" srcId="{AF1996BB-445B-4765-8FC7-23E6C2E27564}" destId="{746683B0-6F47-4DED-A8EB-EA1C9AA90CBF}" srcOrd="0" destOrd="0" presId="urn:microsoft.com/office/officeart/2005/8/layout/vList4"/>
    <dgm:cxn modelId="{29E845EB-1BE3-4A68-8882-4377E024476F}" type="presOf" srcId="{0BCAE4C7-D62F-4F4B-A549-4EE41C5D9FC0}" destId="{D2D29487-B069-45EA-BB1C-9374F7460C12}" srcOrd="0" destOrd="0" presId="urn:microsoft.com/office/officeart/2005/8/layout/vList4"/>
    <dgm:cxn modelId="{AC7C2083-ECC5-4F02-8AAA-24F040F56233}" type="presOf" srcId="{6CA91978-74F0-42B6-A531-29EBB3B82215}" destId="{1939AE27-0D1A-4FBC-9F3A-3AC21978E19D}" srcOrd="0" destOrd="0" presId="urn:microsoft.com/office/officeart/2005/8/layout/vList4"/>
    <dgm:cxn modelId="{35CCACE4-B4D7-4A26-9F15-F0AA7BCC5DC2}" srcId="{0BCAE4C7-D62F-4F4B-A549-4EE41C5D9FC0}" destId="{6CA91978-74F0-42B6-A531-29EBB3B82215}" srcOrd="0" destOrd="0" parTransId="{1A506DA0-C728-4B19-897B-7E645CFC3330}" sibTransId="{5A64B872-B128-45E7-98EF-4326D8EAFDD5}"/>
    <dgm:cxn modelId="{A64CA99E-1225-4E79-A0C5-29470DEC82B7}" type="presOf" srcId="{6CA91978-74F0-42B6-A531-29EBB3B82215}" destId="{BE81CADA-E541-4187-B64B-27AF51D217CF}" srcOrd="1" destOrd="0" presId="urn:microsoft.com/office/officeart/2005/8/layout/vList4"/>
    <dgm:cxn modelId="{5833B18F-EB4E-4FA0-9205-E4B6CDD8C01B}" srcId="{0BCAE4C7-D62F-4F4B-A549-4EE41C5D9FC0}" destId="{AF1996BB-445B-4765-8FC7-23E6C2E27564}" srcOrd="1" destOrd="0" parTransId="{A6A9228E-50BA-4CFC-9620-C2409F1829AF}" sibTransId="{87AF5D51-26AC-430D-BD39-310B13FC82D2}"/>
    <dgm:cxn modelId="{315CBEC4-C712-4B9C-A2E5-6F698706A5A9}" type="presOf" srcId="{AF1996BB-445B-4765-8FC7-23E6C2E27564}" destId="{FB7345F2-6096-4879-8B9E-D54BF6996C0A}" srcOrd="1" destOrd="0" presId="urn:microsoft.com/office/officeart/2005/8/layout/vList4"/>
    <dgm:cxn modelId="{1065B8BB-240C-4F22-9C73-3D418260DD6C}" type="presParOf" srcId="{D2D29487-B069-45EA-BB1C-9374F7460C12}" destId="{4807F323-3635-4FCF-95F8-5637FA798657}" srcOrd="0" destOrd="0" presId="urn:microsoft.com/office/officeart/2005/8/layout/vList4"/>
    <dgm:cxn modelId="{AAED1576-D12B-4DDC-AD2D-8228973B2586}" type="presParOf" srcId="{4807F323-3635-4FCF-95F8-5637FA798657}" destId="{1939AE27-0D1A-4FBC-9F3A-3AC21978E19D}" srcOrd="0" destOrd="0" presId="urn:microsoft.com/office/officeart/2005/8/layout/vList4"/>
    <dgm:cxn modelId="{3AC28802-B9CE-492B-99AE-C78EE63CD7D8}" type="presParOf" srcId="{4807F323-3635-4FCF-95F8-5637FA798657}" destId="{4184A313-6DED-4A48-8465-409503808152}" srcOrd="1" destOrd="0" presId="urn:microsoft.com/office/officeart/2005/8/layout/vList4"/>
    <dgm:cxn modelId="{3CB9B832-86F6-4D81-9C02-FC81C312247B}" type="presParOf" srcId="{4807F323-3635-4FCF-95F8-5637FA798657}" destId="{BE81CADA-E541-4187-B64B-27AF51D217CF}" srcOrd="2" destOrd="0" presId="urn:microsoft.com/office/officeart/2005/8/layout/vList4"/>
    <dgm:cxn modelId="{78290CD8-8A58-4632-9F38-1F941DDA0BC3}" type="presParOf" srcId="{D2D29487-B069-45EA-BB1C-9374F7460C12}" destId="{5D9DB977-AE33-4684-885A-56891CCCC9C6}" srcOrd="1" destOrd="0" presId="urn:microsoft.com/office/officeart/2005/8/layout/vList4"/>
    <dgm:cxn modelId="{C4B59073-B3C4-4CE4-B2DB-802101AF9E3D}" type="presParOf" srcId="{D2D29487-B069-45EA-BB1C-9374F7460C12}" destId="{E281458F-F496-4FBD-98A3-1FC799E7AE2E}" srcOrd="2" destOrd="0" presId="urn:microsoft.com/office/officeart/2005/8/layout/vList4"/>
    <dgm:cxn modelId="{2E7CECAC-AFE2-4B75-80DF-AD63B65166AE}" type="presParOf" srcId="{E281458F-F496-4FBD-98A3-1FC799E7AE2E}" destId="{746683B0-6F47-4DED-A8EB-EA1C9AA90CBF}" srcOrd="0" destOrd="0" presId="urn:microsoft.com/office/officeart/2005/8/layout/vList4"/>
    <dgm:cxn modelId="{2492179E-8807-41E9-BCE1-DEA3A56A456A}" type="presParOf" srcId="{E281458F-F496-4FBD-98A3-1FC799E7AE2E}" destId="{8FDE91B4-97F9-4795-9077-7F6606231DC9}" srcOrd="1" destOrd="0" presId="urn:microsoft.com/office/officeart/2005/8/layout/vList4"/>
    <dgm:cxn modelId="{F5DCA7B1-3C78-4E65-9DD1-FAADE785C584}" type="presParOf" srcId="{E281458F-F496-4FBD-98A3-1FC799E7AE2E}" destId="{FB7345F2-6096-4879-8B9E-D54BF6996C0A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40E6B02-52C7-46F2-B33E-6F586B076B77}">
      <dsp:nvSpPr>
        <dsp:cNvPr id="0" name=""/>
        <dsp:cNvSpPr/>
      </dsp:nvSpPr>
      <dsp:spPr>
        <a:xfrm>
          <a:off x="0" y="0"/>
          <a:ext cx="8286808" cy="169881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Times New Roman" pitchFamily="18" charset="0"/>
              <a:cs typeface="Times New Roman" pitchFamily="18" charset="0"/>
            </a:rPr>
            <a:t>молодые специалисты с опытом работы в должности «педагог дополнительного образования» менее 3 лет, закончивших учебные педагогические заведения</a:t>
          </a:r>
          <a:endParaRPr lang="ru-RU" sz="2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0"/>
        <a:ext cx="8286808" cy="1698817"/>
      </dsp:txXfrm>
    </dsp:sp>
    <dsp:sp modelId="{D7B8EC2F-A12A-478D-A0EF-D61D71432B6F}">
      <dsp:nvSpPr>
        <dsp:cNvPr id="0" name=""/>
        <dsp:cNvSpPr/>
      </dsp:nvSpPr>
      <dsp:spPr>
        <a:xfrm>
          <a:off x="0" y="2523650"/>
          <a:ext cx="8286808" cy="152099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Times New Roman" pitchFamily="18" charset="0"/>
              <a:cs typeface="Times New Roman" pitchFamily="18" charset="0"/>
            </a:rPr>
            <a:t>специалисты, с педагогическим образованием  и имеющие перерыв в работе с детьми</a:t>
          </a:r>
          <a:endParaRPr lang="ru-RU" sz="2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2523650"/>
        <a:ext cx="8286808" cy="1520999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642485C-D8B2-4838-9B08-6D6218B11EA3}">
      <dsp:nvSpPr>
        <dsp:cNvPr id="0" name=""/>
        <dsp:cNvSpPr/>
      </dsp:nvSpPr>
      <dsp:spPr>
        <a:xfrm>
          <a:off x="0" y="0"/>
          <a:ext cx="9144000" cy="118318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ТЕХНОЛОГИЯ ОТКРЫТОГО ПРОСТРАНСТВА предусматривает активное участие каждого педагога, создание демократической атмосферы, равенство возможностей, открытость и доступность, взаимодействие, общение.</a:t>
          </a:r>
          <a:endParaRPr lang="ru-RU" sz="1800" kern="1200" dirty="0"/>
        </a:p>
      </dsp:txBody>
      <dsp:txXfrm>
        <a:off x="1947118" y="0"/>
        <a:ext cx="7196881" cy="1183184"/>
      </dsp:txXfrm>
    </dsp:sp>
    <dsp:sp modelId="{63024564-8D63-49EF-8D87-F7935D2DA546}">
      <dsp:nvSpPr>
        <dsp:cNvPr id="0" name=""/>
        <dsp:cNvSpPr/>
      </dsp:nvSpPr>
      <dsp:spPr>
        <a:xfrm flipH="1">
          <a:off x="1000101" y="111635"/>
          <a:ext cx="65233" cy="95991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1939AE27-0D1A-4FBC-9F3A-3AC21978E19D}">
      <dsp:nvSpPr>
        <dsp:cNvPr id="0" name=""/>
        <dsp:cNvSpPr/>
      </dsp:nvSpPr>
      <dsp:spPr>
        <a:xfrm>
          <a:off x="0" y="1301502"/>
          <a:ext cx="9144000" cy="118318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ТЕХНОЛОГИЯ СОТРУДНИЧЕСТВА – учиться вместе, обучение в команде </a:t>
          </a:r>
          <a:endParaRPr lang="ru-RU" sz="1800" kern="1200" dirty="0"/>
        </a:p>
      </dsp:txBody>
      <dsp:txXfrm>
        <a:off x="1947118" y="1301502"/>
        <a:ext cx="7196881" cy="1183184"/>
      </dsp:txXfrm>
    </dsp:sp>
    <dsp:sp modelId="{4184A313-6DED-4A48-8465-409503808152}">
      <dsp:nvSpPr>
        <dsp:cNvPr id="0" name=""/>
        <dsp:cNvSpPr/>
      </dsp:nvSpPr>
      <dsp:spPr>
        <a:xfrm>
          <a:off x="422393" y="1357320"/>
          <a:ext cx="1220650" cy="107154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9050" cap="flat" cmpd="sng" algn="ctr">
          <a:solidFill>
            <a:srgbClr val="002060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46683B0-6F47-4DED-A8EB-EA1C9AA90CBF}">
      <dsp:nvSpPr>
        <dsp:cNvPr id="0" name=""/>
        <dsp:cNvSpPr/>
      </dsp:nvSpPr>
      <dsp:spPr>
        <a:xfrm>
          <a:off x="0" y="2603005"/>
          <a:ext cx="9144000" cy="118318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КВИК – НАСТРОЙКА. Это настрой педагога на успешную работу</a:t>
          </a:r>
          <a:endParaRPr lang="ru-RU" sz="1800" kern="1200" dirty="0"/>
        </a:p>
      </dsp:txBody>
      <dsp:txXfrm>
        <a:off x="1947118" y="2603005"/>
        <a:ext cx="7196881" cy="1183184"/>
      </dsp:txXfrm>
    </dsp:sp>
    <dsp:sp modelId="{8FDE91B4-97F9-4795-9077-7F6606231DC9}">
      <dsp:nvSpPr>
        <dsp:cNvPr id="0" name=""/>
        <dsp:cNvSpPr/>
      </dsp:nvSpPr>
      <dsp:spPr>
        <a:xfrm>
          <a:off x="350960" y="2643181"/>
          <a:ext cx="1363516" cy="1102831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9050" cap="flat" cmpd="sng" algn="ctr">
          <a:solidFill>
            <a:srgbClr val="002060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939AE27-0D1A-4FBC-9F3A-3AC21978E19D}">
      <dsp:nvSpPr>
        <dsp:cNvPr id="0" name=""/>
        <dsp:cNvSpPr/>
      </dsp:nvSpPr>
      <dsp:spPr>
        <a:xfrm>
          <a:off x="0" y="0"/>
          <a:ext cx="9144000" cy="146240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КОУЧИНГ -  тренировать, наставлять, воодушевлять. Активная форма обучения, направленная  на личностную поддержку профессиональной деятельности.  </a:t>
          </a:r>
          <a:endParaRPr lang="ru-RU" sz="1800" kern="1200" dirty="0"/>
        </a:p>
      </dsp:txBody>
      <dsp:txXfrm>
        <a:off x="1975040" y="0"/>
        <a:ext cx="7168959" cy="1462409"/>
      </dsp:txXfrm>
    </dsp:sp>
    <dsp:sp modelId="{4184A313-6DED-4A48-8465-409503808152}">
      <dsp:nvSpPr>
        <dsp:cNvPr id="0" name=""/>
        <dsp:cNvSpPr/>
      </dsp:nvSpPr>
      <dsp:spPr>
        <a:xfrm>
          <a:off x="1042965" y="142871"/>
          <a:ext cx="171450" cy="116992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46683B0-6F47-4DED-A8EB-EA1C9AA90CBF}">
      <dsp:nvSpPr>
        <dsp:cNvPr id="0" name=""/>
        <dsp:cNvSpPr/>
      </dsp:nvSpPr>
      <dsp:spPr>
        <a:xfrm>
          <a:off x="0" y="1609396"/>
          <a:ext cx="9144000" cy="146240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МАСТЕР-КЛАСС (ПРАКТИКУМ).  Его цель – познакомить с системой работы, авторскими находками  и всем тем, что поможет достичь наилучших результатов</a:t>
          </a:r>
          <a:r>
            <a:rPr lang="ru-RU" sz="2300" kern="1200" dirty="0" smtClean="0"/>
            <a:t>. </a:t>
          </a:r>
          <a:endParaRPr lang="ru-RU" sz="2300" kern="1200" dirty="0"/>
        </a:p>
      </dsp:txBody>
      <dsp:txXfrm>
        <a:off x="1975040" y="1609396"/>
        <a:ext cx="7168959" cy="1462409"/>
      </dsp:txXfrm>
    </dsp:sp>
    <dsp:sp modelId="{8FDE91B4-97F9-4795-9077-7F6606231DC9}">
      <dsp:nvSpPr>
        <dsp:cNvPr id="0" name=""/>
        <dsp:cNvSpPr/>
      </dsp:nvSpPr>
      <dsp:spPr>
        <a:xfrm flipH="1">
          <a:off x="1037780" y="1754891"/>
          <a:ext cx="45720" cy="116992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7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258D26-BE19-4BA2-B019-E13DC1825319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37F85D-75A5-4632-ACDF-068D1030BD0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8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5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35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50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5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5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27.10.2020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  <p:pic>
        <p:nvPicPr>
          <p:cNvPr id="25602" name="Picture 2" descr="Флаг 100 лет ТАССР – купить в Казани, цена 900 руб., дата ...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524329" y="1412776"/>
            <a:ext cx="1619671" cy="642283"/>
          </a:xfrm>
          <a:prstGeom prst="rect">
            <a:avLst/>
          </a:prstGeom>
          <a:noFill/>
        </p:spPr>
      </p:pic>
      <p:pic>
        <p:nvPicPr>
          <p:cNvPr id="25603" name="Picture 3"/>
          <p:cNvPicPr>
            <a:picLocks noChangeAspect="1" noChangeArrowheads="1"/>
          </p:cNvPicPr>
          <p:nvPr userDrawn="1"/>
        </p:nvPicPr>
        <p:blipFill>
          <a:blip r:embed="rId3" cstate="screen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4142" t="5478" r="4725" b="12349"/>
          <a:stretch>
            <a:fillRect/>
          </a:stretch>
        </p:blipFill>
        <p:spPr bwMode="auto">
          <a:xfrm>
            <a:off x="0" y="1268760"/>
            <a:ext cx="1944216" cy="662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5032850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27.10.2020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558041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27.10.2020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952860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27.10.2020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  <p:pic>
        <p:nvPicPr>
          <p:cNvPr id="7" name="Picture 2" descr="Флаг 100 лет ТАССР – купить в Казани, цена 900 руб., дата ...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508104" y="44624"/>
            <a:ext cx="1475655" cy="585173"/>
          </a:xfrm>
          <a:prstGeom prst="rect">
            <a:avLst/>
          </a:prstGeom>
          <a:noFill/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3" cstate="screen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4142" t="5478" r="4725" b="12349"/>
          <a:stretch>
            <a:fillRect/>
          </a:stretch>
        </p:blipFill>
        <p:spPr bwMode="auto">
          <a:xfrm>
            <a:off x="2555776" y="-27384"/>
            <a:ext cx="1944216" cy="662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9654966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  <a:solidFill>
            <a:schemeClr val="bg1"/>
          </a:solidFill>
        </p:spPr>
        <p:txBody>
          <a:bodyPr/>
          <a:lstStyle>
            <a:lvl1pPr>
              <a:lnSpc>
                <a:spcPct val="80000"/>
              </a:lnSpc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27.10.2020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  <p:pic>
        <p:nvPicPr>
          <p:cNvPr id="7" name="Picture 2" descr="Флаг 100 лет ТАССР – купить в Казани, цена 900 руб., дата ...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012160" y="44625"/>
            <a:ext cx="971599" cy="385288"/>
          </a:xfrm>
          <a:prstGeom prst="rect">
            <a:avLst/>
          </a:prstGeom>
          <a:noFill/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3" cstate="screen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31840" y="-27383"/>
            <a:ext cx="1368152" cy="466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601060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27.10.2020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8019010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27.10.2020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218347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27.10.2020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6357842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27.10.2020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1235159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27.10.2020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2512917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27.10.2020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2093366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27.10.2020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  <p:pic>
        <p:nvPicPr>
          <p:cNvPr id="7" name="Picture 2" descr="Флаг 100 лет ТАССР – купить в Казани, цена 900 руб., дата ...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914673" y="1340768"/>
            <a:ext cx="1229327" cy="487491"/>
          </a:xfrm>
          <a:prstGeom prst="rect">
            <a:avLst/>
          </a:prstGeom>
          <a:noFill/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3" cstate="screen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196752"/>
            <a:ext cx="1475656" cy="503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0877894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27.10.2020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9162493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27.10.2020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5986998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27.10.2020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406648729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  <a:solidFill>
            <a:schemeClr val="bg1"/>
          </a:solidFill>
        </p:spPr>
        <p:txBody>
          <a:bodyPr/>
          <a:lstStyle>
            <a:lvl1pPr>
              <a:lnSpc>
                <a:spcPct val="80000"/>
              </a:lnSpc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 descr="Флаг 100 лет ТАССР – купить в Казани, цена 900 руб., дата ..."/>
          <p:cNvPicPr>
            <a:picLocks noChangeAspect="1" noChangeArrowheads="1"/>
          </p:cNvPicPr>
          <p:nvPr userDrawn="1"/>
        </p:nvPicPr>
        <p:blipFill>
          <a:blip r:embed="rId2" cstate="print"/>
          <a:srcRect l="21000" t="25130" r="18101" b="26705"/>
          <a:stretch>
            <a:fillRect/>
          </a:stretch>
        </p:blipFill>
        <p:spPr bwMode="auto">
          <a:xfrm>
            <a:off x="6012160" y="44625"/>
            <a:ext cx="971599" cy="385288"/>
          </a:xfrm>
          <a:prstGeom prst="rect">
            <a:avLst/>
          </a:prstGeom>
          <a:noFill/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4142" t="5478" r="4725" b="12349"/>
          <a:stretch>
            <a:fillRect/>
          </a:stretch>
        </p:blipFill>
        <p:spPr bwMode="auto">
          <a:xfrm>
            <a:off x="3131840" y="-27383"/>
            <a:ext cx="1368152" cy="466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601060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  <a:solidFill>
            <a:schemeClr val="bg1"/>
          </a:solidFill>
        </p:spPr>
        <p:txBody>
          <a:bodyPr/>
          <a:lstStyle>
            <a:lvl1pPr>
              <a:lnSpc>
                <a:spcPct val="80000"/>
              </a:lnSpc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 descr="Флаг 100 лет ТАССР – купить в Казани, цена 900 руб., дата ..."/>
          <p:cNvPicPr>
            <a:picLocks noChangeAspect="1" noChangeArrowheads="1"/>
          </p:cNvPicPr>
          <p:nvPr userDrawn="1"/>
        </p:nvPicPr>
        <p:blipFill>
          <a:blip r:embed="rId2" cstate="print"/>
          <a:srcRect l="21000" t="25130" r="18101" b="26705"/>
          <a:stretch>
            <a:fillRect/>
          </a:stretch>
        </p:blipFill>
        <p:spPr bwMode="auto">
          <a:xfrm>
            <a:off x="6012160" y="44625"/>
            <a:ext cx="971599" cy="385288"/>
          </a:xfrm>
          <a:prstGeom prst="rect">
            <a:avLst/>
          </a:prstGeom>
          <a:noFill/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4142" t="5478" r="4725" b="12349"/>
          <a:stretch>
            <a:fillRect/>
          </a:stretch>
        </p:blipFill>
        <p:spPr bwMode="auto">
          <a:xfrm>
            <a:off x="3131840" y="-27383"/>
            <a:ext cx="1368152" cy="466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6010602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  <a:solidFill>
            <a:schemeClr val="bg1"/>
          </a:solidFill>
        </p:spPr>
        <p:txBody>
          <a:bodyPr/>
          <a:lstStyle>
            <a:lvl1pPr>
              <a:lnSpc>
                <a:spcPct val="80000"/>
              </a:lnSpc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 descr="Флаг 100 лет ТАССР – купить в Казани, цена 900 руб., дата ..."/>
          <p:cNvPicPr>
            <a:picLocks noChangeAspect="1" noChangeArrowheads="1"/>
          </p:cNvPicPr>
          <p:nvPr userDrawn="1"/>
        </p:nvPicPr>
        <p:blipFill>
          <a:blip r:embed="rId2" cstate="print"/>
          <a:srcRect l="21000" t="25130" r="18101" b="26705"/>
          <a:stretch>
            <a:fillRect/>
          </a:stretch>
        </p:blipFill>
        <p:spPr bwMode="auto">
          <a:xfrm>
            <a:off x="6012160" y="44625"/>
            <a:ext cx="971599" cy="385288"/>
          </a:xfrm>
          <a:prstGeom prst="rect">
            <a:avLst/>
          </a:prstGeom>
          <a:noFill/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4142" t="5478" r="4725" b="12349"/>
          <a:stretch>
            <a:fillRect/>
          </a:stretch>
        </p:blipFill>
        <p:spPr bwMode="auto">
          <a:xfrm>
            <a:off x="3131840" y="-27383"/>
            <a:ext cx="1368152" cy="466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6010602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  <a:solidFill>
            <a:schemeClr val="bg1"/>
          </a:solidFill>
        </p:spPr>
        <p:txBody>
          <a:bodyPr/>
          <a:lstStyle>
            <a:lvl1pPr>
              <a:lnSpc>
                <a:spcPct val="80000"/>
              </a:lnSpc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 descr="Флаг 100 лет ТАССР – купить в Казани, цена 900 руб., дата ..."/>
          <p:cNvPicPr>
            <a:picLocks noChangeAspect="1" noChangeArrowheads="1"/>
          </p:cNvPicPr>
          <p:nvPr userDrawn="1"/>
        </p:nvPicPr>
        <p:blipFill>
          <a:blip r:embed="rId2" cstate="print"/>
          <a:srcRect l="21000" t="25130" r="18101" b="26705"/>
          <a:stretch>
            <a:fillRect/>
          </a:stretch>
        </p:blipFill>
        <p:spPr bwMode="auto">
          <a:xfrm>
            <a:off x="6012160" y="44625"/>
            <a:ext cx="971599" cy="385288"/>
          </a:xfrm>
          <a:prstGeom prst="rect">
            <a:avLst/>
          </a:prstGeom>
          <a:noFill/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4142" t="5478" r="4725" b="12349"/>
          <a:stretch>
            <a:fillRect/>
          </a:stretch>
        </p:blipFill>
        <p:spPr bwMode="auto">
          <a:xfrm>
            <a:off x="3131840" y="-27383"/>
            <a:ext cx="1368152" cy="466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6010602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  <a:solidFill>
            <a:schemeClr val="bg1"/>
          </a:solidFill>
        </p:spPr>
        <p:txBody>
          <a:bodyPr/>
          <a:lstStyle>
            <a:lvl1pPr>
              <a:lnSpc>
                <a:spcPct val="80000"/>
              </a:lnSpc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 descr="Флаг 100 лет ТАССР – купить в Казани, цена 900 руб., дата ..."/>
          <p:cNvPicPr>
            <a:picLocks noChangeAspect="1" noChangeArrowheads="1"/>
          </p:cNvPicPr>
          <p:nvPr userDrawn="1"/>
        </p:nvPicPr>
        <p:blipFill>
          <a:blip r:embed="rId2" cstate="print"/>
          <a:srcRect l="21000" t="25130" r="18101" b="26705"/>
          <a:stretch>
            <a:fillRect/>
          </a:stretch>
        </p:blipFill>
        <p:spPr bwMode="auto">
          <a:xfrm>
            <a:off x="6012160" y="44625"/>
            <a:ext cx="971599" cy="385288"/>
          </a:xfrm>
          <a:prstGeom prst="rect">
            <a:avLst/>
          </a:prstGeom>
          <a:noFill/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4142" t="5478" r="4725" b="12349"/>
          <a:stretch>
            <a:fillRect/>
          </a:stretch>
        </p:blipFill>
        <p:spPr bwMode="auto">
          <a:xfrm>
            <a:off x="3131840" y="-27383"/>
            <a:ext cx="1368152" cy="466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6010602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27.10.2020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  <p:pic>
        <p:nvPicPr>
          <p:cNvPr id="25602" name="Picture 2" descr="Флаг 100 лет ТАССР – купить в Казани, цена 900 руб., дата ...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524329" y="1412776"/>
            <a:ext cx="1619671" cy="642283"/>
          </a:xfrm>
          <a:prstGeom prst="rect">
            <a:avLst/>
          </a:prstGeom>
          <a:noFill/>
        </p:spPr>
      </p:pic>
      <p:pic>
        <p:nvPicPr>
          <p:cNvPr id="25603" name="Picture 3"/>
          <p:cNvPicPr>
            <a:picLocks noChangeAspect="1" noChangeArrowheads="1"/>
          </p:cNvPicPr>
          <p:nvPr userDrawn="1"/>
        </p:nvPicPr>
        <p:blipFill>
          <a:blip r:embed="rId3" cstate="screen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4142" t="5478" r="4725" b="12349"/>
          <a:stretch>
            <a:fillRect/>
          </a:stretch>
        </p:blipFill>
        <p:spPr bwMode="auto">
          <a:xfrm>
            <a:off x="0" y="1268760"/>
            <a:ext cx="1944216" cy="662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503285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27.10.2020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058400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27.10.2020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4517496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27.10.2020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132523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27.10.2020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429694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27.10.2020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18543045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27.10.2020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487431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27.10.2020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642574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10.xml"/></Relationships>
</file>

<file path=ppt/slideMasters/_rels/slideMaster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100.xml"/></Relationships>
</file>

<file path=ppt/slideMasters/_rels/slideMaster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101.xml"/></Relationships>
</file>

<file path=ppt/slideMasters/_rels/slideMaster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102.xml"/></Relationships>
</file>

<file path=ppt/slideMasters/_rels/slideMaster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103.xml"/></Relationships>
</file>

<file path=ppt/slideMasters/_rels/slideMaster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104.xml"/></Relationships>
</file>

<file path=ppt/slideMasters/_rels/slideMaster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105.xml"/></Relationships>
</file>

<file path=ppt/slideMasters/_rels/slideMaster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106.xml"/></Relationships>
</file>

<file path=ppt/slideMasters/_rels/slideMaster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107.xml"/></Relationships>
</file>

<file path=ppt/slideMasters/_rels/slideMaster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108.xml"/></Relationships>
</file>

<file path=ppt/slideMasters/_rels/slideMaster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109.xml"/></Relationships>
</file>

<file path=ppt/slideMasters/_rels/slideMaster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11.xml"/></Relationships>
</file>

<file path=ppt/slideMasters/_rels/slideMaster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110.xml"/></Relationships>
</file>

<file path=ppt/slideMasters/_rels/slideMaster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111.xml"/></Relationships>
</file>

<file path=ppt/slideMasters/_rels/slideMaster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112.xml"/></Relationships>
</file>

<file path=ppt/slideMasters/_rels/slideMaster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113.xml"/></Relationships>
</file>

<file path=ppt/slideMasters/_rels/slideMaster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114.xml"/></Relationships>
</file>

<file path=ppt/slideMasters/_rels/slideMaster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115.xml"/></Relationships>
</file>

<file path=ppt/slideMasters/_rels/slideMaster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theme" Target="../theme/theme116.xml"/></Relationships>
</file>

<file path=ppt/slideMasters/_rels/slideMaster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theme" Target="../theme/theme117.xml"/></Relationships>
</file>

<file path=ppt/slideMasters/_rels/slideMaster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theme" Target="../theme/theme118.xml"/></Relationships>
</file>

<file path=ppt/slideMasters/_rels/slideMaster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theme" Target="../theme/theme119.xml"/></Relationships>
</file>

<file path=ppt/slideMasters/_rels/slideMaster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12.xml"/></Relationships>
</file>

<file path=ppt/slideMasters/_rels/slideMaster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theme" Target="../theme/theme120.xml"/></Relationships>
</file>

<file path=ppt/slideMasters/_rels/slideMaster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theme" Target="../theme/theme121.xml"/></Relationships>
</file>

<file path=ppt/slideMasters/_rels/slideMaster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theme" Target="../theme/theme122.xml"/></Relationships>
</file>

<file path=ppt/slideMasters/_rels/slideMaster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theme" Target="../theme/theme123.xml"/></Relationships>
</file>

<file path=ppt/slideMasters/_rels/slideMaster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theme" Target="../theme/theme124.xml"/></Relationships>
</file>

<file path=ppt/slideMasters/_rels/slideMaster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theme" Target="../theme/theme125.xml"/></Relationships>
</file>

<file path=ppt/slideMasters/_rels/slideMaster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theme" Target="../theme/theme126.xml"/></Relationships>
</file>

<file path=ppt/slideMasters/_rels/slideMaster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theme" Target="../theme/theme127.xml"/></Relationships>
</file>

<file path=ppt/slideMasters/_rels/slideMaster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theme" Target="../theme/theme128.xml"/></Relationships>
</file>

<file path=ppt/slideMasters/_rels/slideMaster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theme" Target="../theme/theme129.xml"/></Relationships>
</file>

<file path=ppt/slideMasters/_rels/slideMaster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13.xml"/></Relationships>
</file>

<file path=ppt/slideMasters/_rels/slideMaster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theme" Target="../theme/theme130.xml"/></Relationships>
</file>

<file path=ppt/slideMasters/_rels/slideMaster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theme" Target="../theme/theme131.xml"/></Relationships>
</file>

<file path=ppt/slideMasters/_rels/slideMaster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theme" Target="../theme/theme132.xml"/></Relationships>
</file>

<file path=ppt/slideMasters/_rels/slideMaster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theme" Target="../theme/theme133.xml"/></Relationships>
</file>

<file path=ppt/slideMasters/_rels/slideMaster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theme" Target="../theme/theme134.xml"/></Relationships>
</file>

<file path=ppt/slideMasters/_rels/slideMaster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theme" Target="../theme/theme135.xml"/></Relationships>
</file>

<file path=ppt/slideMasters/_rels/slideMaster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theme" Target="../theme/theme136.xml"/></Relationships>
</file>

<file path=ppt/slideMasters/_rels/slideMaster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137.xml"/></Relationships>
</file>

<file path=ppt/slideMasters/_rels/slideMaster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138.xml"/></Relationships>
</file>

<file path=ppt/slideMasters/_rels/slideMaster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139.xml"/></Relationships>
</file>

<file path=ppt/slideMasters/_rels/slideMaster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14.xml"/></Relationships>
</file>

<file path=ppt/slideMasters/_rels/slideMaster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140.xml"/></Relationships>
</file>

<file path=ppt/slideMasters/_rels/slideMaster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141.xml"/></Relationships>
</file>

<file path=ppt/slideMasters/_rels/slideMaster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142.xml"/></Relationships>
</file>

<file path=ppt/slideMasters/_rels/slideMaster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143.xml"/></Relationships>
</file>

<file path=ppt/slideMasters/_rels/slideMaster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144.xml"/></Relationships>
</file>

<file path=ppt/slideMasters/_rels/slideMaster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145.xml"/></Relationships>
</file>

<file path=ppt/slideMasters/_rels/slideMaster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146.xml"/></Relationships>
</file>

<file path=ppt/slideMasters/_rels/slideMaster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147.xml"/></Relationships>
</file>

<file path=ppt/slideMasters/_rels/slideMaster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148.xml"/></Relationships>
</file>

<file path=ppt/slideMasters/_rels/slideMaster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149.xml"/></Relationships>
</file>

<file path=ppt/slideMasters/_rels/slideMaster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theme" Target="../theme/theme15.xml"/><Relationship Id="rId1" Type="http://schemas.openxmlformats.org/officeDocument/2006/relationships/slideLayout" Target="../slideLayouts/slideLayout24.xml"/></Relationships>
</file>

<file path=ppt/slideMasters/_rels/slideMaster1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theme" Target="../theme/theme150.xml"/><Relationship Id="rId1" Type="http://schemas.openxmlformats.org/officeDocument/2006/relationships/slideLayout" Target="../slideLayouts/slideLayout26.xml"/></Relationships>
</file>

<file path=ppt/slideMasters/_rels/slideMaster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151.xml"/></Relationships>
</file>

<file path=ppt/slideMasters/_rels/slideMaster152.xml.rels><?xml version="1.0" encoding="UTF-8" standalone="yes"?>
<Relationships xmlns="http://schemas.openxmlformats.org/package/2006/relationships"><Relationship Id="rId3" Type="http://schemas.openxmlformats.org/officeDocument/2006/relationships/theme" Target="../theme/theme152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10.jpeg"/></Relationships>
</file>

<file path=ppt/slideMasters/_rels/slideMaster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153.xml"/></Relationships>
</file>

<file path=ppt/slideMasters/_rels/slideMaster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154.xml"/></Relationships>
</file>

<file path=ppt/slideMasters/_rels/slideMaster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155.xml"/></Relationships>
</file>

<file path=ppt/slideMasters/_rels/slideMaster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156.xml"/></Relationships>
</file>

<file path=ppt/slideMasters/_rels/slideMaster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157.xml"/></Relationships>
</file>

<file path=ppt/slideMasters/_rels/slideMaster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158.xml"/></Relationships>
</file>

<file path=ppt/slideMasters/_rels/slideMaster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159.xml"/></Relationships>
</file>

<file path=ppt/slideMasters/_rels/slideMaster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16.xml"/></Relationships>
</file>

<file path=ppt/slideMasters/_rels/slideMaster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160.xml"/></Relationships>
</file>

<file path=ppt/slideMasters/_rels/slideMaster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161.xml"/></Relationships>
</file>

<file path=ppt/slideMasters/_rels/slideMaster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162.xml"/></Relationships>
</file>

<file path=ppt/slideMasters/_rels/slideMaster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163.xml"/></Relationships>
</file>

<file path=ppt/slideMasters/_rels/slideMaster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164.xml"/></Relationships>
</file>

<file path=ppt/slideMasters/_rels/slideMaster1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165.xml"/></Relationships>
</file>

<file path=ppt/slideMasters/_rels/slideMaster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166.xml"/></Relationships>
</file>

<file path=ppt/slideMasters/_rels/slideMaster1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167.xml"/></Relationships>
</file>

<file path=ppt/slideMasters/_rels/slideMaster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168.xml"/></Relationships>
</file>

<file path=ppt/slideMasters/_rels/slideMaster1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169.xml"/></Relationships>
</file>

<file path=ppt/slideMasters/_rels/slideMaster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17.xml"/></Relationships>
</file>

<file path=ppt/slideMasters/_rels/slideMaster1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170.xml"/></Relationships>
</file>

<file path=ppt/slideMasters/_rels/slideMaster1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171.xml"/></Relationships>
</file>

<file path=ppt/slideMasters/_rels/slideMaster1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172.xml"/></Relationships>
</file>

<file path=ppt/slideMasters/_rels/slideMaster1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173.xml"/></Relationships>
</file>

<file path=ppt/slideMasters/_rels/slideMaster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18.xml"/></Relationships>
</file>

<file path=ppt/slideMasters/_rels/slideMaster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1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6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20.xml"/></Relationships>
</file>

<file path=ppt/slideMasters/_rels/slideMaster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21.xml"/></Relationships>
</file>

<file path=ppt/slideMasters/_rels/slideMaster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22.xml"/></Relationships>
</file>

<file path=ppt/slideMasters/_rels/slideMaster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23.xml"/></Relationships>
</file>

<file path=ppt/slideMasters/_rels/slideMaster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24.xml"/></Relationships>
</file>

<file path=ppt/slideMasters/_rels/slideMaster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25.xml"/></Relationships>
</file>

<file path=ppt/slideMasters/_rels/slideMaster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26.xml"/></Relationships>
</file>

<file path=ppt/slideMasters/_rels/slideMaster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27.xml"/></Relationships>
</file>

<file path=ppt/slideMasters/_rels/slideMaster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28.xml"/></Relationships>
</file>

<file path=ppt/slideMasters/_rels/slideMaster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29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3.xml"/></Relationships>
</file>

<file path=ppt/slideMasters/_rels/slideMaster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30.xml"/></Relationships>
</file>

<file path=ppt/slideMasters/_rels/slideMaster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31.xml"/></Relationships>
</file>

<file path=ppt/slideMasters/_rels/slideMaster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32.xml"/></Relationships>
</file>

<file path=ppt/slideMasters/_rels/slideMaster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33.xml"/></Relationships>
</file>

<file path=ppt/slideMasters/_rels/slideMaster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34.xml"/></Relationships>
</file>

<file path=ppt/slideMasters/_rels/slideMaster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theme" Target="../theme/theme35.xml"/><Relationship Id="rId1" Type="http://schemas.openxmlformats.org/officeDocument/2006/relationships/slideLayout" Target="../slideLayouts/slideLayout25.xml"/></Relationships>
</file>

<file path=ppt/slideMasters/_rels/slideMaster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36.xml"/></Relationships>
</file>

<file path=ppt/slideMasters/_rels/slideMaster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37.xml"/></Relationships>
</file>

<file path=ppt/slideMasters/_rels/slideMaster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38.xml"/></Relationships>
</file>

<file path=ppt/slideMasters/_rels/slideMaster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39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4.xml"/></Relationships>
</file>

<file path=ppt/slideMasters/_rels/slideMaster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40.xml"/></Relationships>
</file>

<file path=ppt/slideMasters/_rels/slideMaster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41.xml"/></Relationships>
</file>

<file path=ppt/slideMasters/_rels/slideMaster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42.xml"/></Relationships>
</file>

<file path=ppt/slideMasters/_rels/slideMaster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43.xml"/></Relationships>
</file>

<file path=ppt/slideMasters/_rels/slideMaster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44.xml"/></Relationships>
</file>

<file path=ppt/slideMasters/_rels/slideMaster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45.xml"/></Relationships>
</file>

<file path=ppt/slideMasters/_rels/slideMaster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46.xml"/></Relationships>
</file>

<file path=ppt/slideMasters/_rels/slideMaster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47.xml"/></Relationships>
</file>

<file path=ppt/slideMasters/_rels/slideMaster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48.xml"/></Relationships>
</file>

<file path=ppt/slideMasters/_rels/slideMaster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49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5.xml"/></Relationships>
</file>

<file path=ppt/slideMasters/_rels/slideMaster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50.xml"/></Relationships>
</file>

<file path=ppt/slideMasters/_rels/slideMaster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51.xml"/></Relationships>
</file>

<file path=ppt/slideMasters/_rels/slideMaster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52.xml"/></Relationships>
</file>

<file path=ppt/slideMasters/_rels/slideMaster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53.xml"/></Relationships>
</file>

<file path=ppt/slideMasters/_rels/slideMaster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54.xml"/></Relationships>
</file>

<file path=ppt/slideMasters/_rels/slideMaster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55.xml"/></Relationships>
</file>

<file path=ppt/slideMasters/_rels/slideMaster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56.xml"/></Relationships>
</file>

<file path=ppt/slideMasters/_rels/slideMaster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57.xml"/></Relationships>
</file>

<file path=ppt/slideMasters/_rels/slideMaster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58.xml"/></Relationships>
</file>

<file path=ppt/slideMasters/_rels/slideMaster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59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6.xml"/></Relationships>
</file>

<file path=ppt/slideMasters/_rels/slideMaster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60.xml"/></Relationships>
</file>

<file path=ppt/slideMasters/_rels/slideMaster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61.xml"/></Relationships>
</file>

<file path=ppt/slideMasters/_rels/slideMaster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62.xml"/></Relationships>
</file>

<file path=ppt/slideMasters/_rels/slideMaster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63.xml"/></Relationships>
</file>

<file path=ppt/slideMasters/_rels/slideMaster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64.xml"/></Relationships>
</file>

<file path=ppt/slideMasters/_rels/slideMaster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65.xml"/></Relationships>
</file>

<file path=ppt/slideMasters/_rels/slideMaster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66.xml"/></Relationships>
</file>

<file path=ppt/slideMasters/_rels/slideMaster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67.xml"/></Relationships>
</file>

<file path=ppt/slideMasters/_rels/slideMaster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68.xml"/></Relationships>
</file>

<file path=ppt/slideMasters/_rels/slideMaster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69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7.xml"/></Relationships>
</file>

<file path=ppt/slideMasters/_rels/slideMaster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70.xml"/></Relationships>
</file>

<file path=ppt/slideMasters/_rels/slideMaster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71.xml"/></Relationships>
</file>

<file path=ppt/slideMasters/_rels/slideMaster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72.xml"/></Relationships>
</file>

<file path=ppt/slideMasters/_rels/slideMaster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73.xml"/></Relationships>
</file>

<file path=ppt/slideMasters/_rels/slideMaster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74.xml"/></Relationships>
</file>

<file path=ppt/slideMasters/_rels/slideMaster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75.xml"/></Relationships>
</file>

<file path=ppt/slideMasters/_rels/slideMaster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76.xml"/></Relationships>
</file>

<file path=ppt/slideMasters/_rels/slideMaster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77.xml"/></Relationships>
</file>

<file path=ppt/slideMasters/_rels/slideMaster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78.xml"/></Relationships>
</file>

<file path=ppt/slideMasters/_rels/slideMaster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79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23.xml"/></Relationships>
</file>

<file path=ppt/slideMasters/_rels/slideMaster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80.xml"/></Relationships>
</file>

<file path=ppt/slideMasters/_rels/slideMaster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81.xml"/></Relationships>
</file>

<file path=ppt/slideMasters/_rels/slideMaster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82.xml"/></Relationships>
</file>

<file path=ppt/slideMasters/_rels/slideMaster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83.xml"/></Relationships>
</file>

<file path=ppt/slideMasters/_rels/slideMaster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84.xml"/></Relationships>
</file>

<file path=ppt/slideMasters/_rels/slideMaster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85.xml"/></Relationships>
</file>

<file path=ppt/slideMasters/_rels/slideMaster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86.xml"/></Relationships>
</file>

<file path=ppt/slideMasters/_rels/slideMaster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87.xml"/></Relationships>
</file>

<file path=ppt/slideMasters/_rels/slideMaster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88.xml"/></Relationships>
</file>

<file path=ppt/slideMasters/_rels/slideMaster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89.xml"/></Relationships>
</file>

<file path=ppt/slideMasters/_rels/slideMaster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9.xml"/></Relationships>
</file>

<file path=ppt/slideMasters/_rels/slideMaster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90.xml"/></Relationships>
</file>

<file path=ppt/slideMasters/_rels/slideMaster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91.xml"/></Relationships>
</file>

<file path=ppt/slideMasters/_rels/slideMaster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92.xml"/></Relationships>
</file>

<file path=ppt/slideMasters/_rels/slideMaster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93.xml"/></Relationships>
</file>

<file path=ppt/slideMasters/_rels/slideMaster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94.xml"/></Relationships>
</file>

<file path=ppt/slideMasters/_rels/slideMaster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95.xml"/></Relationships>
</file>

<file path=ppt/slideMasters/_rels/slideMaster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96.xml"/></Relationships>
</file>

<file path=ppt/slideMasters/_rels/slideMaster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97.xml"/></Relationships>
</file>

<file path=ppt/slideMasters/_rels/slideMaster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98.xml"/></Relationships>
</file>

<file path=ppt/slideMasters/_rels/slideMaster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9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4AC259-EBD3-4477-8ED1-9C4E8D32F78F}" type="datetimeFigureOut">
              <a:rPr lang="uk-UA" smtClean="0"/>
              <a:pPr/>
              <a:t>27.10.2020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991074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3" r:id="rId1"/>
    <p:sldLayoutId id="2147484038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/>
              <a:pPr/>
              <a:t>27.10.2020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085398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13" Type="http://schemas.openxmlformats.org/officeDocument/2006/relationships/image" Target="../media/image40.jpeg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12" Type="http://schemas.openxmlformats.org/officeDocument/2006/relationships/image" Target="../media/image39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7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Relationship Id="rId14" Type="http://schemas.openxmlformats.org/officeDocument/2006/relationships/image" Target="../media/image4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3.jpeg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 vert="horz" lIns="91440" tIns="45720" rIns="91440" bIns="45720" rtlCol="0" anchor="ctr"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РОЛЬ МЕТОДИЧЕСКИХ ОБЪЕДИНЕНИЙ В ФОРМИРОВАНИИ БЛАГОПРИЯТНЫХ УСЛОВИЙ ДЛЯ ПРОФЕССИОНАЛЬНОГО РАЗВИТИЯ МОЛОДЫХ ПЕДАГОГОВ</a:t>
            </a:r>
            <a:br>
              <a:rPr lang="ru-RU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endParaRPr lang="ru-RU" sz="32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4" name="Picture 2" descr="http://leninogorsklpk.ru/wp-content/uploads/2020/01/tssr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140" y="285728"/>
            <a:ext cx="2040868" cy="110515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35696" y="404664"/>
            <a:ext cx="6988954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i="1" cap="none" spc="0" dirty="0" smtClean="0">
                <a:ln w="10541" cmpd="sng">
                  <a:noFill/>
                  <a:prstDash val="solid"/>
                </a:ln>
                <a:solidFill>
                  <a:srgbClr val="C00000"/>
                </a:solidFill>
                <a:effectLst/>
              </a:rPr>
              <a:t>Формы работы с молодыми специалистами</a:t>
            </a:r>
            <a:endParaRPr lang="ru-RU" sz="3200" i="1" cap="none" spc="0" dirty="0">
              <a:ln w="10541" cmpd="sng">
                <a:noFill/>
                <a:prstDash val="solid"/>
              </a:ln>
              <a:solidFill>
                <a:srgbClr val="C00000"/>
              </a:solidFill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8596" y="1556792"/>
            <a:ext cx="8143932" cy="432048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Информационно - методическое сопровождение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00034" y="2147676"/>
            <a:ext cx="8143932" cy="1857388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dirty="0" smtClean="0"/>
          </a:p>
          <a:p>
            <a:endParaRPr lang="ru-RU" dirty="0" smtClean="0"/>
          </a:p>
          <a:p>
            <a:pPr algn="ctr"/>
            <a:r>
              <a:rPr lang="ru-RU" b="1" dirty="0" smtClean="0"/>
              <a:t>Самообразование</a:t>
            </a:r>
            <a:r>
              <a:rPr lang="ru-RU" b="1" dirty="0" smtClean="0">
                <a:sym typeface="Symbol"/>
              </a:rPr>
              <a:t> </a:t>
            </a:r>
          </a:p>
          <a:p>
            <a:r>
              <a:rPr lang="ru-RU" dirty="0" smtClean="0">
                <a:sym typeface="Symbol"/>
              </a:rPr>
              <a:t></a:t>
            </a:r>
            <a:r>
              <a:rPr lang="ru-RU" dirty="0" smtClean="0"/>
              <a:t> повышение качества обучения; </a:t>
            </a:r>
          </a:p>
          <a:p>
            <a:r>
              <a:rPr lang="ru-RU" dirty="0" smtClean="0">
                <a:sym typeface="Symbol"/>
              </a:rPr>
              <a:t></a:t>
            </a:r>
            <a:r>
              <a:rPr lang="ru-RU" dirty="0" smtClean="0"/>
              <a:t> апробированы новые формы, методы и приемы обучения; </a:t>
            </a:r>
          </a:p>
          <a:p>
            <a:r>
              <a:rPr lang="ru-RU" dirty="0" smtClean="0">
                <a:sym typeface="Symbol"/>
              </a:rPr>
              <a:t></a:t>
            </a:r>
            <a:r>
              <a:rPr lang="ru-RU" dirty="0" smtClean="0"/>
              <a:t> доклады, выступления; </a:t>
            </a:r>
          </a:p>
          <a:p>
            <a:r>
              <a:rPr lang="ru-RU" dirty="0" smtClean="0">
                <a:sym typeface="Symbol"/>
              </a:rPr>
              <a:t></a:t>
            </a:r>
            <a:r>
              <a:rPr lang="ru-RU" dirty="0" smtClean="0"/>
              <a:t> разработка дидактических материалов, тестов, средств наглядности; </a:t>
            </a:r>
          </a:p>
          <a:p>
            <a:r>
              <a:rPr lang="ru-RU" dirty="0" smtClean="0">
                <a:sym typeface="Symbol"/>
              </a:rPr>
              <a:t></a:t>
            </a:r>
            <a:r>
              <a:rPr lang="ru-RU" dirty="0" smtClean="0"/>
              <a:t> разработка и проведение открытых занятий и воспитательных мероприятий с использованием современных образовательных технологий; </a:t>
            </a:r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28596" y="4149080"/>
            <a:ext cx="8143932" cy="1143008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</a:rPr>
              <a:t>Неделя успеха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</a:rPr>
              <a:t>проводится ежегодно, с целью повышения профессиональной компетентности молодых педагогов. Подготовка к неделе успеха и обсуждение итогов проходит на методической заседании ШМП.</a:t>
            </a:r>
            <a:endParaRPr lang="ru-RU" sz="2400" dirty="0" smtClean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4479634" y="-33010"/>
            <a:ext cx="18473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latin typeface="Arial" pitchFamily="34" charset="0"/>
              <a:ea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5449784"/>
            <a:ext cx="8215370" cy="571504"/>
          </a:xfrm>
          <a:prstGeom prst="rect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Муниципальный конкурс профессионального мастерства</a:t>
            </a:r>
          </a:p>
          <a:p>
            <a:pPr algn="ctr"/>
            <a:r>
              <a:rPr lang="ru-RU" dirty="0" smtClean="0"/>
              <a:t> </a:t>
            </a:r>
            <a:r>
              <a:rPr lang="ru-RU" b="1" dirty="0" smtClean="0"/>
              <a:t>«Педагогический дебют»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57158" y="6165304"/>
            <a:ext cx="8215370" cy="406968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Наставничество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My\Рабочий стол\ильвина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57884" y="1714488"/>
            <a:ext cx="2431279" cy="2643206"/>
          </a:xfrm>
          <a:prstGeom prst="rect">
            <a:avLst/>
          </a:prstGeom>
          <a:ln>
            <a:solidFill>
              <a:srgbClr val="AC0000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Picture 3" descr="C:\Documents and Settings\My\Рабочий стол\мол.спец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1571612"/>
            <a:ext cx="2000264" cy="2667018"/>
          </a:xfrm>
          <a:prstGeom prst="rect">
            <a:avLst/>
          </a:prstGeom>
          <a:ln>
            <a:solidFill>
              <a:srgbClr val="AC0000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285720" y="214290"/>
            <a:ext cx="8358246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i="1" cap="none" spc="0" dirty="0" smtClean="0">
                <a:ln w="10541" cmpd="sng">
                  <a:noFill/>
                  <a:prstDash val="solid"/>
                </a:ln>
                <a:solidFill>
                  <a:srgbClr val="C00000"/>
                </a:solidFill>
                <a:effectLst/>
              </a:rPr>
              <a:t>Муниципальный конкурс профессионального</a:t>
            </a:r>
          </a:p>
          <a:p>
            <a:pPr algn="ctr"/>
            <a:r>
              <a:rPr lang="ru-RU" sz="2800" b="1" i="1" cap="none" spc="0" dirty="0" smtClean="0">
                <a:ln w="10541" cmpd="sng">
                  <a:noFill/>
                  <a:prstDash val="solid"/>
                </a:ln>
                <a:solidFill>
                  <a:srgbClr val="C00000"/>
                </a:solidFill>
                <a:effectLst/>
              </a:rPr>
              <a:t> мастерства «Педагогический дебют»</a:t>
            </a:r>
            <a:endParaRPr lang="ru-RU" sz="2800" b="1" i="1" cap="none" spc="0" dirty="0">
              <a:ln w="10541" cmpd="sng">
                <a:noFill/>
                <a:prstDash val="solid"/>
              </a:ln>
              <a:solidFill>
                <a:srgbClr val="C00000"/>
              </a:solidFill>
              <a:effectLst/>
            </a:endParaRPr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14678" y="3286124"/>
            <a:ext cx="2257425" cy="3295650"/>
          </a:xfrm>
          <a:prstGeom prst="rect">
            <a:avLst/>
          </a:prstGeom>
          <a:ln>
            <a:solidFill>
              <a:srgbClr val="AC0000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9" name="Picture 5" descr="C:\Documents and Settings\My\Рабочий стол\альб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72198" y="2143116"/>
            <a:ext cx="2714644" cy="2035983"/>
          </a:xfrm>
          <a:prstGeom prst="rect">
            <a:avLst/>
          </a:prstGeom>
          <a:ln>
            <a:solidFill>
              <a:srgbClr val="AC0000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Содержимое 3" descr="D:\фото я и шахматы лето 2018\фото сердцеотдаю 2017.JPG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2143116"/>
            <a:ext cx="3024336" cy="1944216"/>
          </a:xfrm>
          <a:prstGeom prst="rect">
            <a:avLst/>
          </a:prstGeom>
          <a:ln>
            <a:solidFill>
              <a:srgbClr val="AC0000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934274">
            <a:off x="4060674" y="2887891"/>
            <a:ext cx="1600515" cy="2263955"/>
          </a:xfrm>
          <a:prstGeom prst="rect">
            <a:avLst/>
          </a:prstGeom>
          <a:ln>
            <a:solidFill>
              <a:srgbClr val="AC0000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Прямоугольник 10"/>
          <p:cNvSpPr/>
          <p:nvPr/>
        </p:nvSpPr>
        <p:spPr>
          <a:xfrm>
            <a:off x="0" y="214290"/>
            <a:ext cx="9144000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i="1" dirty="0" smtClean="0">
                <a:ln w="10541" cmpd="sng">
                  <a:noFill/>
                  <a:prstDash val="solid"/>
                </a:ln>
                <a:solidFill>
                  <a:srgbClr val="C00000"/>
                </a:solidFill>
              </a:rPr>
              <a:t>Победители Всероссийского конкурса профессионального мастерства среди педагогов дополнительного образования</a:t>
            </a:r>
          </a:p>
          <a:p>
            <a:pPr algn="ctr"/>
            <a:r>
              <a:rPr lang="ru-RU" sz="2800" b="1" i="1" dirty="0" smtClean="0">
                <a:ln w="10541" cmpd="sng">
                  <a:noFill/>
                  <a:prstDash val="solid"/>
                </a:ln>
                <a:solidFill>
                  <a:srgbClr val="C00000"/>
                </a:solidFill>
              </a:rPr>
              <a:t> «Сердце отдаю детям»</a:t>
            </a:r>
            <a:endParaRPr lang="ru-RU" sz="2800" b="1" i="1" cap="none" spc="0" dirty="0" smtClean="0">
              <a:ln w="10541" cmpd="sng">
                <a:noFill/>
                <a:prstDash val="solid"/>
              </a:ln>
              <a:solidFill>
                <a:srgbClr val="C00000"/>
              </a:solidFill>
              <a:effectLst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57158" y="4500570"/>
            <a:ext cx="3143272" cy="128588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Афанасьева Надежда Михайловна, </a:t>
            </a:r>
          </a:p>
          <a:p>
            <a:pPr algn="ctr"/>
            <a:r>
              <a:rPr lang="ru-RU" dirty="0" smtClean="0"/>
              <a:t>г.Ханты-Мансийск, 2017 год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5786446" y="4500570"/>
            <a:ext cx="3143272" cy="128588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err="1" smtClean="0"/>
              <a:t>Даулетшина</a:t>
            </a:r>
            <a:r>
              <a:rPr lang="ru-RU" b="1" dirty="0" smtClean="0"/>
              <a:t> Альбина </a:t>
            </a:r>
            <a:r>
              <a:rPr lang="ru-RU" b="1" dirty="0" err="1" smtClean="0"/>
              <a:t>Фазыловна</a:t>
            </a:r>
            <a:r>
              <a:rPr lang="ru-RU" dirty="0" smtClean="0"/>
              <a:t>, </a:t>
            </a:r>
          </a:p>
          <a:p>
            <a:pPr algn="ctr"/>
            <a:r>
              <a:rPr lang="ru-RU" dirty="0" smtClean="0"/>
              <a:t> г.Пенза, 2019год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123\Desktop\origin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3689648"/>
            <a:ext cx="4032447" cy="316835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42852"/>
            <a:ext cx="8229600" cy="1143000"/>
          </a:xfrm>
        </p:spPr>
        <p:txBody>
          <a:bodyPr>
            <a:noAutofit/>
          </a:bodyPr>
          <a:lstStyle/>
          <a:p>
            <a:r>
              <a:rPr lang="ru-RU" sz="4000" b="1" i="1" dirty="0" smtClean="0">
                <a:solidFill>
                  <a:srgbClr val="AC0000"/>
                </a:solidFill>
              </a:rPr>
              <a:t>Наставничество</a:t>
            </a:r>
            <a:br>
              <a:rPr lang="ru-RU" sz="4000" b="1" i="1" dirty="0" smtClean="0">
                <a:solidFill>
                  <a:srgbClr val="AC0000"/>
                </a:solidFill>
              </a:rPr>
            </a:br>
            <a:endParaRPr lang="ru-RU" sz="4000" b="1" i="1" dirty="0">
              <a:solidFill>
                <a:srgbClr val="AC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000109"/>
            <a:ext cx="8229600" cy="2932948"/>
          </a:xfrm>
          <a:solidFill>
            <a:srgbClr val="FFCC00"/>
          </a:solidFill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800" b="1" dirty="0" smtClean="0"/>
              <a:t>    Наставник</a:t>
            </a:r>
            <a:r>
              <a:rPr lang="ru-RU" sz="2800" dirty="0" smtClean="0"/>
              <a:t> – опытный  педагог дополнительного образования, обладающий высоким уровнем профессиональной подготовки, имеющий опыт воспитательной и методической работы, имеющий стабильные показатели в педагогической деятельности, способность и готовность делиться профессиональным опытом. 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25602" name="AutoShape 2" descr="Курс онлайн-тренингов «Эффективное наставничество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04" name="AutoShape 4" descr="Мировые практики использования системы наставничества – HRbaza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AutoShape 2" descr="Business teamwork jigsaw puzzles concept Vector Im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580" name="AutoShape 4" descr="Бизнес Коучинг Компьютерные Иконки, Общение, текст, люди, связи с  общественностью png | Klipart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11" name="Схема 10"/>
          <p:cNvGraphicFramePr/>
          <p:nvPr/>
        </p:nvGraphicFramePr>
        <p:xfrm>
          <a:off x="0" y="0"/>
          <a:ext cx="9144000" cy="37861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6" name="Схема 15"/>
          <p:cNvGraphicFramePr/>
          <p:nvPr/>
        </p:nvGraphicFramePr>
        <p:xfrm>
          <a:off x="0" y="3786190"/>
          <a:ext cx="9144000" cy="30718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24587" name="Picture 11" descr="C:\Documents and Settings\My\Рабочий стол\коучинг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85720" y="3929066"/>
            <a:ext cx="1500198" cy="1214446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</p:pic>
      <p:pic>
        <p:nvPicPr>
          <p:cNvPr id="24588" name="Picture 12" descr="C:\Documents and Settings\My\Рабочий стол\мастер-класс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57158" y="5429264"/>
            <a:ext cx="1515632" cy="1428736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</p:pic>
      <p:pic>
        <p:nvPicPr>
          <p:cNvPr id="24589" name="Picture 13" descr="C:\Documents and Settings\My\Рабочий стол\откроп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57158" y="0"/>
            <a:ext cx="1322062" cy="1142984"/>
          </a:xfrm>
          <a:prstGeom prst="rect">
            <a:avLst/>
          </a:prstGeom>
          <a:noFill/>
          <a:ln w="12700">
            <a:solidFill>
              <a:srgbClr val="00206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1" descr="C:\Documents and Settings\My\Рабочий стол\метод.работа\2019-2020\стратегичесская сессия\DSC_090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412776"/>
            <a:ext cx="3115840" cy="2071702"/>
          </a:xfrm>
          <a:prstGeom prst="rect">
            <a:avLst/>
          </a:prstGeom>
          <a:noFill/>
          <a:ln>
            <a:solidFill>
              <a:srgbClr val="AC0000"/>
            </a:solidFill>
          </a:ln>
        </p:spPr>
      </p:pic>
      <p:pic>
        <p:nvPicPr>
          <p:cNvPr id="32770" name="Picture 2" descr="C:\Documents and Settings\My\Рабочий стол\метод.работа\2019-2020\стратегичесская сессия\DSC_09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5871850" y="1585581"/>
            <a:ext cx="2901024" cy="1928826"/>
          </a:xfrm>
          <a:prstGeom prst="rect">
            <a:avLst/>
          </a:prstGeom>
          <a:noFill/>
          <a:ln>
            <a:solidFill>
              <a:srgbClr val="AC0000"/>
            </a:solidFill>
          </a:ln>
        </p:spPr>
      </p:pic>
      <p:pic>
        <p:nvPicPr>
          <p:cNvPr id="32772" name="Picture 4" descr="https://edu.tatar.ru/upload/gallery_photo/1769259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72198" y="4500570"/>
            <a:ext cx="2857518" cy="2143140"/>
          </a:xfrm>
          <a:prstGeom prst="rect">
            <a:avLst/>
          </a:prstGeom>
          <a:noFill/>
          <a:ln>
            <a:solidFill>
              <a:srgbClr val="AC0000"/>
            </a:solidFill>
          </a:ln>
        </p:spPr>
      </p:pic>
      <p:pic>
        <p:nvPicPr>
          <p:cNvPr id="32774" name="Picture 6" descr="https://edu.tatar.ru/upload/gallery_photo/176422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4077072"/>
            <a:ext cx="3000396" cy="2250297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pic>
        <p:nvPicPr>
          <p:cNvPr id="32776" name="Picture 8" descr="https://edu.tatar.ru/upload/gallery_photo/1769269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79912" y="1916832"/>
            <a:ext cx="2035984" cy="2714644"/>
          </a:xfrm>
          <a:prstGeom prst="rect">
            <a:avLst/>
          </a:prstGeom>
          <a:noFill/>
          <a:ln>
            <a:solidFill>
              <a:srgbClr val="AC0000"/>
            </a:solidFill>
          </a:ln>
        </p:spPr>
      </p:pic>
      <p:sp>
        <p:nvSpPr>
          <p:cNvPr id="9" name="Прямоугольник 8"/>
          <p:cNvSpPr/>
          <p:nvPr/>
        </p:nvSpPr>
        <p:spPr>
          <a:xfrm>
            <a:off x="571472" y="428604"/>
            <a:ext cx="785818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i="1" cap="none" spc="0" dirty="0" smtClean="0">
                <a:ln w="10541" cmpd="sng">
                  <a:noFill/>
                  <a:prstDash val="solid"/>
                </a:ln>
                <a:solidFill>
                  <a:srgbClr val="C00000"/>
                </a:solidFill>
                <a:effectLst/>
              </a:rPr>
              <a:t>Заседание Школы молодого педагога</a:t>
            </a:r>
            <a:endParaRPr lang="ru-RU" sz="3200" b="1" i="1" cap="none" spc="0" dirty="0">
              <a:ln w="10541" cmpd="sng">
                <a:noFill/>
                <a:prstDash val="solid"/>
              </a:ln>
              <a:solidFill>
                <a:srgbClr val="C00000"/>
              </a:solidFill>
              <a:effectLst/>
            </a:endParaRPr>
          </a:p>
        </p:txBody>
      </p:sp>
      <p:sp>
        <p:nvSpPr>
          <p:cNvPr id="32778" name="AutoShape 10" descr="Обои белый, звезды, креатив, серый, фон, звезда, механизм, тень, светлый,  white, кружева, шестерни, grey, background, stars, gears картинки на  рабочий стол, раздел текстуры - скачать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774720"/>
          </a:xfrm>
        </p:spPr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rgbClr val="C00000"/>
                </a:solidFill>
              </a:rPr>
              <a:t>Заседание ШМП в </a:t>
            </a:r>
            <a:r>
              <a:rPr lang="en-US" sz="3600" b="1" i="1" dirty="0" smtClean="0">
                <a:solidFill>
                  <a:srgbClr val="C00000"/>
                </a:solidFill>
              </a:rPr>
              <a:t>ZOOM</a:t>
            </a:r>
            <a:endParaRPr lang="ru-RU" sz="3600" b="1" i="1" dirty="0">
              <a:solidFill>
                <a:srgbClr val="C00000"/>
              </a:solidFill>
            </a:endParaRPr>
          </a:p>
        </p:txBody>
      </p:sp>
      <p:pic>
        <p:nvPicPr>
          <p:cNvPr id="1026" name="Picture 2" descr="E:\Мои документы\Downloads\2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196907"/>
            <a:ext cx="4929222" cy="2771334"/>
          </a:xfrm>
          <a:prstGeom prst="rect">
            <a:avLst/>
          </a:prstGeom>
          <a:noFill/>
        </p:spPr>
      </p:pic>
      <p:pic>
        <p:nvPicPr>
          <p:cNvPr id="1027" name="Picture 3" descr="E:\Мои документы\Downloads\Безымянный (3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3372" y="3929066"/>
            <a:ext cx="4696799" cy="26406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14290"/>
            <a:ext cx="8786874" cy="1500198"/>
          </a:xfrm>
        </p:spPr>
        <p:txBody>
          <a:bodyPr>
            <a:normAutofit fontScale="90000"/>
          </a:bodyPr>
          <a:lstStyle/>
          <a:p>
            <a:r>
              <a:rPr lang="ru-RU" sz="2200" i="1" dirty="0" smtClean="0"/>
              <a:t/>
            </a:r>
            <a:br>
              <a:rPr lang="ru-RU" sz="2200" i="1" dirty="0" smtClean="0"/>
            </a:br>
            <a:r>
              <a:rPr lang="ru-RU" sz="3600" b="1" i="1" dirty="0" smtClean="0">
                <a:solidFill>
                  <a:srgbClr val="AC0000"/>
                </a:solidFill>
              </a:rPr>
              <a:t>Мониторинг профессиональной деятельности педагога дополнительного образования  </a:t>
            </a:r>
            <a:r>
              <a:rPr lang="ru-RU" sz="3100" i="1" dirty="0" smtClean="0">
                <a:solidFill>
                  <a:srgbClr val="FF0000"/>
                </a:solidFill>
              </a:rPr>
              <a:t/>
            </a:r>
            <a:br>
              <a:rPr lang="ru-RU" sz="3100" i="1" dirty="0" smtClean="0">
                <a:solidFill>
                  <a:srgbClr val="FF0000"/>
                </a:solidFill>
              </a:rPr>
            </a:br>
            <a:endParaRPr lang="ru-RU" sz="3100" i="1" dirty="0">
              <a:solidFill>
                <a:srgbClr val="FF000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buNone/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Цель мониторинга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  сбор информации для достижения нового качества дополнительного  образования дополнительных образовательных услуг, эффективное управление профессиональным развитием педагогов.</a:t>
            </a:r>
          </a:p>
          <a:p>
            <a:pPr algn="just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Критерии эффективности: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организационная культура; 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коммуникативная культура; 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методическая культура;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результаты деятельности</a:t>
            </a:r>
            <a:r>
              <a:rPr lang="ru-RU" sz="2400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          </a:t>
            </a:r>
          </a:p>
          <a:p>
            <a:pPr algn="just">
              <a:buNone/>
            </a:pPr>
            <a:endParaRPr lang="ru-RU" sz="31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31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31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3100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>
          <a:xfrm>
            <a:off x="251520" y="4437112"/>
            <a:ext cx="8640960" cy="242088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Успешность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работы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молодыми специалистами – это стартовая зона, своеобразный «трамплин» в будущую успешную профессиональную деятельность и от администрации организации зависит, достигнут ли они свою «критическую точку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».</a:t>
            </a:r>
            <a:endParaRPr lang="ru-RU" dirty="0"/>
          </a:p>
        </p:txBody>
      </p:sp>
      <p:pic>
        <p:nvPicPr>
          <p:cNvPr id="9" name="Picture 2" descr="C:\Users\123\Desktop\44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t="1951" b="20021"/>
          <a:stretch>
            <a:fillRect/>
          </a:stretch>
        </p:blipFill>
        <p:spPr bwMode="auto">
          <a:xfrm>
            <a:off x="1907704" y="1484784"/>
            <a:ext cx="4932041" cy="28803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соответствии с требованиями Федерального закона «Об образовании в Российской Федерации», главной задачей дополнительного образования является подготовка творческой, образованной личности, способной к непрерывному самообразованию и саморазвитию. В решении этой задачи определяющая роль принадлежит педагогу, а  компетентные педагоги – это будущее образовательного учреждения. Время требует освоения нового содержания, новых форм и методов работы, поиска эффективных путей обучения и воспитания, а значит,  остро ставится вопрос о компетентности педагогов дополнительного образования.</a:t>
            </a:r>
            <a:endParaRPr lang="ru-RU" dirty="0"/>
          </a:p>
        </p:txBody>
      </p:sp>
      <p:pic>
        <p:nvPicPr>
          <p:cNvPr id="4" name="Picture 2" descr="http://leninogorsklpk.ru/wp-content/uploads/2020/01/tssr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140" y="285728"/>
            <a:ext cx="2040868" cy="110515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Состав Школы молодого педагога </a:t>
            </a:r>
            <a:endParaRPr lang="ru-RU" b="1" i="1" dirty="0">
              <a:solidFill>
                <a:srgbClr val="FF0000"/>
              </a:solidFill>
            </a:endParaRPr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1142976" y="1500174"/>
          <a:ext cx="7358114" cy="4889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rgbClr val="C00000"/>
                </a:solidFill>
              </a:rPr>
              <a:t>Положение о ШМП, план работы ШМП</a:t>
            </a:r>
            <a:endParaRPr lang="ru-RU" sz="3600" b="1" i="1" dirty="0">
              <a:solidFill>
                <a:srgbClr val="C00000"/>
              </a:solidFill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1500174"/>
            <a:ext cx="3388777" cy="4872977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1500174"/>
            <a:ext cx="3323192" cy="4929222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My\Рабочий стол\ШМП\Для ИЕ\ИЕ\ШМП\IMG_20200204_08515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621068"/>
            <a:ext cx="3071834" cy="2303876"/>
          </a:xfrm>
          <a:prstGeom prst="rect">
            <a:avLst/>
          </a:prstGeom>
          <a:noFill/>
          <a:ln w="12700">
            <a:solidFill>
              <a:srgbClr val="7030A0"/>
            </a:solidFill>
          </a:ln>
        </p:spPr>
      </p:pic>
      <p:pic>
        <p:nvPicPr>
          <p:cNvPr id="1027" name="Picture 3" descr="C:\Documents and Settings\My\Рабочий стол\ШМП\Для ИЕ\ИЕ\IMG_20200519_1002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0364" y="2618863"/>
            <a:ext cx="3000396" cy="2250297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</p:pic>
      <p:pic>
        <p:nvPicPr>
          <p:cNvPr id="1028" name="Picture 4" descr="C:\Documents and Settings\My\Рабочий стол\ШМП\Для ИЕ\ИЕ\ШМП\IMG_20200204_08382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43570" y="4429132"/>
            <a:ext cx="2928958" cy="2196718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</p:pic>
      <p:sp>
        <p:nvSpPr>
          <p:cNvPr id="6" name="Прямоугольник 5"/>
          <p:cNvSpPr/>
          <p:nvPr/>
        </p:nvSpPr>
        <p:spPr>
          <a:xfrm>
            <a:off x="3851920" y="980728"/>
            <a:ext cx="2088232" cy="2880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СОБЕСЕДОВАНИЕ</a:t>
            </a:r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131840" y="5949280"/>
            <a:ext cx="2160240" cy="288032"/>
          </a:xfrm>
          <a:prstGeom prst="rect">
            <a:avLst/>
          </a:prstGeom>
          <a:solidFill>
            <a:srgbClr val="FFCC00"/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НАБЛЮДЕНИЕ</a:t>
            </a:r>
            <a:endParaRPr lang="ru-RU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444208" y="2492896"/>
            <a:ext cx="2088232" cy="288032"/>
          </a:xfrm>
          <a:prstGeom prst="rect">
            <a:avLst/>
          </a:prstGeom>
          <a:solidFill>
            <a:srgbClr val="99FF99"/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АНКЕТИРОВАНИ</a:t>
            </a:r>
            <a:r>
              <a:rPr lang="ru-RU" dirty="0" smtClean="0"/>
              <a:t>Е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хема 6"/>
          <p:cNvGraphicFramePr/>
          <p:nvPr/>
        </p:nvGraphicFramePr>
        <p:xfrm>
          <a:off x="357158" y="2000216"/>
          <a:ext cx="8286808" cy="48577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218631" y="571480"/>
            <a:ext cx="727615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i="1" cap="none" spc="0" dirty="0" smtClean="0">
                <a:ln w="10541" cmpd="sng">
                  <a:noFill/>
                  <a:prstDash val="solid"/>
                </a:ln>
                <a:solidFill>
                  <a:srgbClr val="C00000"/>
                </a:solidFill>
                <a:effectLst/>
              </a:rPr>
              <a:t>Состав Школы молодого педагога</a:t>
            </a:r>
            <a:endParaRPr lang="ru-RU" sz="3600" b="1" i="1" cap="none" spc="0" dirty="0">
              <a:ln w="10541" cmpd="sng">
                <a:noFill/>
                <a:prstDash val="solid"/>
              </a:ln>
              <a:solidFill>
                <a:srgbClr val="C00000"/>
              </a:solidFill>
              <a:effectLst/>
            </a:endParaRPr>
          </a:p>
        </p:txBody>
      </p:sp>
      <p:sp>
        <p:nvSpPr>
          <p:cNvPr id="15362" name="AutoShape 2" descr="Cкачать фон “Светлая абстракция” для презентаций PowerPoint, бесплатн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Cкачать фон “Светлая абстракция” для презентаций PowerPoint, бесплатн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1" descr="C:\Documents and Settings\My\Рабочий стол\8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54413" y="2066925"/>
            <a:ext cx="2143125" cy="2143125"/>
          </a:xfrm>
          <a:prstGeom prst="rect">
            <a:avLst/>
          </a:prstGeom>
          <a:noFill/>
        </p:spPr>
      </p:pic>
      <p:sp>
        <p:nvSpPr>
          <p:cNvPr id="30723" name="AutoShape 3" descr="Перечень нормативной документации, регламентирующей деятельность  учителя-логопеда | Образовательная социальная сеть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24" name="Picture 4" descr="C:\Documents and Settings\My\Рабочий стол\222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5576" y="404664"/>
            <a:ext cx="2247900" cy="2028825"/>
          </a:xfrm>
          <a:prstGeom prst="rect">
            <a:avLst/>
          </a:prstGeom>
          <a:noFill/>
        </p:spPr>
      </p:pic>
      <p:pic>
        <p:nvPicPr>
          <p:cNvPr id="30725" name="Picture 5" descr="C:\Documents and Settings\My\Рабочий стол\333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3438" y="3538538"/>
            <a:ext cx="2209800" cy="2066925"/>
          </a:xfrm>
          <a:prstGeom prst="rect">
            <a:avLst/>
          </a:prstGeom>
          <a:noFill/>
        </p:spPr>
      </p:pic>
      <p:pic>
        <p:nvPicPr>
          <p:cNvPr id="30728" name="Picture 8" descr="C:\Documents and Settings\My\Рабочий стол\11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72198" y="3429000"/>
            <a:ext cx="2614596" cy="2614596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3786182" y="4286256"/>
            <a:ext cx="1785950" cy="50006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ЗАТРУДНЕНИЯ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85786" y="5500702"/>
            <a:ext cx="2214578" cy="50006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Планирование учебного занятия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14282" y="2285992"/>
            <a:ext cx="3071834" cy="135732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Составление дополнительной общеобразовательной </a:t>
            </a:r>
            <a:r>
              <a:rPr lang="ru-RU" dirty="0" err="1" smtClean="0">
                <a:solidFill>
                  <a:srgbClr val="002060"/>
                </a:solidFill>
              </a:rPr>
              <a:t>общеразвивающей</a:t>
            </a:r>
            <a:r>
              <a:rPr lang="ru-RU" dirty="0" smtClean="0">
                <a:solidFill>
                  <a:srgbClr val="002060"/>
                </a:solidFill>
              </a:rPr>
              <a:t> программы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500826" y="6072206"/>
            <a:ext cx="1785950" cy="50006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ведение документации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5857884" y="2784918"/>
            <a:ext cx="2786082" cy="50006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Адаптация в новом коллективе</a:t>
            </a:r>
            <a:endParaRPr lang="ru-RU" dirty="0"/>
          </a:p>
        </p:txBody>
      </p:sp>
      <p:pic>
        <p:nvPicPr>
          <p:cNvPr id="3074" name="Picture 2" descr="C:\Users\123\Desktop\12.jpg-large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84168" y="260648"/>
            <a:ext cx="2374826" cy="23638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928926" y="2857496"/>
            <a:ext cx="3714776" cy="857256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ЗАДАЧИ ШКОЛЫ МОЛОДОГО ПЕДАГОГА</a:t>
            </a: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1196752"/>
            <a:ext cx="3929090" cy="1214446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помочь молодым специалистам в овладении современными педагогическими технологиями образовательного процесса</a:t>
            </a:r>
            <a:endParaRPr lang="ru-RU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4077072"/>
            <a:ext cx="3929090" cy="142876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оказание методической помощи в составлении дополнительной </a:t>
            </a:r>
            <a:r>
              <a:rPr lang="ru-RU" dirty="0" err="1" smtClean="0"/>
              <a:t>общеразвивающей</a:t>
            </a:r>
            <a:r>
              <a:rPr lang="ru-RU" dirty="0" smtClean="0"/>
              <a:t> программы, учебных занятий, воспитательных мероприятий</a:t>
            </a:r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932040" y="4149080"/>
            <a:ext cx="3857652" cy="144016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адаптаци</a:t>
            </a:r>
            <a:r>
              <a:rPr lang="ru-RU" dirty="0" smtClean="0"/>
              <a:t>я </a:t>
            </a:r>
            <a:r>
              <a:rPr lang="ru-RU" dirty="0" smtClean="0"/>
              <a:t> </a:t>
            </a:r>
            <a:r>
              <a:rPr lang="ru-RU" dirty="0" smtClean="0"/>
              <a:t>молодых специалистов в новом коллективе и умении взаимодействовать, как с </a:t>
            </a:r>
            <a:r>
              <a:rPr lang="ru-RU" dirty="0" smtClean="0"/>
              <a:t>коллегами</a:t>
            </a:r>
            <a:r>
              <a:rPr lang="ru-RU" dirty="0" smtClean="0"/>
              <a:t>, с администрацией, учащимися и с родителями и др.</a:t>
            </a:r>
            <a:endParaRPr lang="ru-RU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004048" y="1196752"/>
            <a:ext cx="3714776" cy="1143008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повышение творческого потенциала педагогов с учетом их индивидуальных особенностей</a:t>
            </a:r>
            <a:endParaRPr lang="ru-RU" b="1" dirty="0"/>
          </a:p>
        </p:txBody>
      </p:sp>
      <p:cxnSp>
        <p:nvCxnSpPr>
          <p:cNvPr id="10" name="Прямая со стрелкой 9"/>
          <p:cNvCxnSpPr>
            <a:stCxn id="4" idx="0"/>
            <a:endCxn id="5" idx="2"/>
          </p:cNvCxnSpPr>
          <p:nvPr/>
        </p:nvCxnSpPr>
        <p:spPr>
          <a:xfrm flipH="1" flipV="1">
            <a:off x="2576105" y="2411198"/>
            <a:ext cx="2210209" cy="44629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>
            <a:stCxn id="4" idx="3"/>
            <a:endCxn id="8" idx="2"/>
          </p:cNvCxnSpPr>
          <p:nvPr/>
        </p:nvCxnSpPr>
        <p:spPr>
          <a:xfrm flipV="1">
            <a:off x="6643702" y="2339760"/>
            <a:ext cx="217734" cy="94636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stCxn id="4" idx="2"/>
            <a:endCxn id="7" idx="0"/>
          </p:cNvCxnSpPr>
          <p:nvPr/>
        </p:nvCxnSpPr>
        <p:spPr>
          <a:xfrm>
            <a:off x="4786314" y="3714752"/>
            <a:ext cx="2074552" cy="43432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stCxn id="4" idx="1"/>
            <a:endCxn id="6" idx="0"/>
          </p:cNvCxnSpPr>
          <p:nvPr/>
        </p:nvCxnSpPr>
        <p:spPr>
          <a:xfrm flipH="1">
            <a:off x="2288073" y="3286124"/>
            <a:ext cx="640853" cy="79094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вал 5"/>
          <p:cNvSpPr/>
          <p:nvPr/>
        </p:nvSpPr>
        <p:spPr>
          <a:xfrm>
            <a:off x="3500430" y="2428868"/>
            <a:ext cx="2857520" cy="1857388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rgbClr val="C00000"/>
                </a:solidFill>
              </a:rPr>
              <a:t>ФОРМЫ РАБОТЫ С МОЛОДЫМИ СПЕЦИАЛИСТАМИ</a:t>
            </a:r>
            <a:endParaRPr lang="ru-RU" b="1" i="1" dirty="0">
              <a:solidFill>
                <a:srgbClr val="C00000"/>
              </a:solidFill>
            </a:endParaRPr>
          </a:p>
        </p:txBody>
      </p:sp>
      <p:pic>
        <p:nvPicPr>
          <p:cNvPr id="1026" name="Picture 2" descr="Конопленко Людмила Викторовна: Наставничеств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764704"/>
            <a:ext cx="2508267" cy="1428760"/>
          </a:xfrm>
          <a:prstGeom prst="rect">
            <a:avLst/>
          </a:prstGeom>
          <a:noFill/>
        </p:spPr>
      </p:pic>
      <p:sp>
        <p:nvSpPr>
          <p:cNvPr id="1028" name="AutoShape 4" descr="Премиум векторы | Концепции для онлайн-образования, электронная книга,  электронное обучение, самообразование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Премиум векторы | Концепции для онлайн-образования, электронная книга,  электронное обучение, самообразование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2" name="Picture 8" descr="Конкурс проектов успешно завершён — РАСН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00826" y="3214686"/>
            <a:ext cx="1988543" cy="2000264"/>
          </a:xfrm>
          <a:prstGeom prst="rect">
            <a:avLst/>
          </a:prstGeom>
          <a:noFill/>
        </p:spPr>
      </p:pic>
      <p:sp>
        <p:nvSpPr>
          <p:cNvPr id="1034" name="AutoShape 10" descr="ГБПОУ МО «Щёлковский колледж» - Круглый стол с работодателями в ОСП №3,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6" name="AutoShape 12" descr="ГБПОУ МО «Щёлковский колледж» - Круглый стол с работодателями в ОСП №3,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9" name="Picture 15" descr="C:\Documents and Settings\My\Рабочий стол\11111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71802" y="4429132"/>
            <a:ext cx="1879584" cy="1879584"/>
          </a:xfrm>
          <a:prstGeom prst="rect">
            <a:avLst/>
          </a:prstGeom>
          <a:noFill/>
        </p:spPr>
      </p:pic>
      <p:pic>
        <p:nvPicPr>
          <p:cNvPr id="1042" name="Picture 18" descr="C:\Documents and Settings\My\Рабочий стол\33333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4F4F4"/>
              </a:clrFrom>
              <a:clrTo>
                <a:srgbClr val="F4F4F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20072" y="260648"/>
            <a:ext cx="2491271" cy="2109276"/>
          </a:xfrm>
          <a:prstGeom prst="rect">
            <a:avLst/>
          </a:prstGeom>
          <a:noFill/>
        </p:spPr>
      </p:pic>
      <p:pic>
        <p:nvPicPr>
          <p:cNvPr id="1043" name="Picture 19" descr="C:\Documents and Settings\My\Рабочий стол\444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9552" y="2636912"/>
            <a:ext cx="2495550" cy="1828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8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0.xml><?xml version="1.0" encoding="utf-8"?>
<a:theme xmlns:a="http://schemas.openxmlformats.org/drawingml/2006/main" name="98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1.xml><?xml version="1.0" encoding="utf-8"?>
<a:theme xmlns:a="http://schemas.openxmlformats.org/drawingml/2006/main" name="99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2.xml><?xml version="1.0" encoding="utf-8"?>
<a:theme xmlns:a="http://schemas.openxmlformats.org/drawingml/2006/main" name="100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3.xml><?xml version="1.0" encoding="utf-8"?>
<a:theme xmlns:a="http://schemas.openxmlformats.org/drawingml/2006/main" name="101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4.xml><?xml version="1.0" encoding="utf-8"?>
<a:theme xmlns:a="http://schemas.openxmlformats.org/drawingml/2006/main" name="102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5.xml><?xml version="1.0" encoding="utf-8"?>
<a:theme xmlns:a="http://schemas.openxmlformats.org/drawingml/2006/main" name="103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6.xml><?xml version="1.0" encoding="utf-8"?>
<a:theme xmlns:a="http://schemas.openxmlformats.org/drawingml/2006/main" name="104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7.xml><?xml version="1.0" encoding="utf-8"?>
<a:theme xmlns:a="http://schemas.openxmlformats.org/drawingml/2006/main" name="105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8.xml><?xml version="1.0" encoding="utf-8"?>
<a:theme xmlns:a="http://schemas.openxmlformats.org/drawingml/2006/main" name="106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9.xml><?xml version="1.0" encoding="utf-8"?>
<a:theme xmlns:a="http://schemas.openxmlformats.org/drawingml/2006/main" name="107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9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0.xml><?xml version="1.0" encoding="utf-8"?>
<a:theme xmlns:a="http://schemas.openxmlformats.org/drawingml/2006/main" name="108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1.xml><?xml version="1.0" encoding="utf-8"?>
<a:theme xmlns:a="http://schemas.openxmlformats.org/drawingml/2006/main" name="109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2.xml><?xml version="1.0" encoding="utf-8"?>
<a:theme xmlns:a="http://schemas.openxmlformats.org/drawingml/2006/main" name="110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3.xml><?xml version="1.0" encoding="utf-8"?>
<a:theme xmlns:a="http://schemas.openxmlformats.org/drawingml/2006/main" name="111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4.xml><?xml version="1.0" encoding="utf-8"?>
<a:theme xmlns:a="http://schemas.openxmlformats.org/drawingml/2006/main" name="112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5.xml><?xml version="1.0" encoding="utf-8"?>
<a:theme xmlns:a="http://schemas.openxmlformats.org/drawingml/2006/main" name="113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6.xml><?xml version="1.0" encoding="utf-8"?>
<a:theme xmlns:a="http://schemas.openxmlformats.org/drawingml/2006/main" name="114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7.xml><?xml version="1.0" encoding="utf-8"?>
<a:theme xmlns:a="http://schemas.openxmlformats.org/drawingml/2006/main" name="115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8.xml><?xml version="1.0" encoding="utf-8"?>
<a:theme xmlns:a="http://schemas.openxmlformats.org/drawingml/2006/main" name="116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9.xml><?xml version="1.0" encoding="utf-8"?>
<a:theme xmlns:a="http://schemas.openxmlformats.org/drawingml/2006/main" name="117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10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0.xml><?xml version="1.0" encoding="utf-8"?>
<a:theme xmlns:a="http://schemas.openxmlformats.org/drawingml/2006/main" name="118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1.xml><?xml version="1.0" encoding="utf-8"?>
<a:theme xmlns:a="http://schemas.openxmlformats.org/drawingml/2006/main" name="119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2.xml><?xml version="1.0" encoding="utf-8"?>
<a:theme xmlns:a="http://schemas.openxmlformats.org/drawingml/2006/main" name="120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3.xml><?xml version="1.0" encoding="utf-8"?>
<a:theme xmlns:a="http://schemas.openxmlformats.org/drawingml/2006/main" name="121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4.xml><?xml version="1.0" encoding="utf-8"?>
<a:theme xmlns:a="http://schemas.openxmlformats.org/drawingml/2006/main" name="122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5.xml><?xml version="1.0" encoding="utf-8"?>
<a:theme xmlns:a="http://schemas.openxmlformats.org/drawingml/2006/main" name="123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6.xml><?xml version="1.0" encoding="utf-8"?>
<a:theme xmlns:a="http://schemas.openxmlformats.org/drawingml/2006/main" name="124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7.xml><?xml version="1.0" encoding="utf-8"?>
<a:theme xmlns:a="http://schemas.openxmlformats.org/drawingml/2006/main" name="125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8.xml><?xml version="1.0" encoding="utf-8"?>
<a:theme xmlns:a="http://schemas.openxmlformats.org/drawingml/2006/main" name="126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9.xml><?xml version="1.0" encoding="utf-8"?>
<a:theme xmlns:a="http://schemas.openxmlformats.org/drawingml/2006/main" name="127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11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0.xml><?xml version="1.0" encoding="utf-8"?>
<a:theme xmlns:a="http://schemas.openxmlformats.org/drawingml/2006/main" name="128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1.xml><?xml version="1.0" encoding="utf-8"?>
<a:theme xmlns:a="http://schemas.openxmlformats.org/drawingml/2006/main" name="129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2.xml><?xml version="1.0" encoding="utf-8"?>
<a:theme xmlns:a="http://schemas.openxmlformats.org/drawingml/2006/main" name="130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3.xml><?xml version="1.0" encoding="utf-8"?>
<a:theme xmlns:a="http://schemas.openxmlformats.org/drawingml/2006/main" name="131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4.xml><?xml version="1.0" encoding="utf-8"?>
<a:theme xmlns:a="http://schemas.openxmlformats.org/drawingml/2006/main" name="132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5.xml><?xml version="1.0" encoding="utf-8"?>
<a:theme xmlns:a="http://schemas.openxmlformats.org/drawingml/2006/main" name="133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6.xml><?xml version="1.0" encoding="utf-8"?>
<a:theme xmlns:a="http://schemas.openxmlformats.org/drawingml/2006/main" name="134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7.xml><?xml version="1.0" encoding="utf-8"?>
<a:theme xmlns:a="http://schemas.openxmlformats.org/drawingml/2006/main" name="135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8.xml><?xml version="1.0" encoding="utf-8"?>
<a:theme xmlns:a="http://schemas.openxmlformats.org/drawingml/2006/main" name="136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9.xml><?xml version="1.0" encoding="utf-8"?>
<a:theme xmlns:a="http://schemas.openxmlformats.org/drawingml/2006/main" name="137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12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0.xml><?xml version="1.0" encoding="utf-8"?>
<a:theme xmlns:a="http://schemas.openxmlformats.org/drawingml/2006/main" name="138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1.xml><?xml version="1.0" encoding="utf-8"?>
<a:theme xmlns:a="http://schemas.openxmlformats.org/drawingml/2006/main" name="139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2.xml><?xml version="1.0" encoding="utf-8"?>
<a:theme xmlns:a="http://schemas.openxmlformats.org/drawingml/2006/main" name="140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3.xml><?xml version="1.0" encoding="utf-8"?>
<a:theme xmlns:a="http://schemas.openxmlformats.org/drawingml/2006/main" name="141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4.xml><?xml version="1.0" encoding="utf-8"?>
<a:theme xmlns:a="http://schemas.openxmlformats.org/drawingml/2006/main" name="142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5.xml><?xml version="1.0" encoding="utf-8"?>
<a:theme xmlns:a="http://schemas.openxmlformats.org/drawingml/2006/main" name="143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6.xml><?xml version="1.0" encoding="utf-8"?>
<a:theme xmlns:a="http://schemas.openxmlformats.org/drawingml/2006/main" name="144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7.xml><?xml version="1.0" encoding="utf-8"?>
<a:theme xmlns:a="http://schemas.openxmlformats.org/drawingml/2006/main" name="145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8.xml><?xml version="1.0" encoding="utf-8"?>
<a:theme xmlns:a="http://schemas.openxmlformats.org/drawingml/2006/main" name="146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9.xml><?xml version="1.0" encoding="utf-8"?>
<a:theme xmlns:a="http://schemas.openxmlformats.org/drawingml/2006/main" name="147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13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0.xml><?xml version="1.0" encoding="utf-8"?>
<a:theme xmlns:a="http://schemas.openxmlformats.org/drawingml/2006/main" name="148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1.xml><?xml version="1.0" encoding="utf-8"?>
<a:theme xmlns:a="http://schemas.openxmlformats.org/drawingml/2006/main" name="149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2.xml><?xml version="1.0" encoding="utf-8"?>
<a:theme xmlns:a="http://schemas.openxmlformats.org/drawingml/2006/main" name="150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3.xml><?xml version="1.0" encoding="utf-8"?>
<a:theme xmlns:a="http://schemas.openxmlformats.org/drawingml/2006/main" name="151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4.xml><?xml version="1.0" encoding="utf-8"?>
<a:theme xmlns:a="http://schemas.openxmlformats.org/drawingml/2006/main" name="152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5.xml><?xml version="1.0" encoding="utf-8"?>
<a:theme xmlns:a="http://schemas.openxmlformats.org/drawingml/2006/main" name="153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6.xml><?xml version="1.0" encoding="utf-8"?>
<a:theme xmlns:a="http://schemas.openxmlformats.org/drawingml/2006/main" name="154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7.xml><?xml version="1.0" encoding="utf-8"?>
<a:theme xmlns:a="http://schemas.openxmlformats.org/drawingml/2006/main" name="155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8.xml><?xml version="1.0" encoding="utf-8"?>
<a:theme xmlns:a="http://schemas.openxmlformats.org/drawingml/2006/main" name="156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9.xml><?xml version="1.0" encoding="utf-8"?>
<a:theme xmlns:a="http://schemas.openxmlformats.org/drawingml/2006/main" name="157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14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60.xml><?xml version="1.0" encoding="utf-8"?>
<a:theme xmlns:a="http://schemas.openxmlformats.org/drawingml/2006/main" name="158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61.xml><?xml version="1.0" encoding="utf-8"?>
<a:theme xmlns:a="http://schemas.openxmlformats.org/drawingml/2006/main" name="159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62.xml><?xml version="1.0" encoding="utf-8"?>
<a:theme xmlns:a="http://schemas.openxmlformats.org/drawingml/2006/main" name="160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63.xml><?xml version="1.0" encoding="utf-8"?>
<a:theme xmlns:a="http://schemas.openxmlformats.org/drawingml/2006/main" name="161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64.xml><?xml version="1.0" encoding="utf-8"?>
<a:theme xmlns:a="http://schemas.openxmlformats.org/drawingml/2006/main" name="162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65.xml><?xml version="1.0" encoding="utf-8"?>
<a:theme xmlns:a="http://schemas.openxmlformats.org/drawingml/2006/main" name="163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66.xml><?xml version="1.0" encoding="utf-8"?>
<a:theme xmlns:a="http://schemas.openxmlformats.org/drawingml/2006/main" name="164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67.xml><?xml version="1.0" encoding="utf-8"?>
<a:theme xmlns:a="http://schemas.openxmlformats.org/drawingml/2006/main" name="165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68.xml><?xml version="1.0" encoding="utf-8"?>
<a:theme xmlns:a="http://schemas.openxmlformats.org/drawingml/2006/main" name="166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69.xml><?xml version="1.0" encoding="utf-8"?>
<a:theme xmlns:a="http://schemas.openxmlformats.org/drawingml/2006/main" name="167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15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70.xml><?xml version="1.0" encoding="utf-8"?>
<a:theme xmlns:a="http://schemas.openxmlformats.org/drawingml/2006/main" name="168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71.xml><?xml version="1.0" encoding="utf-8"?>
<a:theme xmlns:a="http://schemas.openxmlformats.org/drawingml/2006/main" name="169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72.xml><?xml version="1.0" encoding="utf-8"?>
<a:theme xmlns:a="http://schemas.openxmlformats.org/drawingml/2006/main" name="170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73.xml><?xml version="1.0" encoding="utf-8"?>
<a:theme xmlns:a="http://schemas.openxmlformats.org/drawingml/2006/main" name="171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7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8.xml><?xml version="1.0" encoding="utf-8"?>
<a:theme xmlns:a="http://schemas.openxmlformats.org/drawingml/2006/main" name="16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9.xml><?xml version="1.0" encoding="utf-8"?>
<a:theme xmlns:a="http://schemas.openxmlformats.org/drawingml/2006/main" name="17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0.xml><?xml version="1.0" encoding="utf-8"?>
<a:theme xmlns:a="http://schemas.openxmlformats.org/drawingml/2006/main" name="18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1.xml><?xml version="1.0" encoding="utf-8"?>
<a:theme xmlns:a="http://schemas.openxmlformats.org/drawingml/2006/main" name="19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2.xml><?xml version="1.0" encoding="utf-8"?>
<a:theme xmlns:a="http://schemas.openxmlformats.org/drawingml/2006/main" name="20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3.xml><?xml version="1.0" encoding="utf-8"?>
<a:theme xmlns:a="http://schemas.openxmlformats.org/drawingml/2006/main" name="21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4.xml><?xml version="1.0" encoding="utf-8"?>
<a:theme xmlns:a="http://schemas.openxmlformats.org/drawingml/2006/main" name="22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5.xml><?xml version="1.0" encoding="utf-8"?>
<a:theme xmlns:a="http://schemas.openxmlformats.org/drawingml/2006/main" name="23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6.xml><?xml version="1.0" encoding="utf-8"?>
<a:theme xmlns:a="http://schemas.openxmlformats.org/drawingml/2006/main" name="24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7.xml><?xml version="1.0" encoding="utf-8"?>
<a:theme xmlns:a="http://schemas.openxmlformats.org/drawingml/2006/main" name="25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8.xml><?xml version="1.0" encoding="utf-8"?>
<a:theme xmlns:a="http://schemas.openxmlformats.org/drawingml/2006/main" name="26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9.xml><?xml version="1.0" encoding="utf-8"?>
<a:theme xmlns:a="http://schemas.openxmlformats.org/drawingml/2006/main" name="27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0.xml><?xml version="1.0" encoding="utf-8"?>
<a:theme xmlns:a="http://schemas.openxmlformats.org/drawingml/2006/main" name="28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1.xml><?xml version="1.0" encoding="utf-8"?>
<a:theme xmlns:a="http://schemas.openxmlformats.org/drawingml/2006/main" name="29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2.xml><?xml version="1.0" encoding="utf-8"?>
<a:theme xmlns:a="http://schemas.openxmlformats.org/drawingml/2006/main" name="30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3.xml><?xml version="1.0" encoding="utf-8"?>
<a:theme xmlns:a="http://schemas.openxmlformats.org/drawingml/2006/main" name="31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4.xml><?xml version="1.0" encoding="utf-8"?>
<a:theme xmlns:a="http://schemas.openxmlformats.org/drawingml/2006/main" name="32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5.xml><?xml version="1.0" encoding="utf-8"?>
<a:theme xmlns:a="http://schemas.openxmlformats.org/drawingml/2006/main" name="33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6.xml><?xml version="1.0" encoding="utf-8"?>
<a:theme xmlns:a="http://schemas.openxmlformats.org/drawingml/2006/main" name="34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7.xml><?xml version="1.0" encoding="utf-8"?>
<a:theme xmlns:a="http://schemas.openxmlformats.org/drawingml/2006/main" name="35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8.xml><?xml version="1.0" encoding="utf-8"?>
<a:theme xmlns:a="http://schemas.openxmlformats.org/drawingml/2006/main" name="36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9.xml><?xml version="1.0" encoding="utf-8"?>
<a:theme xmlns:a="http://schemas.openxmlformats.org/drawingml/2006/main" name="37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0.xml><?xml version="1.0" encoding="utf-8"?>
<a:theme xmlns:a="http://schemas.openxmlformats.org/drawingml/2006/main" name="38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1.xml><?xml version="1.0" encoding="utf-8"?>
<a:theme xmlns:a="http://schemas.openxmlformats.org/drawingml/2006/main" name="39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2.xml><?xml version="1.0" encoding="utf-8"?>
<a:theme xmlns:a="http://schemas.openxmlformats.org/drawingml/2006/main" name="40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3.xml><?xml version="1.0" encoding="utf-8"?>
<a:theme xmlns:a="http://schemas.openxmlformats.org/drawingml/2006/main" name="41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4.xml><?xml version="1.0" encoding="utf-8"?>
<a:theme xmlns:a="http://schemas.openxmlformats.org/drawingml/2006/main" name="42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5.xml><?xml version="1.0" encoding="utf-8"?>
<a:theme xmlns:a="http://schemas.openxmlformats.org/drawingml/2006/main" name="43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6.xml><?xml version="1.0" encoding="utf-8"?>
<a:theme xmlns:a="http://schemas.openxmlformats.org/drawingml/2006/main" name="44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7.xml><?xml version="1.0" encoding="utf-8"?>
<a:theme xmlns:a="http://schemas.openxmlformats.org/drawingml/2006/main" name="45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8.xml><?xml version="1.0" encoding="utf-8"?>
<a:theme xmlns:a="http://schemas.openxmlformats.org/drawingml/2006/main" name="46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9.xml><?xml version="1.0" encoding="utf-8"?>
<a:theme xmlns:a="http://schemas.openxmlformats.org/drawingml/2006/main" name="47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0.xml><?xml version="1.0" encoding="utf-8"?>
<a:theme xmlns:a="http://schemas.openxmlformats.org/drawingml/2006/main" name="48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1.xml><?xml version="1.0" encoding="utf-8"?>
<a:theme xmlns:a="http://schemas.openxmlformats.org/drawingml/2006/main" name="49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2.xml><?xml version="1.0" encoding="utf-8"?>
<a:theme xmlns:a="http://schemas.openxmlformats.org/drawingml/2006/main" name="50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3.xml><?xml version="1.0" encoding="utf-8"?>
<a:theme xmlns:a="http://schemas.openxmlformats.org/drawingml/2006/main" name="51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4.xml><?xml version="1.0" encoding="utf-8"?>
<a:theme xmlns:a="http://schemas.openxmlformats.org/drawingml/2006/main" name="52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5.xml><?xml version="1.0" encoding="utf-8"?>
<a:theme xmlns:a="http://schemas.openxmlformats.org/drawingml/2006/main" name="53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6.xml><?xml version="1.0" encoding="utf-8"?>
<a:theme xmlns:a="http://schemas.openxmlformats.org/drawingml/2006/main" name="54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7.xml><?xml version="1.0" encoding="utf-8"?>
<a:theme xmlns:a="http://schemas.openxmlformats.org/drawingml/2006/main" name="55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8.xml><?xml version="1.0" encoding="utf-8"?>
<a:theme xmlns:a="http://schemas.openxmlformats.org/drawingml/2006/main" name="56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9.xml><?xml version="1.0" encoding="utf-8"?>
<a:theme xmlns:a="http://schemas.openxmlformats.org/drawingml/2006/main" name="57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0.xml><?xml version="1.0" encoding="utf-8"?>
<a:theme xmlns:a="http://schemas.openxmlformats.org/drawingml/2006/main" name="58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1.xml><?xml version="1.0" encoding="utf-8"?>
<a:theme xmlns:a="http://schemas.openxmlformats.org/drawingml/2006/main" name="59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2.xml><?xml version="1.0" encoding="utf-8"?>
<a:theme xmlns:a="http://schemas.openxmlformats.org/drawingml/2006/main" name="60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3.xml><?xml version="1.0" encoding="utf-8"?>
<a:theme xmlns:a="http://schemas.openxmlformats.org/drawingml/2006/main" name="61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4.xml><?xml version="1.0" encoding="utf-8"?>
<a:theme xmlns:a="http://schemas.openxmlformats.org/drawingml/2006/main" name="62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5.xml><?xml version="1.0" encoding="utf-8"?>
<a:theme xmlns:a="http://schemas.openxmlformats.org/drawingml/2006/main" name="63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6.xml><?xml version="1.0" encoding="utf-8"?>
<a:theme xmlns:a="http://schemas.openxmlformats.org/drawingml/2006/main" name="64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7.xml><?xml version="1.0" encoding="utf-8"?>
<a:theme xmlns:a="http://schemas.openxmlformats.org/drawingml/2006/main" name="65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8.xml><?xml version="1.0" encoding="utf-8"?>
<a:theme xmlns:a="http://schemas.openxmlformats.org/drawingml/2006/main" name="66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9.xml><?xml version="1.0" encoding="utf-8"?>
<a:theme xmlns:a="http://schemas.openxmlformats.org/drawingml/2006/main" name="67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5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0.xml><?xml version="1.0" encoding="utf-8"?>
<a:theme xmlns:a="http://schemas.openxmlformats.org/drawingml/2006/main" name="68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1.xml><?xml version="1.0" encoding="utf-8"?>
<a:theme xmlns:a="http://schemas.openxmlformats.org/drawingml/2006/main" name="69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2.xml><?xml version="1.0" encoding="utf-8"?>
<a:theme xmlns:a="http://schemas.openxmlformats.org/drawingml/2006/main" name="70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3.xml><?xml version="1.0" encoding="utf-8"?>
<a:theme xmlns:a="http://schemas.openxmlformats.org/drawingml/2006/main" name="71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4.xml><?xml version="1.0" encoding="utf-8"?>
<a:theme xmlns:a="http://schemas.openxmlformats.org/drawingml/2006/main" name="72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5.xml><?xml version="1.0" encoding="utf-8"?>
<a:theme xmlns:a="http://schemas.openxmlformats.org/drawingml/2006/main" name="73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6.xml><?xml version="1.0" encoding="utf-8"?>
<a:theme xmlns:a="http://schemas.openxmlformats.org/drawingml/2006/main" name="74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7.xml><?xml version="1.0" encoding="utf-8"?>
<a:theme xmlns:a="http://schemas.openxmlformats.org/drawingml/2006/main" name="75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8.xml><?xml version="1.0" encoding="utf-8"?>
<a:theme xmlns:a="http://schemas.openxmlformats.org/drawingml/2006/main" name="76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9.xml><?xml version="1.0" encoding="utf-8"?>
<a:theme xmlns:a="http://schemas.openxmlformats.org/drawingml/2006/main" name="77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6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0.xml><?xml version="1.0" encoding="utf-8"?>
<a:theme xmlns:a="http://schemas.openxmlformats.org/drawingml/2006/main" name="78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1.xml><?xml version="1.0" encoding="utf-8"?>
<a:theme xmlns:a="http://schemas.openxmlformats.org/drawingml/2006/main" name="79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2.xml><?xml version="1.0" encoding="utf-8"?>
<a:theme xmlns:a="http://schemas.openxmlformats.org/drawingml/2006/main" name="80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3.xml><?xml version="1.0" encoding="utf-8"?>
<a:theme xmlns:a="http://schemas.openxmlformats.org/drawingml/2006/main" name="81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4.xml><?xml version="1.0" encoding="utf-8"?>
<a:theme xmlns:a="http://schemas.openxmlformats.org/drawingml/2006/main" name="82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5.xml><?xml version="1.0" encoding="utf-8"?>
<a:theme xmlns:a="http://schemas.openxmlformats.org/drawingml/2006/main" name="83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6.xml><?xml version="1.0" encoding="utf-8"?>
<a:theme xmlns:a="http://schemas.openxmlformats.org/drawingml/2006/main" name="84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7.xml><?xml version="1.0" encoding="utf-8"?>
<a:theme xmlns:a="http://schemas.openxmlformats.org/drawingml/2006/main" name="85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8.xml><?xml version="1.0" encoding="utf-8"?>
<a:theme xmlns:a="http://schemas.openxmlformats.org/drawingml/2006/main" name="86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9.xml><?xml version="1.0" encoding="utf-8"?>
<a:theme xmlns:a="http://schemas.openxmlformats.org/drawingml/2006/main" name="87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7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0.xml><?xml version="1.0" encoding="utf-8"?>
<a:theme xmlns:a="http://schemas.openxmlformats.org/drawingml/2006/main" name="88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1.xml><?xml version="1.0" encoding="utf-8"?>
<a:theme xmlns:a="http://schemas.openxmlformats.org/drawingml/2006/main" name="89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2.xml><?xml version="1.0" encoding="utf-8"?>
<a:theme xmlns:a="http://schemas.openxmlformats.org/drawingml/2006/main" name="90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3.xml><?xml version="1.0" encoding="utf-8"?>
<a:theme xmlns:a="http://schemas.openxmlformats.org/drawingml/2006/main" name="91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4.xml><?xml version="1.0" encoding="utf-8"?>
<a:theme xmlns:a="http://schemas.openxmlformats.org/drawingml/2006/main" name="92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5.xml><?xml version="1.0" encoding="utf-8"?>
<a:theme xmlns:a="http://schemas.openxmlformats.org/drawingml/2006/main" name="93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6.xml><?xml version="1.0" encoding="utf-8"?>
<a:theme xmlns:a="http://schemas.openxmlformats.org/drawingml/2006/main" name="94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7.xml><?xml version="1.0" encoding="utf-8"?>
<a:theme xmlns:a="http://schemas.openxmlformats.org/drawingml/2006/main" name="95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8.xml><?xml version="1.0" encoding="utf-8"?>
<a:theme xmlns:a="http://schemas.openxmlformats.org/drawingml/2006/main" name="96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9.xml><?xml version="1.0" encoding="utf-8"?>
<a:theme xmlns:a="http://schemas.openxmlformats.org/drawingml/2006/main" name="97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13266</TotalTime>
  <Words>493</Words>
  <Application>Microsoft Office PowerPoint</Application>
  <PresentationFormat>Экран (4:3)</PresentationFormat>
  <Paragraphs>67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173</vt:i4>
      </vt:variant>
      <vt:variant>
        <vt:lpstr>Заголовки слайдов</vt:lpstr>
      </vt:variant>
      <vt:variant>
        <vt:i4>18</vt:i4>
      </vt:variant>
    </vt:vector>
  </HeadingPairs>
  <TitlesOfParts>
    <vt:vector size="191" baseType="lpstr">
      <vt:lpstr>Тема Office</vt:lpstr>
      <vt:lpstr>Специальное оформление</vt:lpstr>
      <vt:lpstr>1_Специальное оформление</vt:lpstr>
      <vt:lpstr>2_Специальное оформление</vt:lpstr>
      <vt:lpstr>3_Специальное оформление</vt:lpstr>
      <vt:lpstr>4_Специальное оформление</vt:lpstr>
      <vt:lpstr>5_Специальное оформление</vt:lpstr>
      <vt:lpstr>6_Специальное оформление</vt:lpstr>
      <vt:lpstr>7_Специальное оформление</vt:lpstr>
      <vt:lpstr>8_Специальное оформление</vt:lpstr>
      <vt:lpstr>9_Специальное оформление</vt:lpstr>
      <vt:lpstr>10_Специальное оформление</vt:lpstr>
      <vt:lpstr>11_Специальное оформление</vt:lpstr>
      <vt:lpstr>12_Специальное оформление</vt:lpstr>
      <vt:lpstr>13_Специальное оформление</vt:lpstr>
      <vt:lpstr>14_Специальное оформление</vt:lpstr>
      <vt:lpstr>15_Специальное оформление</vt:lpstr>
      <vt:lpstr>16_Специальное оформление</vt:lpstr>
      <vt:lpstr>17_Специальное оформление</vt:lpstr>
      <vt:lpstr>18_Специальное оформление</vt:lpstr>
      <vt:lpstr>19_Специальное оформление</vt:lpstr>
      <vt:lpstr>20_Специальное оформление</vt:lpstr>
      <vt:lpstr>21_Специальное оформление</vt:lpstr>
      <vt:lpstr>22_Специальное оформление</vt:lpstr>
      <vt:lpstr>23_Специальное оформление</vt:lpstr>
      <vt:lpstr>24_Специальное оформление</vt:lpstr>
      <vt:lpstr>25_Специальное оформление</vt:lpstr>
      <vt:lpstr>26_Специальное оформление</vt:lpstr>
      <vt:lpstr>27_Специальное оформление</vt:lpstr>
      <vt:lpstr>28_Специальное оформление</vt:lpstr>
      <vt:lpstr>29_Специальное оформление</vt:lpstr>
      <vt:lpstr>30_Специальное оформление</vt:lpstr>
      <vt:lpstr>31_Специальное оформление</vt:lpstr>
      <vt:lpstr>32_Специальное оформление</vt:lpstr>
      <vt:lpstr>33_Специальное оформление</vt:lpstr>
      <vt:lpstr>34_Специальное оформление</vt:lpstr>
      <vt:lpstr>35_Специальное оформление</vt:lpstr>
      <vt:lpstr>36_Специальное оформление</vt:lpstr>
      <vt:lpstr>37_Специальное оформление</vt:lpstr>
      <vt:lpstr>38_Специальное оформление</vt:lpstr>
      <vt:lpstr>39_Специальное оформление</vt:lpstr>
      <vt:lpstr>40_Специальное оформление</vt:lpstr>
      <vt:lpstr>41_Специальное оформление</vt:lpstr>
      <vt:lpstr>42_Специальное оформление</vt:lpstr>
      <vt:lpstr>43_Специальное оформление</vt:lpstr>
      <vt:lpstr>44_Специальное оформление</vt:lpstr>
      <vt:lpstr>45_Специальное оформление</vt:lpstr>
      <vt:lpstr>46_Специальное оформление</vt:lpstr>
      <vt:lpstr>47_Специальное оформление</vt:lpstr>
      <vt:lpstr>48_Специальное оформление</vt:lpstr>
      <vt:lpstr>49_Специальное оформление</vt:lpstr>
      <vt:lpstr>50_Специальное оформление</vt:lpstr>
      <vt:lpstr>51_Специальное оформление</vt:lpstr>
      <vt:lpstr>52_Специальное оформление</vt:lpstr>
      <vt:lpstr>53_Специальное оформление</vt:lpstr>
      <vt:lpstr>54_Специальное оформление</vt:lpstr>
      <vt:lpstr>55_Специальное оформление</vt:lpstr>
      <vt:lpstr>56_Специальное оформление</vt:lpstr>
      <vt:lpstr>57_Специальное оформление</vt:lpstr>
      <vt:lpstr>58_Специальное оформление</vt:lpstr>
      <vt:lpstr>59_Специальное оформление</vt:lpstr>
      <vt:lpstr>60_Специальное оформление</vt:lpstr>
      <vt:lpstr>61_Специальное оформление</vt:lpstr>
      <vt:lpstr>62_Специальное оформление</vt:lpstr>
      <vt:lpstr>63_Специальное оформление</vt:lpstr>
      <vt:lpstr>64_Специальное оформление</vt:lpstr>
      <vt:lpstr>65_Специальное оформление</vt:lpstr>
      <vt:lpstr>66_Специальное оформление</vt:lpstr>
      <vt:lpstr>67_Специальное оформление</vt:lpstr>
      <vt:lpstr>68_Специальное оформление</vt:lpstr>
      <vt:lpstr>69_Специальное оформление</vt:lpstr>
      <vt:lpstr>70_Специальное оформление</vt:lpstr>
      <vt:lpstr>71_Специальное оформление</vt:lpstr>
      <vt:lpstr>72_Специальное оформление</vt:lpstr>
      <vt:lpstr>73_Специальное оформление</vt:lpstr>
      <vt:lpstr>74_Специальное оформление</vt:lpstr>
      <vt:lpstr>75_Специальное оформление</vt:lpstr>
      <vt:lpstr>76_Специальное оформление</vt:lpstr>
      <vt:lpstr>77_Специальное оформление</vt:lpstr>
      <vt:lpstr>78_Специальное оформление</vt:lpstr>
      <vt:lpstr>79_Специальное оформление</vt:lpstr>
      <vt:lpstr>80_Специальное оформление</vt:lpstr>
      <vt:lpstr>81_Специальное оформление</vt:lpstr>
      <vt:lpstr>82_Специальное оформление</vt:lpstr>
      <vt:lpstr>83_Специальное оформление</vt:lpstr>
      <vt:lpstr>84_Специальное оформление</vt:lpstr>
      <vt:lpstr>85_Специальное оформление</vt:lpstr>
      <vt:lpstr>86_Специальное оформление</vt:lpstr>
      <vt:lpstr>87_Специальное оформление</vt:lpstr>
      <vt:lpstr>88_Специальное оформление</vt:lpstr>
      <vt:lpstr>89_Специальное оформление</vt:lpstr>
      <vt:lpstr>90_Специальное оформление</vt:lpstr>
      <vt:lpstr>91_Специальное оформление</vt:lpstr>
      <vt:lpstr>92_Специальное оформление</vt:lpstr>
      <vt:lpstr>93_Специальное оформление</vt:lpstr>
      <vt:lpstr>94_Специальное оформление</vt:lpstr>
      <vt:lpstr>95_Специальное оформление</vt:lpstr>
      <vt:lpstr>96_Специальное оформление</vt:lpstr>
      <vt:lpstr>97_Специальное оформление</vt:lpstr>
      <vt:lpstr>98_Специальное оформление</vt:lpstr>
      <vt:lpstr>99_Специальное оформление</vt:lpstr>
      <vt:lpstr>100_Специальное оформление</vt:lpstr>
      <vt:lpstr>101_Специальное оформление</vt:lpstr>
      <vt:lpstr>102_Специальное оформление</vt:lpstr>
      <vt:lpstr>103_Специальное оформление</vt:lpstr>
      <vt:lpstr>104_Специальное оформление</vt:lpstr>
      <vt:lpstr>105_Специальное оформление</vt:lpstr>
      <vt:lpstr>106_Специальное оформление</vt:lpstr>
      <vt:lpstr>107_Специальное оформление</vt:lpstr>
      <vt:lpstr>108_Специальное оформление</vt:lpstr>
      <vt:lpstr>109_Специальное оформление</vt:lpstr>
      <vt:lpstr>110_Специальное оформление</vt:lpstr>
      <vt:lpstr>111_Специальное оформление</vt:lpstr>
      <vt:lpstr>112_Специальное оформление</vt:lpstr>
      <vt:lpstr>113_Специальное оформление</vt:lpstr>
      <vt:lpstr>114_Специальное оформление</vt:lpstr>
      <vt:lpstr>115_Специальное оформление</vt:lpstr>
      <vt:lpstr>116_Специальное оформление</vt:lpstr>
      <vt:lpstr>117_Специальное оформление</vt:lpstr>
      <vt:lpstr>118_Специальное оформление</vt:lpstr>
      <vt:lpstr>119_Специальное оформление</vt:lpstr>
      <vt:lpstr>120_Специальное оформление</vt:lpstr>
      <vt:lpstr>121_Специальное оформление</vt:lpstr>
      <vt:lpstr>122_Специальное оформление</vt:lpstr>
      <vt:lpstr>123_Специальное оформление</vt:lpstr>
      <vt:lpstr>124_Специальное оформление</vt:lpstr>
      <vt:lpstr>125_Специальное оформление</vt:lpstr>
      <vt:lpstr>126_Специальное оформление</vt:lpstr>
      <vt:lpstr>127_Специальное оформление</vt:lpstr>
      <vt:lpstr>128_Специальное оформление</vt:lpstr>
      <vt:lpstr>129_Специальное оформление</vt:lpstr>
      <vt:lpstr>130_Специальное оформление</vt:lpstr>
      <vt:lpstr>131_Специальное оформление</vt:lpstr>
      <vt:lpstr>132_Специальное оформление</vt:lpstr>
      <vt:lpstr>133_Специальное оформление</vt:lpstr>
      <vt:lpstr>134_Специальное оформление</vt:lpstr>
      <vt:lpstr>135_Специальное оформление</vt:lpstr>
      <vt:lpstr>136_Специальное оформление</vt:lpstr>
      <vt:lpstr>137_Специальное оформление</vt:lpstr>
      <vt:lpstr>138_Специальное оформление</vt:lpstr>
      <vt:lpstr>139_Специальное оформление</vt:lpstr>
      <vt:lpstr>140_Специальное оформление</vt:lpstr>
      <vt:lpstr>141_Специальное оформление</vt:lpstr>
      <vt:lpstr>142_Специальное оформление</vt:lpstr>
      <vt:lpstr>143_Специальное оформление</vt:lpstr>
      <vt:lpstr>144_Специальное оформление</vt:lpstr>
      <vt:lpstr>145_Специальное оформление</vt:lpstr>
      <vt:lpstr>146_Специальное оформление</vt:lpstr>
      <vt:lpstr>147_Специальное оформление</vt:lpstr>
      <vt:lpstr>148_Специальное оформление</vt:lpstr>
      <vt:lpstr>149_Специальное оформление</vt:lpstr>
      <vt:lpstr>150_Специальное оформление</vt:lpstr>
      <vt:lpstr>151_Специальное оформление</vt:lpstr>
      <vt:lpstr>152_Специальное оформление</vt:lpstr>
      <vt:lpstr>153_Специальное оформление</vt:lpstr>
      <vt:lpstr>154_Специальное оформление</vt:lpstr>
      <vt:lpstr>155_Специальное оформление</vt:lpstr>
      <vt:lpstr>156_Специальное оформление</vt:lpstr>
      <vt:lpstr>157_Специальное оформление</vt:lpstr>
      <vt:lpstr>158_Специальное оформление</vt:lpstr>
      <vt:lpstr>159_Специальное оформление</vt:lpstr>
      <vt:lpstr>160_Специальное оформление</vt:lpstr>
      <vt:lpstr>161_Специальное оформление</vt:lpstr>
      <vt:lpstr>162_Специальное оформление</vt:lpstr>
      <vt:lpstr>163_Специальное оформление</vt:lpstr>
      <vt:lpstr>164_Специальное оформление</vt:lpstr>
      <vt:lpstr>165_Специальное оформление</vt:lpstr>
      <vt:lpstr>166_Специальное оформление</vt:lpstr>
      <vt:lpstr>167_Специальное оформление</vt:lpstr>
      <vt:lpstr>168_Специальное оформление</vt:lpstr>
      <vt:lpstr>169_Специальное оформление</vt:lpstr>
      <vt:lpstr>170_Специальное оформление</vt:lpstr>
      <vt:lpstr>171_Специальное оформление</vt:lpstr>
      <vt:lpstr> РОЛЬ МЕТОДИЧЕСКИХ ОБЪЕДИНЕНИЙ В ФОРМИРОВАНИИ БЛАГОПРИЯТНЫХ УСЛОВИЙ ДЛЯ ПРОФЕССИОНАЛЬНОГО РАЗВИТИЯ МОЛОДЫХ ПЕДАГОГОВ </vt:lpstr>
      <vt:lpstr>Слайд 2</vt:lpstr>
      <vt:lpstr>Состав Школы молодого педагога </vt:lpstr>
      <vt:lpstr>Положение о ШМП, план работы ШМП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Наставничество </vt:lpstr>
      <vt:lpstr>Слайд 14</vt:lpstr>
      <vt:lpstr>Слайд 15</vt:lpstr>
      <vt:lpstr>Заседание ШМП в ZOOM</vt:lpstr>
      <vt:lpstr> Мониторинг профессиональной деятельности педагога дополнительного образования   </vt:lpstr>
      <vt:lpstr>Слайд 18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 презентации</dc:title>
  <dc:creator>Павел</dc:creator>
  <cp:lastModifiedBy>РС</cp:lastModifiedBy>
  <cp:revision>346</cp:revision>
  <dcterms:created xsi:type="dcterms:W3CDTF">2009-01-08T12:15:48Z</dcterms:created>
  <dcterms:modified xsi:type="dcterms:W3CDTF">2020-10-29T05:19:42Z</dcterms:modified>
</cp:coreProperties>
</file>