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9"/>
  </p:notesMasterIdLst>
  <p:sldIdLst>
    <p:sldId id="256" r:id="rId3"/>
    <p:sldId id="326" r:id="rId4"/>
    <p:sldId id="327" r:id="rId5"/>
    <p:sldId id="328" r:id="rId6"/>
    <p:sldId id="329" r:id="rId7"/>
    <p:sldId id="330" r:id="rId8"/>
    <p:sldId id="303" r:id="rId9"/>
    <p:sldId id="304" r:id="rId10"/>
    <p:sldId id="307" r:id="rId11"/>
    <p:sldId id="306" r:id="rId12"/>
    <p:sldId id="305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32" r:id="rId22"/>
    <p:sldId id="331" r:id="rId23"/>
    <p:sldId id="317" r:id="rId24"/>
    <p:sldId id="318" r:id="rId25"/>
    <p:sldId id="342" r:id="rId26"/>
    <p:sldId id="343" r:id="rId27"/>
    <p:sldId id="344" r:id="rId28"/>
    <p:sldId id="338" r:id="rId29"/>
    <p:sldId id="345" r:id="rId30"/>
    <p:sldId id="321" r:id="rId31"/>
    <p:sldId id="324" r:id="rId32"/>
    <p:sldId id="322" r:id="rId33"/>
    <p:sldId id="323" r:id="rId34"/>
    <p:sldId id="325" r:id="rId35"/>
    <p:sldId id="333" r:id="rId36"/>
    <p:sldId id="334" r:id="rId37"/>
    <p:sldId id="335" r:id="rId3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E5FB"/>
    <a:srgbClr val="BEDBFA"/>
    <a:srgbClr val="AC249C"/>
    <a:srgbClr val="FF9999"/>
    <a:srgbClr val="A316A6"/>
    <a:srgbClr val="DD23E1"/>
    <a:srgbClr val="0099FF"/>
    <a:srgbClr val="00CC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F80A36-B293-491F-93F8-DA1A004B23B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E4DAA41-D92D-4108-AFB1-5E848CF2D0A1}">
      <dgm:prSet phldrT="[Текст]" custT="1"/>
      <dgm:spPr/>
      <dgm:t>
        <a:bodyPr/>
        <a:lstStyle/>
        <a:p>
          <a:r>
            <a:rPr lang="ru-RU" sz="2400" b="1" dirty="0" smtClean="0"/>
            <a:t>Работа с одаренными детьми </a:t>
          </a:r>
          <a:endParaRPr lang="ru-RU" sz="2400" b="1" dirty="0"/>
        </a:p>
      </dgm:t>
    </dgm:pt>
    <dgm:pt modelId="{129B6F99-080F-4619-B0B2-E902BE5D09C6}" type="parTrans" cxnId="{C1AC13DF-1972-495B-B22C-CD87F6397C7C}">
      <dgm:prSet/>
      <dgm:spPr/>
      <dgm:t>
        <a:bodyPr/>
        <a:lstStyle/>
        <a:p>
          <a:endParaRPr lang="ru-RU"/>
        </a:p>
      </dgm:t>
    </dgm:pt>
    <dgm:pt modelId="{9E2E2281-4CAE-455E-806C-9F36FF0046CC}" type="sibTrans" cxnId="{C1AC13DF-1972-495B-B22C-CD87F6397C7C}">
      <dgm:prSet/>
      <dgm:spPr/>
      <dgm:t>
        <a:bodyPr/>
        <a:lstStyle/>
        <a:p>
          <a:endParaRPr lang="ru-RU"/>
        </a:p>
      </dgm:t>
    </dgm:pt>
    <dgm:pt modelId="{5614895D-BB4E-45C5-AB2B-6E941B73CB7E}">
      <dgm:prSet phldrT="[Текст]" custT="1"/>
      <dgm:spPr/>
      <dgm:t>
        <a:bodyPr/>
        <a:lstStyle/>
        <a:p>
          <a:r>
            <a:rPr lang="ru-RU" sz="2400" b="1" dirty="0" smtClean="0"/>
            <a:t>Работа в условиях инклюзивного образования </a:t>
          </a:r>
          <a:endParaRPr lang="ru-RU" sz="2400" b="1" dirty="0"/>
        </a:p>
      </dgm:t>
    </dgm:pt>
    <dgm:pt modelId="{92EAC944-D404-4F2C-B1B4-FF9E6DE39992}" type="parTrans" cxnId="{26FD2042-785D-4708-9EE1-8B1448D91ABD}">
      <dgm:prSet/>
      <dgm:spPr/>
      <dgm:t>
        <a:bodyPr/>
        <a:lstStyle/>
        <a:p>
          <a:endParaRPr lang="ru-RU"/>
        </a:p>
      </dgm:t>
    </dgm:pt>
    <dgm:pt modelId="{F12ECF31-DB13-4C5B-BD3D-0C568DDBA893}" type="sibTrans" cxnId="{26FD2042-785D-4708-9EE1-8B1448D91ABD}">
      <dgm:prSet/>
      <dgm:spPr/>
      <dgm:t>
        <a:bodyPr/>
        <a:lstStyle/>
        <a:p>
          <a:endParaRPr lang="ru-RU"/>
        </a:p>
      </dgm:t>
    </dgm:pt>
    <dgm:pt modelId="{78AC1911-2780-4C1C-AB2E-7EFB26B56669}">
      <dgm:prSet phldrT="[Текст]" custT="1"/>
      <dgm:spPr/>
      <dgm:t>
        <a:bodyPr/>
        <a:lstStyle/>
        <a:p>
          <a:r>
            <a:rPr lang="ru-RU" sz="2400" b="1" dirty="0" smtClean="0"/>
            <a:t>Преподавание русского языка учащимся, для которых он не является родным</a:t>
          </a:r>
          <a:endParaRPr lang="ru-RU" sz="2400" b="1" dirty="0"/>
        </a:p>
      </dgm:t>
    </dgm:pt>
    <dgm:pt modelId="{F892962B-05B2-466B-B1AB-BF561ABFFD4F}" type="parTrans" cxnId="{2836423C-55EA-41F2-BF84-EE45874A8D36}">
      <dgm:prSet/>
      <dgm:spPr/>
      <dgm:t>
        <a:bodyPr/>
        <a:lstStyle/>
        <a:p>
          <a:endParaRPr lang="ru-RU"/>
        </a:p>
      </dgm:t>
    </dgm:pt>
    <dgm:pt modelId="{5717D0EA-83B1-4725-9536-C4B93945E9AB}" type="sibTrans" cxnId="{2836423C-55EA-41F2-BF84-EE45874A8D36}">
      <dgm:prSet/>
      <dgm:spPr/>
      <dgm:t>
        <a:bodyPr/>
        <a:lstStyle/>
        <a:p>
          <a:endParaRPr lang="ru-RU"/>
        </a:p>
      </dgm:t>
    </dgm:pt>
    <dgm:pt modelId="{64881DDA-21D0-4210-B372-2A14E1DEC979}">
      <dgm:prSet phldrT="[Текст]" custT="1"/>
      <dgm:spPr/>
      <dgm:t>
        <a:bodyPr/>
        <a:lstStyle/>
        <a:p>
          <a:r>
            <a:rPr lang="ru-RU" sz="2400" b="1" dirty="0" smtClean="0"/>
            <a:t>Работа с детьми, имеющими проблемы в развитии </a:t>
          </a:r>
          <a:endParaRPr lang="ru-RU" sz="2400" b="1" dirty="0"/>
        </a:p>
      </dgm:t>
    </dgm:pt>
    <dgm:pt modelId="{41D3F715-4753-47B7-9C11-CA6C687CD561}" type="parTrans" cxnId="{87153D63-8212-4382-836E-1DF130D5FF64}">
      <dgm:prSet/>
      <dgm:spPr/>
      <dgm:t>
        <a:bodyPr/>
        <a:lstStyle/>
        <a:p>
          <a:endParaRPr lang="ru-RU"/>
        </a:p>
      </dgm:t>
    </dgm:pt>
    <dgm:pt modelId="{91892CFC-26D5-4BE5-A9AD-08AC6B9A32CA}" type="sibTrans" cxnId="{87153D63-8212-4382-836E-1DF130D5FF64}">
      <dgm:prSet/>
      <dgm:spPr/>
      <dgm:t>
        <a:bodyPr/>
        <a:lstStyle/>
        <a:p>
          <a:endParaRPr lang="ru-RU"/>
        </a:p>
      </dgm:t>
    </dgm:pt>
    <dgm:pt modelId="{495847BF-486C-4C1A-A647-9E5C4ECC0A58}">
      <dgm:prSet phldrT="[Текст]" custT="1"/>
      <dgm:spPr/>
      <dgm:t>
        <a:bodyPr/>
        <a:lstStyle/>
        <a:p>
          <a:pPr algn="just"/>
          <a:r>
            <a:rPr lang="ru-RU" sz="2400" b="1" dirty="0" smtClean="0"/>
            <a:t>Работа с </a:t>
          </a:r>
          <a:r>
            <a:rPr lang="ru-RU" sz="2400" b="1" dirty="0" err="1" smtClean="0"/>
            <a:t>девиантными</a:t>
          </a:r>
          <a:r>
            <a:rPr lang="ru-RU" sz="2400" b="1" dirty="0" smtClean="0"/>
            <a:t>, зависимыми, социально-уязвимыми учащимися, имеющими серьезные отклонения в поведении</a:t>
          </a:r>
          <a:endParaRPr lang="ru-RU" sz="2400" b="1" dirty="0"/>
        </a:p>
      </dgm:t>
    </dgm:pt>
    <dgm:pt modelId="{91B66C27-25A9-4623-B95C-4E4B16BD87D4}" type="parTrans" cxnId="{B03C7DC3-BC4F-416C-BF39-264052C1B76A}">
      <dgm:prSet/>
      <dgm:spPr/>
      <dgm:t>
        <a:bodyPr/>
        <a:lstStyle/>
        <a:p>
          <a:endParaRPr lang="ru-RU"/>
        </a:p>
      </dgm:t>
    </dgm:pt>
    <dgm:pt modelId="{4D4386D4-B752-4FCF-A8B1-4CBB210F53C2}" type="sibTrans" cxnId="{B03C7DC3-BC4F-416C-BF39-264052C1B76A}">
      <dgm:prSet/>
      <dgm:spPr/>
      <dgm:t>
        <a:bodyPr/>
        <a:lstStyle/>
        <a:p>
          <a:endParaRPr lang="ru-RU"/>
        </a:p>
      </dgm:t>
    </dgm:pt>
    <dgm:pt modelId="{BE8FC26B-68BD-47C3-A3FB-A211CE889BB0}" type="pres">
      <dgm:prSet presAssocID="{07F80A36-B293-491F-93F8-DA1A004B23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1FED2F-0A76-4E77-9E45-1A997ECAD28C}" type="pres">
      <dgm:prSet presAssocID="{2E4DAA41-D92D-4108-AFB1-5E848CF2D0A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9C358-D2DE-4B9B-A82A-2E096823BA1E}" type="pres">
      <dgm:prSet presAssocID="{9E2E2281-4CAE-455E-806C-9F36FF0046CC}" presName="spacer" presStyleCnt="0"/>
      <dgm:spPr/>
    </dgm:pt>
    <dgm:pt modelId="{BBBD4DF9-C06B-422F-B663-04A5FC2E415C}" type="pres">
      <dgm:prSet presAssocID="{5614895D-BB4E-45C5-AB2B-6E941B73CB7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E7A9C4-D812-43BD-8E41-D5465ABB2463}" type="pres">
      <dgm:prSet presAssocID="{F12ECF31-DB13-4C5B-BD3D-0C568DDBA893}" presName="spacer" presStyleCnt="0"/>
      <dgm:spPr/>
    </dgm:pt>
    <dgm:pt modelId="{62931200-2FFB-4B45-B4D3-2F5B5B2F20CC}" type="pres">
      <dgm:prSet presAssocID="{78AC1911-2780-4C1C-AB2E-7EFB26B56669}" presName="parentText" presStyleLbl="node1" presStyleIdx="2" presStyleCnt="5" custLinFactY="-5324" custLinFactNeighborX="-74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DF2D08-E132-47D9-A50D-0D893F4569ED}" type="pres">
      <dgm:prSet presAssocID="{5717D0EA-83B1-4725-9536-C4B93945E9AB}" presName="spacer" presStyleCnt="0"/>
      <dgm:spPr/>
    </dgm:pt>
    <dgm:pt modelId="{E3DC39FE-EBF5-406F-ADA9-4C8852C8C84C}" type="pres">
      <dgm:prSet presAssocID="{64881DDA-21D0-4210-B372-2A14E1DEC97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DE31F-F497-4B19-B08D-0286D98A4827}" type="pres">
      <dgm:prSet presAssocID="{91892CFC-26D5-4BE5-A9AD-08AC6B9A32CA}" presName="spacer" presStyleCnt="0"/>
      <dgm:spPr/>
    </dgm:pt>
    <dgm:pt modelId="{230BA81C-9EE4-4AC6-A71B-D4B3BF2E2A98}" type="pres">
      <dgm:prSet presAssocID="{495847BF-486C-4C1A-A647-9E5C4ECC0A58}" presName="parentText" presStyleLbl="node1" presStyleIdx="4" presStyleCnt="5" custScaleY="1117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017318-D3F9-47BE-B502-690B5286EF7C}" type="presOf" srcId="{2E4DAA41-D92D-4108-AFB1-5E848CF2D0A1}" destId="{331FED2F-0A76-4E77-9E45-1A997ECAD28C}" srcOrd="0" destOrd="0" presId="urn:microsoft.com/office/officeart/2005/8/layout/vList2"/>
    <dgm:cxn modelId="{87153D63-8212-4382-836E-1DF130D5FF64}" srcId="{07F80A36-B293-491F-93F8-DA1A004B23B8}" destId="{64881DDA-21D0-4210-B372-2A14E1DEC979}" srcOrd="3" destOrd="0" parTransId="{41D3F715-4753-47B7-9C11-CA6C687CD561}" sibTransId="{91892CFC-26D5-4BE5-A9AD-08AC6B9A32CA}"/>
    <dgm:cxn modelId="{C1AC13DF-1972-495B-B22C-CD87F6397C7C}" srcId="{07F80A36-B293-491F-93F8-DA1A004B23B8}" destId="{2E4DAA41-D92D-4108-AFB1-5E848CF2D0A1}" srcOrd="0" destOrd="0" parTransId="{129B6F99-080F-4619-B0B2-E902BE5D09C6}" sibTransId="{9E2E2281-4CAE-455E-806C-9F36FF0046CC}"/>
    <dgm:cxn modelId="{941E6AB2-3DB7-489E-BD5F-6717CE9F9D46}" type="presOf" srcId="{64881DDA-21D0-4210-B372-2A14E1DEC979}" destId="{E3DC39FE-EBF5-406F-ADA9-4C8852C8C84C}" srcOrd="0" destOrd="0" presId="urn:microsoft.com/office/officeart/2005/8/layout/vList2"/>
    <dgm:cxn modelId="{26FD2042-785D-4708-9EE1-8B1448D91ABD}" srcId="{07F80A36-B293-491F-93F8-DA1A004B23B8}" destId="{5614895D-BB4E-45C5-AB2B-6E941B73CB7E}" srcOrd="1" destOrd="0" parTransId="{92EAC944-D404-4F2C-B1B4-FF9E6DE39992}" sibTransId="{F12ECF31-DB13-4C5B-BD3D-0C568DDBA893}"/>
    <dgm:cxn modelId="{B03C7DC3-BC4F-416C-BF39-264052C1B76A}" srcId="{07F80A36-B293-491F-93F8-DA1A004B23B8}" destId="{495847BF-486C-4C1A-A647-9E5C4ECC0A58}" srcOrd="4" destOrd="0" parTransId="{91B66C27-25A9-4623-B95C-4E4B16BD87D4}" sibTransId="{4D4386D4-B752-4FCF-A8B1-4CBB210F53C2}"/>
    <dgm:cxn modelId="{7611CE4E-6E5E-4842-9375-EF1D4D8B8651}" type="presOf" srcId="{78AC1911-2780-4C1C-AB2E-7EFB26B56669}" destId="{62931200-2FFB-4B45-B4D3-2F5B5B2F20CC}" srcOrd="0" destOrd="0" presId="urn:microsoft.com/office/officeart/2005/8/layout/vList2"/>
    <dgm:cxn modelId="{23611CC8-B5F3-4D43-8FD6-CE9519064FE7}" type="presOf" srcId="{5614895D-BB4E-45C5-AB2B-6E941B73CB7E}" destId="{BBBD4DF9-C06B-422F-B663-04A5FC2E415C}" srcOrd="0" destOrd="0" presId="urn:microsoft.com/office/officeart/2005/8/layout/vList2"/>
    <dgm:cxn modelId="{78B719BA-17E4-420B-A290-728F72D2162E}" type="presOf" srcId="{495847BF-486C-4C1A-A647-9E5C4ECC0A58}" destId="{230BA81C-9EE4-4AC6-A71B-D4B3BF2E2A98}" srcOrd="0" destOrd="0" presId="urn:microsoft.com/office/officeart/2005/8/layout/vList2"/>
    <dgm:cxn modelId="{7277E823-932E-4258-8188-1127225B16A8}" type="presOf" srcId="{07F80A36-B293-491F-93F8-DA1A004B23B8}" destId="{BE8FC26B-68BD-47C3-A3FB-A211CE889BB0}" srcOrd="0" destOrd="0" presId="urn:microsoft.com/office/officeart/2005/8/layout/vList2"/>
    <dgm:cxn modelId="{2836423C-55EA-41F2-BF84-EE45874A8D36}" srcId="{07F80A36-B293-491F-93F8-DA1A004B23B8}" destId="{78AC1911-2780-4C1C-AB2E-7EFB26B56669}" srcOrd="2" destOrd="0" parTransId="{F892962B-05B2-466B-B1AB-BF561ABFFD4F}" sibTransId="{5717D0EA-83B1-4725-9536-C4B93945E9AB}"/>
    <dgm:cxn modelId="{FA2BC788-5719-4D23-8D22-EB366D832B02}" type="presParOf" srcId="{BE8FC26B-68BD-47C3-A3FB-A211CE889BB0}" destId="{331FED2F-0A76-4E77-9E45-1A997ECAD28C}" srcOrd="0" destOrd="0" presId="urn:microsoft.com/office/officeart/2005/8/layout/vList2"/>
    <dgm:cxn modelId="{B5197C39-A6A7-4DCA-BFB2-5E15ABE3DC87}" type="presParOf" srcId="{BE8FC26B-68BD-47C3-A3FB-A211CE889BB0}" destId="{7409C358-D2DE-4B9B-A82A-2E096823BA1E}" srcOrd="1" destOrd="0" presId="urn:microsoft.com/office/officeart/2005/8/layout/vList2"/>
    <dgm:cxn modelId="{91EA167F-728C-44E4-817F-D6371B53115A}" type="presParOf" srcId="{BE8FC26B-68BD-47C3-A3FB-A211CE889BB0}" destId="{BBBD4DF9-C06B-422F-B663-04A5FC2E415C}" srcOrd="2" destOrd="0" presId="urn:microsoft.com/office/officeart/2005/8/layout/vList2"/>
    <dgm:cxn modelId="{BE5F58AB-185E-46BA-B30C-35FF6321BAA5}" type="presParOf" srcId="{BE8FC26B-68BD-47C3-A3FB-A211CE889BB0}" destId="{09E7A9C4-D812-43BD-8E41-D5465ABB2463}" srcOrd="3" destOrd="0" presId="urn:microsoft.com/office/officeart/2005/8/layout/vList2"/>
    <dgm:cxn modelId="{BA209A1C-B30D-40D5-A170-81D3DE1E4932}" type="presParOf" srcId="{BE8FC26B-68BD-47C3-A3FB-A211CE889BB0}" destId="{62931200-2FFB-4B45-B4D3-2F5B5B2F20CC}" srcOrd="4" destOrd="0" presId="urn:microsoft.com/office/officeart/2005/8/layout/vList2"/>
    <dgm:cxn modelId="{07FFD129-A419-400D-9051-908C7AC3B7F3}" type="presParOf" srcId="{BE8FC26B-68BD-47C3-A3FB-A211CE889BB0}" destId="{4BDF2D08-E132-47D9-A50D-0D893F4569ED}" srcOrd="5" destOrd="0" presId="urn:microsoft.com/office/officeart/2005/8/layout/vList2"/>
    <dgm:cxn modelId="{D597B971-F879-49DD-BA29-92167D8D6F3E}" type="presParOf" srcId="{BE8FC26B-68BD-47C3-A3FB-A211CE889BB0}" destId="{E3DC39FE-EBF5-406F-ADA9-4C8852C8C84C}" srcOrd="6" destOrd="0" presId="urn:microsoft.com/office/officeart/2005/8/layout/vList2"/>
    <dgm:cxn modelId="{5C67E2D5-7503-434E-9468-224B60610031}" type="presParOf" srcId="{BE8FC26B-68BD-47C3-A3FB-A211CE889BB0}" destId="{01ADE31F-F497-4B19-B08D-0286D98A4827}" srcOrd="7" destOrd="0" presId="urn:microsoft.com/office/officeart/2005/8/layout/vList2"/>
    <dgm:cxn modelId="{DAB90F6D-F7B9-4512-85B4-88BD157A5D56}" type="presParOf" srcId="{BE8FC26B-68BD-47C3-A3FB-A211CE889BB0}" destId="{230BA81C-9EE4-4AC6-A71B-D4B3BF2E2A9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9E1268-2CF8-4F3C-88AF-56FDBD1EDFC1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843D44B3-8F11-4510-A4D6-48BD72F42195}">
      <dgm:prSet phldrT="[Текст]" custT="1"/>
      <dgm:spPr/>
      <dgm:t>
        <a:bodyPr/>
        <a:lstStyle/>
        <a:p>
          <a:r>
            <a:rPr lang="ru-RU" sz="3200" b="1" dirty="0" err="1" smtClean="0"/>
            <a:t>Общепользо</a:t>
          </a:r>
          <a:endParaRPr lang="ru-RU" sz="3200" b="1" dirty="0" smtClean="0"/>
        </a:p>
        <a:p>
          <a:r>
            <a:rPr lang="ru-RU" sz="3200" b="1" dirty="0" err="1" smtClean="0"/>
            <a:t>вательский</a:t>
          </a:r>
          <a:endParaRPr lang="ru-RU" sz="3200" b="1" dirty="0"/>
        </a:p>
      </dgm:t>
    </dgm:pt>
    <dgm:pt modelId="{5D60ED9F-6136-47F1-B4C3-5A5AB2A0E640}" type="parTrans" cxnId="{ED920627-AA3A-4170-BF4C-8E07AA7F1CDB}">
      <dgm:prSet/>
      <dgm:spPr/>
      <dgm:t>
        <a:bodyPr/>
        <a:lstStyle/>
        <a:p>
          <a:endParaRPr lang="ru-RU"/>
        </a:p>
      </dgm:t>
    </dgm:pt>
    <dgm:pt modelId="{39BDF965-C416-402A-A7E8-6B7FC7736CAE}" type="sibTrans" cxnId="{ED920627-AA3A-4170-BF4C-8E07AA7F1CDB}">
      <dgm:prSet/>
      <dgm:spPr/>
      <dgm:t>
        <a:bodyPr/>
        <a:lstStyle/>
        <a:p>
          <a:endParaRPr lang="ru-RU"/>
        </a:p>
      </dgm:t>
    </dgm:pt>
    <dgm:pt modelId="{0EB3388C-E4F0-4BA4-998A-4F15C5E354E5}">
      <dgm:prSet phldrT="[Текст]" custT="1"/>
      <dgm:spPr/>
      <dgm:t>
        <a:bodyPr/>
        <a:lstStyle/>
        <a:p>
          <a:r>
            <a:rPr lang="ru-RU" sz="3200" b="1" dirty="0" smtClean="0"/>
            <a:t>Общепедагогически</a:t>
          </a:r>
          <a:r>
            <a:rPr lang="ru-RU" sz="3200" dirty="0" smtClean="0"/>
            <a:t>й</a:t>
          </a:r>
          <a:endParaRPr lang="ru-RU" sz="3200" dirty="0"/>
        </a:p>
      </dgm:t>
    </dgm:pt>
    <dgm:pt modelId="{BD28BD1F-0BD0-4FC7-92EB-A39F424C9A29}" type="parTrans" cxnId="{AA51DA29-7E2D-4191-9D64-5F7509890B7E}">
      <dgm:prSet/>
      <dgm:spPr/>
      <dgm:t>
        <a:bodyPr/>
        <a:lstStyle/>
        <a:p>
          <a:endParaRPr lang="ru-RU"/>
        </a:p>
      </dgm:t>
    </dgm:pt>
    <dgm:pt modelId="{FA70EF96-A84A-41E6-8C56-0E55AD7E8A6C}" type="sibTrans" cxnId="{AA51DA29-7E2D-4191-9D64-5F7509890B7E}">
      <dgm:prSet/>
      <dgm:spPr/>
      <dgm:t>
        <a:bodyPr/>
        <a:lstStyle/>
        <a:p>
          <a:endParaRPr lang="ru-RU"/>
        </a:p>
      </dgm:t>
    </dgm:pt>
    <dgm:pt modelId="{C802E0AC-EE54-4573-B3C1-28E0E6686F9A}">
      <dgm:prSet phldrT="[Текст]" custT="1"/>
      <dgm:spPr/>
      <dgm:t>
        <a:bodyPr/>
        <a:lstStyle/>
        <a:p>
          <a:r>
            <a:rPr lang="ru-RU" sz="3200" b="1" dirty="0" smtClean="0"/>
            <a:t>Предметно-педагогический</a:t>
          </a:r>
          <a:endParaRPr lang="ru-RU" sz="3200" b="1" dirty="0"/>
        </a:p>
      </dgm:t>
    </dgm:pt>
    <dgm:pt modelId="{BEE8F9F8-0CD9-4E59-B80D-34FE3D288407}" type="parTrans" cxnId="{6815478A-2610-46BF-BE4F-60C36D2C4F6A}">
      <dgm:prSet/>
      <dgm:spPr/>
      <dgm:t>
        <a:bodyPr/>
        <a:lstStyle/>
        <a:p>
          <a:endParaRPr lang="ru-RU"/>
        </a:p>
      </dgm:t>
    </dgm:pt>
    <dgm:pt modelId="{6DFCC3DA-FA39-4334-96F1-AB3921FDA355}" type="sibTrans" cxnId="{6815478A-2610-46BF-BE4F-60C36D2C4F6A}">
      <dgm:prSet/>
      <dgm:spPr/>
      <dgm:t>
        <a:bodyPr/>
        <a:lstStyle/>
        <a:p>
          <a:endParaRPr lang="ru-RU"/>
        </a:p>
      </dgm:t>
    </dgm:pt>
    <dgm:pt modelId="{C1C846FF-967B-4DF3-B99F-454903B4EE35}" type="pres">
      <dgm:prSet presAssocID="{759E1268-2CF8-4F3C-88AF-56FDBD1EDFC1}" presName="CompostProcess" presStyleCnt="0">
        <dgm:presLayoutVars>
          <dgm:dir/>
          <dgm:resizeHandles val="exact"/>
        </dgm:presLayoutVars>
      </dgm:prSet>
      <dgm:spPr/>
    </dgm:pt>
    <dgm:pt modelId="{4BCB1B57-D184-43DB-898D-FFE5216C3849}" type="pres">
      <dgm:prSet presAssocID="{759E1268-2CF8-4F3C-88AF-56FDBD1EDFC1}" presName="arrow" presStyleLbl="bgShp" presStyleIdx="0" presStyleCnt="1"/>
      <dgm:spPr/>
    </dgm:pt>
    <dgm:pt modelId="{EAFDA25A-BDC1-4CE6-BD4D-87FBCF91B057}" type="pres">
      <dgm:prSet presAssocID="{759E1268-2CF8-4F3C-88AF-56FDBD1EDFC1}" presName="linearProcess" presStyleCnt="0"/>
      <dgm:spPr/>
    </dgm:pt>
    <dgm:pt modelId="{563A56C3-395D-4F90-8E11-781BD62DE531}" type="pres">
      <dgm:prSet presAssocID="{843D44B3-8F11-4510-A4D6-48BD72F42195}" presName="textNode" presStyleLbl="node1" presStyleIdx="0" presStyleCnt="3" custScaleX="115408" custLinFactNeighborX="55436" custLinFactNeighborY="6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0E6C82-0B77-45E3-B7F3-55B68218A350}" type="pres">
      <dgm:prSet presAssocID="{39BDF965-C416-402A-A7E8-6B7FC7736CAE}" presName="sibTrans" presStyleCnt="0"/>
      <dgm:spPr/>
    </dgm:pt>
    <dgm:pt modelId="{83250870-79E6-42F8-A1DE-889A927FBADF}" type="pres">
      <dgm:prSet presAssocID="{0EB3388C-E4F0-4BA4-998A-4F15C5E354E5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816600-3D54-4F1C-A6B4-618BC40A5FA5}" type="pres">
      <dgm:prSet presAssocID="{FA70EF96-A84A-41E6-8C56-0E55AD7E8A6C}" presName="sibTrans" presStyleCnt="0"/>
      <dgm:spPr/>
    </dgm:pt>
    <dgm:pt modelId="{F19A2E97-1687-4035-AB87-B052AD666D3A}" type="pres">
      <dgm:prSet presAssocID="{C802E0AC-EE54-4573-B3C1-28E0E6686F9A}" presName="textNode" presStyleLbl="node1" presStyleIdx="2" presStyleCnt="3" custScaleX="111716" custLinFactNeighborX="2115" custLinFactNeighborY="-35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975A57-B3D8-4F61-8F71-093153F80F9C}" type="presOf" srcId="{0EB3388C-E4F0-4BA4-998A-4F15C5E354E5}" destId="{83250870-79E6-42F8-A1DE-889A927FBADF}" srcOrd="0" destOrd="0" presId="urn:microsoft.com/office/officeart/2005/8/layout/hProcess9"/>
    <dgm:cxn modelId="{28D2ED0F-4604-42B5-854A-8156650858B2}" type="presOf" srcId="{759E1268-2CF8-4F3C-88AF-56FDBD1EDFC1}" destId="{C1C846FF-967B-4DF3-B99F-454903B4EE35}" srcOrd="0" destOrd="0" presId="urn:microsoft.com/office/officeart/2005/8/layout/hProcess9"/>
    <dgm:cxn modelId="{6815478A-2610-46BF-BE4F-60C36D2C4F6A}" srcId="{759E1268-2CF8-4F3C-88AF-56FDBD1EDFC1}" destId="{C802E0AC-EE54-4573-B3C1-28E0E6686F9A}" srcOrd="2" destOrd="0" parTransId="{BEE8F9F8-0CD9-4E59-B80D-34FE3D288407}" sibTransId="{6DFCC3DA-FA39-4334-96F1-AB3921FDA355}"/>
    <dgm:cxn modelId="{4B6C42E6-D882-445D-A4D8-2AEA01DFF48C}" type="presOf" srcId="{843D44B3-8F11-4510-A4D6-48BD72F42195}" destId="{563A56C3-395D-4F90-8E11-781BD62DE531}" srcOrd="0" destOrd="0" presId="urn:microsoft.com/office/officeart/2005/8/layout/hProcess9"/>
    <dgm:cxn modelId="{ED920627-AA3A-4170-BF4C-8E07AA7F1CDB}" srcId="{759E1268-2CF8-4F3C-88AF-56FDBD1EDFC1}" destId="{843D44B3-8F11-4510-A4D6-48BD72F42195}" srcOrd="0" destOrd="0" parTransId="{5D60ED9F-6136-47F1-B4C3-5A5AB2A0E640}" sibTransId="{39BDF965-C416-402A-A7E8-6B7FC7736CAE}"/>
    <dgm:cxn modelId="{AA51DA29-7E2D-4191-9D64-5F7509890B7E}" srcId="{759E1268-2CF8-4F3C-88AF-56FDBD1EDFC1}" destId="{0EB3388C-E4F0-4BA4-998A-4F15C5E354E5}" srcOrd="1" destOrd="0" parTransId="{BD28BD1F-0BD0-4FC7-92EB-A39F424C9A29}" sibTransId="{FA70EF96-A84A-41E6-8C56-0E55AD7E8A6C}"/>
    <dgm:cxn modelId="{45CE14D1-5F1D-413F-9B03-3E0ABF606CB3}" type="presOf" srcId="{C802E0AC-EE54-4573-B3C1-28E0E6686F9A}" destId="{F19A2E97-1687-4035-AB87-B052AD666D3A}" srcOrd="0" destOrd="0" presId="urn:microsoft.com/office/officeart/2005/8/layout/hProcess9"/>
    <dgm:cxn modelId="{8C4FA823-C045-4A84-BB8F-331F9D64C29A}" type="presParOf" srcId="{C1C846FF-967B-4DF3-B99F-454903B4EE35}" destId="{4BCB1B57-D184-43DB-898D-FFE5216C3849}" srcOrd="0" destOrd="0" presId="urn:microsoft.com/office/officeart/2005/8/layout/hProcess9"/>
    <dgm:cxn modelId="{3C9A609E-2060-4F15-8279-28A404211090}" type="presParOf" srcId="{C1C846FF-967B-4DF3-B99F-454903B4EE35}" destId="{EAFDA25A-BDC1-4CE6-BD4D-87FBCF91B057}" srcOrd="1" destOrd="0" presId="urn:microsoft.com/office/officeart/2005/8/layout/hProcess9"/>
    <dgm:cxn modelId="{306171A5-17A9-4F78-82F8-4EC817C89E53}" type="presParOf" srcId="{EAFDA25A-BDC1-4CE6-BD4D-87FBCF91B057}" destId="{563A56C3-395D-4F90-8E11-781BD62DE531}" srcOrd="0" destOrd="0" presId="urn:microsoft.com/office/officeart/2005/8/layout/hProcess9"/>
    <dgm:cxn modelId="{51D5D5A2-C844-4026-8FAA-821EFF101F24}" type="presParOf" srcId="{EAFDA25A-BDC1-4CE6-BD4D-87FBCF91B057}" destId="{850E6C82-0B77-45E3-B7F3-55B68218A350}" srcOrd="1" destOrd="0" presId="urn:microsoft.com/office/officeart/2005/8/layout/hProcess9"/>
    <dgm:cxn modelId="{09077BD8-5013-4EAD-AD0E-3B0F56920B9C}" type="presParOf" srcId="{EAFDA25A-BDC1-4CE6-BD4D-87FBCF91B057}" destId="{83250870-79E6-42F8-A1DE-889A927FBADF}" srcOrd="2" destOrd="0" presId="urn:microsoft.com/office/officeart/2005/8/layout/hProcess9"/>
    <dgm:cxn modelId="{B4E42490-B699-4ADB-A477-58198BEE45D6}" type="presParOf" srcId="{EAFDA25A-BDC1-4CE6-BD4D-87FBCF91B057}" destId="{EC816600-3D54-4F1C-A6B4-618BC40A5FA5}" srcOrd="3" destOrd="0" presId="urn:microsoft.com/office/officeart/2005/8/layout/hProcess9"/>
    <dgm:cxn modelId="{780A23EE-844A-4991-AA25-E749E912666C}" type="presParOf" srcId="{EAFDA25A-BDC1-4CE6-BD4D-87FBCF91B057}" destId="{F19A2E97-1687-4035-AB87-B052AD666D3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D53C04-A052-4FD6-AADB-F549CCAC9535}" type="doc">
      <dgm:prSet loTypeId="urn:microsoft.com/office/officeart/2005/8/layout/cycle8" loCatId="cycle" qsTypeId="urn:microsoft.com/office/officeart/2005/8/quickstyle/3d1" qsCatId="3D" csTypeId="urn:microsoft.com/office/officeart/2005/8/colors/colorful5" csCatId="colorful" phldr="1"/>
      <dgm:spPr/>
    </dgm:pt>
    <dgm:pt modelId="{31C5F802-42B5-4BDE-AC08-406B56152C4B}">
      <dgm:prSet phldrT="[Текст]" custT="1"/>
      <dgm:spPr/>
      <dgm:t>
        <a:bodyPr/>
        <a:lstStyle/>
        <a:p>
          <a:r>
            <a:rPr lang="ru-RU" sz="3200" b="1" dirty="0" smtClean="0"/>
            <a:t>воспитание</a:t>
          </a:r>
          <a:endParaRPr lang="ru-RU" sz="3200" b="1" dirty="0"/>
        </a:p>
      </dgm:t>
    </dgm:pt>
    <dgm:pt modelId="{2B016085-07C0-442B-8C5C-C89A9C7D25B4}" type="parTrans" cxnId="{C100DE72-204E-4885-9E77-3A1F830E72A5}">
      <dgm:prSet/>
      <dgm:spPr/>
      <dgm:t>
        <a:bodyPr/>
        <a:lstStyle/>
        <a:p>
          <a:endParaRPr lang="ru-RU"/>
        </a:p>
      </dgm:t>
    </dgm:pt>
    <dgm:pt modelId="{DD037770-34A5-4DE6-987C-E6B9042FB3B7}" type="sibTrans" cxnId="{C100DE72-204E-4885-9E77-3A1F830E72A5}">
      <dgm:prSet/>
      <dgm:spPr/>
      <dgm:t>
        <a:bodyPr/>
        <a:lstStyle/>
        <a:p>
          <a:endParaRPr lang="ru-RU"/>
        </a:p>
      </dgm:t>
    </dgm:pt>
    <dgm:pt modelId="{F439F8B0-4DEA-4805-A418-59694934DD18}">
      <dgm:prSet phldrT="[Текст]" custT="1"/>
      <dgm:spPr/>
      <dgm:t>
        <a:bodyPr/>
        <a:lstStyle/>
        <a:p>
          <a:r>
            <a:rPr lang="ru-RU" sz="3200" b="1" dirty="0" smtClean="0"/>
            <a:t>развитие</a:t>
          </a:r>
          <a:endParaRPr lang="ru-RU" sz="3200" b="1" dirty="0"/>
        </a:p>
      </dgm:t>
    </dgm:pt>
    <dgm:pt modelId="{1925270B-6221-4A23-A4D5-41AE19BA87ED}" type="parTrans" cxnId="{693F3631-777E-4EBA-89B2-9699CA546C0E}">
      <dgm:prSet/>
      <dgm:spPr/>
      <dgm:t>
        <a:bodyPr/>
        <a:lstStyle/>
        <a:p>
          <a:endParaRPr lang="ru-RU"/>
        </a:p>
      </dgm:t>
    </dgm:pt>
    <dgm:pt modelId="{5DD3BF3A-ABDF-4584-96B9-87461D3A80BE}" type="sibTrans" cxnId="{693F3631-777E-4EBA-89B2-9699CA546C0E}">
      <dgm:prSet/>
      <dgm:spPr/>
      <dgm:t>
        <a:bodyPr/>
        <a:lstStyle/>
        <a:p>
          <a:endParaRPr lang="ru-RU"/>
        </a:p>
      </dgm:t>
    </dgm:pt>
    <dgm:pt modelId="{BCA7F1FE-7B76-4CD8-AA54-315074C4106F}">
      <dgm:prSet phldrT="[Текст]" custT="1"/>
      <dgm:spPr/>
      <dgm:t>
        <a:bodyPr/>
        <a:lstStyle/>
        <a:p>
          <a:r>
            <a:rPr lang="ru-RU" sz="3200" b="1" dirty="0" smtClean="0"/>
            <a:t>обучение</a:t>
          </a:r>
          <a:endParaRPr lang="ru-RU" sz="3200" b="1" dirty="0"/>
        </a:p>
      </dgm:t>
    </dgm:pt>
    <dgm:pt modelId="{078A68F8-C512-474D-AC0F-3DCEE3A9BBAF}" type="parTrans" cxnId="{A319C2CE-2C21-4158-9409-0E3878D2C59E}">
      <dgm:prSet/>
      <dgm:spPr/>
      <dgm:t>
        <a:bodyPr/>
        <a:lstStyle/>
        <a:p>
          <a:endParaRPr lang="ru-RU"/>
        </a:p>
      </dgm:t>
    </dgm:pt>
    <dgm:pt modelId="{B465A4ED-8DD5-4769-B527-C0D034BE7653}" type="sibTrans" cxnId="{A319C2CE-2C21-4158-9409-0E3878D2C59E}">
      <dgm:prSet/>
      <dgm:spPr/>
      <dgm:t>
        <a:bodyPr/>
        <a:lstStyle/>
        <a:p>
          <a:endParaRPr lang="ru-RU"/>
        </a:p>
      </dgm:t>
    </dgm:pt>
    <dgm:pt modelId="{D8974E3A-45DA-4A56-B8A9-DEF5E81F9A3A}" type="pres">
      <dgm:prSet presAssocID="{F4D53C04-A052-4FD6-AADB-F549CCAC9535}" presName="compositeShape" presStyleCnt="0">
        <dgm:presLayoutVars>
          <dgm:chMax val="7"/>
          <dgm:dir/>
          <dgm:resizeHandles val="exact"/>
        </dgm:presLayoutVars>
      </dgm:prSet>
      <dgm:spPr/>
    </dgm:pt>
    <dgm:pt modelId="{59C392AD-BF10-4134-8B85-438A0411784A}" type="pres">
      <dgm:prSet presAssocID="{F4D53C04-A052-4FD6-AADB-F549CCAC9535}" presName="wedge1" presStyleLbl="node1" presStyleIdx="0" presStyleCnt="3" custScaleX="101972"/>
      <dgm:spPr/>
      <dgm:t>
        <a:bodyPr/>
        <a:lstStyle/>
        <a:p>
          <a:endParaRPr lang="ru-RU"/>
        </a:p>
      </dgm:t>
    </dgm:pt>
    <dgm:pt modelId="{85F61B5B-8B47-4212-AEEB-5674E299CE76}" type="pres">
      <dgm:prSet presAssocID="{F4D53C04-A052-4FD6-AADB-F549CCAC9535}" presName="dummy1a" presStyleCnt="0"/>
      <dgm:spPr/>
    </dgm:pt>
    <dgm:pt modelId="{B823E60D-43D5-4435-8811-9BCE3FE82F61}" type="pres">
      <dgm:prSet presAssocID="{F4D53C04-A052-4FD6-AADB-F549CCAC9535}" presName="dummy1b" presStyleCnt="0"/>
      <dgm:spPr/>
    </dgm:pt>
    <dgm:pt modelId="{268EBE58-84F9-4F59-85FF-58295E289749}" type="pres">
      <dgm:prSet presAssocID="{F4D53C04-A052-4FD6-AADB-F549CCAC953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E1747-F0CC-4E99-AFB7-523C8F57C4A7}" type="pres">
      <dgm:prSet presAssocID="{F4D53C04-A052-4FD6-AADB-F549CCAC9535}" presName="wedge2" presStyleLbl="node1" presStyleIdx="1" presStyleCnt="3"/>
      <dgm:spPr/>
      <dgm:t>
        <a:bodyPr/>
        <a:lstStyle/>
        <a:p>
          <a:endParaRPr lang="ru-RU"/>
        </a:p>
      </dgm:t>
    </dgm:pt>
    <dgm:pt modelId="{004CFF65-F14D-42E8-9D04-DE5BB1BC7E82}" type="pres">
      <dgm:prSet presAssocID="{F4D53C04-A052-4FD6-AADB-F549CCAC9535}" presName="dummy2a" presStyleCnt="0"/>
      <dgm:spPr/>
    </dgm:pt>
    <dgm:pt modelId="{B09780C9-8C21-4535-9A46-CD345B9B1041}" type="pres">
      <dgm:prSet presAssocID="{F4D53C04-A052-4FD6-AADB-F549CCAC9535}" presName="dummy2b" presStyleCnt="0"/>
      <dgm:spPr/>
    </dgm:pt>
    <dgm:pt modelId="{2D2245E1-B57D-4298-AC20-85C99384B4AE}" type="pres">
      <dgm:prSet presAssocID="{F4D53C04-A052-4FD6-AADB-F549CCAC953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2EDF5C-1F51-4C6A-A7A9-FE610380521E}" type="pres">
      <dgm:prSet presAssocID="{F4D53C04-A052-4FD6-AADB-F549CCAC9535}" presName="wedge3" presStyleLbl="node1" presStyleIdx="2" presStyleCnt="3" custScaleX="104055" custScaleY="107026"/>
      <dgm:spPr/>
      <dgm:t>
        <a:bodyPr/>
        <a:lstStyle/>
        <a:p>
          <a:endParaRPr lang="ru-RU"/>
        </a:p>
      </dgm:t>
    </dgm:pt>
    <dgm:pt modelId="{957FC9EA-59E7-44C8-BB23-0185469E7A4D}" type="pres">
      <dgm:prSet presAssocID="{F4D53C04-A052-4FD6-AADB-F549CCAC9535}" presName="dummy3a" presStyleCnt="0"/>
      <dgm:spPr/>
    </dgm:pt>
    <dgm:pt modelId="{95A5C151-24EF-4460-9E53-8A88182331BD}" type="pres">
      <dgm:prSet presAssocID="{F4D53C04-A052-4FD6-AADB-F549CCAC9535}" presName="dummy3b" presStyleCnt="0"/>
      <dgm:spPr/>
    </dgm:pt>
    <dgm:pt modelId="{DD87E7DB-64D5-448A-BD45-5F46C3D670F6}" type="pres">
      <dgm:prSet presAssocID="{F4D53C04-A052-4FD6-AADB-F549CCAC953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E1551-E4A8-4767-8E20-5DA3EEADC19B}" type="pres">
      <dgm:prSet presAssocID="{DD037770-34A5-4DE6-987C-E6B9042FB3B7}" presName="arrowWedge1" presStyleLbl="fgSibTrans2D1" presStyleIdx="0" presStyleCnt="3"/>
      <dgm:spPr/>
    </dgm:pt>
    <dgm:pt modelId="{C8B63617-69FA-451D-B651-02C9C4DA3FD8}" type="pres">
      <dgm:prSet presAssocID="{5DD3BF3A-ABDF-4584-96B9-87461D3A80BE}" presName="arrowWedge2" presStyleLbl="fgSibTrans2D1" presStyleIdx="1" presStyleCnt="3"/>
      <dgm:spPr/>
    </dgm:pt>
    <dgm:pt modelId="{E39A6F76-3E6D-4548-BC38-11064B453D52}" type="pres">
      <dgm:prSet presAssocID="{B465A4ED-8DD5-4769-B527-C0D034BE7653}" presName="arrowWedge3" presStyleLbl="fgSibTrans2D1" presStyleIdx="2" presStyleCnt="3"/>
      <dgm:spPr/>
    </dgm:pt>
  </dgm:ptLst>
  <dgm:cxnLst>
    <dgm:cxn modelId="{9363295D-C7B5-4165-B048-16960B3E599B}" type="presOf" srcId="{BCA7F1FE-7B76-4CD8-AA54-315074C4106F}" destId="{2A2EDF5C-1F51-4C6A-A7A9-FE610380521E}" srcOrd="0" destOrd="0" presId="urn:microsoft.com/office/officeart/2005/8/layout/cycle8"/>
    <dgm:cxn modelId="{94EF41F3-E53C-4D43-8481-68CA89EC5263}" type="presOf" srcId="{BCA7F1FE-7B76-4CD8-AA54-315074C4106F}" destId="{DD87E7DB-64D5-448A-BD45-5F46C3D670F6}" srcOrd="1" destOrd="0" presId="urn:microsoft.com/office/officeart/2005/8/layout/cycle8"/>
    <dgm:cxn modelId="{C100DE72-204E-4885-9E77-3A1F830E72A5}" srcId="{F4D53C04-A052-4FD6-AADB-F549CCAC9535}" destId="{31C5F802-42B5-4BDE-AC08-406B56152C4B}" srcOrd="0" destOrd="0" parTransId="{2B016085-07C0-442B-8C5C-C89A9C7D25B4}" sibTransId="{DD037770-34A5-4DE6-987C-E6B9042FB3B7}"/>
    <dgm:cxn modelId="{CA792CA5-F971-45ED-93C9-3C53D566CEED}" type="presOf" srcId="{31C5F802-42B5-4BDE-AC08-406B56152C4B}" destId="{268EBE58-84F9-4F59-85FF-58295E289749}" srcOrd="1" destOrd="0" presId="urn:microsoft.com/office/officeart/2005/8/layout/cycle8"/>
    <dgm:cxn modelId="{AF0AB8F4-36FC-4847-812A-42C976A2F05A}" type="presOf" srcId="{31C5F802-42B5-4BDE-AC08-406B56152C4B}" destId="{59C392AD-BF10-4134-8B85-438A0411784A}" srcOrd="0" destOrd="0" presId="urn:microsoft.com/office/officeart/2005/8/layout/cycle8"/>
    <dgm:cxn modelId="{CAFFD3E6-EAFD-4C8B-8A79-78885CDB2018}" type="presOf" srcId="{F4D53C04-A052-4FD6-AADB-F549CCAC9535}" destId="{D8974E3A-45DA-4A56-B8A9-DEF5E81F9A3A}" srcOrd="0" destOrd="0" presId="urn:microsoft.com/office/officeart/2005/8/layout/cycle8"/>
    <dgm:cxn modelId="{17774D99-A130-407E-B285-24726D582FCD}" type="presOf" srcId="{F439F8B0-4DEA-4805-A418-59694934DD18}" destId="{2D2245E1-B57D-4298-AC20-85C99384B4AE}" srcOrd="1" destOrd="0" presId="urn:microsoft.com/office/officeart/2005/8/layout/cycle8"/>
    <dgm:cxn modelId="{A319C2CE-2C21-4158-9409-0E3878D2C59E}" srcId="{F4D53C04-A052-4FD6-AADB-F549CCAC9535}" destId="{BCA7F1FE-7B76-4CD8-AA54-315074C4106F}" srcOrd="2" destOrd="0" parTransId="{078A68F8-C512-474D-AC0F-3DCEE3A9BBAF}" sibTransId="{B465A4ED-8DD5-4769-B527-C0D034BE7653}"/>
    <dgm:cxn modelId="{86355829-F8E3-403A-98B9-57AC1D1B3E4D}" type="presOf" srcId="{F439F8B0-4DEA-4805-A418-59694934DD18}" destId="{5EDE1747-F0CC-4E99-AFB7-523C8F57C4A7}" srcOrd="0" destOrd="0" presId="urn:microsoft.com/office/officeart/2005/8/layout/cycle8"/>
    <dgm:cxn modelId="{693F3631-777E-4EBA-89B2-9699CA546C0E}" srcId="{F4D53C04-A052-4FD6-AADB-F549CCAC9535}" destId="{F439F8B0-4DEA-4805-A418-59694934DD18}" srcOrd="1" destOrd="0" parTransId="{1925270B-6221-4A23-A4D5-41AE19BA87ED}" sibTransId="{5DD3BF3A-ABDF-4584-96B9-87461D3A80BE}"/>
    <dgm:cxn modelId="{E20FECCA-FE44-4189-99D4-52FBBA715B00}" type="presParOf" srcId="{D8974E3A-45DA-4A56-B8A9-DEF5E81F9A3A}" destId="{59C392AD-BF10-4134-8B85-438A0411784A}" srcOrd="0" destOrd="0" presId="urn:microsoft.com/office/officeart/2005/8/layout/cycle8"/>
    <dgm:cxn modelId="{03801963-A986-4F85-B83D-DD3CDE17E46E}" type="presParOf" srcId="{D8974E3A-45DA-4A56-B8A9-DEF5E81F9A3A}" destId="{85F61B5B-8B47-4212-AEEB-5674E299CE76}" srcOrd="1" destOrd="0" presId="urn:microsoft.com/office/officeart/2005/8/layout/cycle8"/>
    <dgm:cxn modelId="{651C5F33-3E68-41E4-BA71-2FB3C732478B}" type="presParOf" srcId="{D8974E3A-45DA-4A56-B8A9-DEF5E81F9A3A}" destId="{B823E60D-43D5-4435-8811-9BCE3FE82F61}" srcOrd="2" destOrd="0" presId="urn:microsoft.com/office/officeart/2005/8/layout/cycle8"/>
    <dgm:cxn modelId="{1790CED7-6B12-4EEB-B1C1-94010345063B}" type="presParOf" srcId="{D8974E3A-45DA-4A56-B8A9-DEF5E81F9A3A}" destId="{268EBE58-84F9-4F59-85FF-58295E289749}" srcOrd="3" destOrd="0" presId="urn:microsoft.com/office/officeart/2005/8/layout/cycle8"/>
    <dgm:cxn modelId="{9FB173E9-5A04-43C6-845E-E4EE1D956B39}" type="presParOf" srcId="{D8974E3A-45DA-4A56-B8A9-DEF5E81F9A3A}" destId="{5EDE1747-F0CC-4E99-AFB7-523C8F57C4A7}" srcOrd="4" destOrd="0" presId="urn:microsoft.com/office/officeart/2005/8/layout/cycle8"/>
    <dgm:cxn modelId="{B539E51A-E764-4515-8B51-17AD004754A6}" type="presParOf" srcId="{D8974E3A-45DA-4A56-B8A9-DEF5E81F9A3A}" destId="{004CFF65-F14D-42E8-9D04-DE5BB1BC7E82}" srcOrd="5" destOrd="0" presId="urn:microsoft.com/office/officeart/2005/8/layout/cycle8"/>
    <dgm:cxn modelId="{651DE13C-AE54-4E8F-8D09-B397C3612AB6}" type="presParOf" srcId="{D8974E3A-45DA-4A56-B8A9-DEF5E81F9A3A}" destId="{B09780C9-8C21-4535-9A46-CD345B9B1041}" srcOrd="6" destOrd="0" presId="urn:microsoft.com/office/officeart/2005/8/layout/cycle8"/>
    <dgm:cxn modelId="{4B129689-9329-477C-A35F-7247591F1BE0}" type="presParOf" srcId="{D8974E3A-45DA-4A56-B8A9-DEF5E81F9A3A}" destId="{2D2245E1-B57D-4298-AC20-85C99384B4AE}" srcOrd="7" destOrd="0" presId="urn:microsoft.com/office/officeart/2005/8/layout/cycle8"/>
    <dgm:cxn modelId="{9AD1E98D-9AEE-4A7C-9EB1-44392B696C2C}" type="presParOf" srcId="{D8974E3A-45DA-4A56-B8A9-DEF5E81F9A3A}" destId="{2A2EDF5C-1F51-4C6A-A7A9-FE610380521E}" srcOrd="8" destOrd="0" presId="urn:microsoft.com/office/officeart/2005/8/layout/cycle8"/>
    <dgm:cxn modelId="{8A89F607-EF78-4076-9857-1B74B3DC8CB4}" type="presParOf" srcId="{D8974E3A-45DA-4A56-B8A9-DEF5E81F9A3A}" destId="{957FC9EA-59E7-44C8-BB23-0185469E7A4D}" srcOrd="9" destOrd="0" presId="urn:microsoft.com/office/officeart/2005/8/layout/cycle8"/>
    <dgm:cxn modelId="{EC1DF19E-B151-4788-88A2-E88979C1E10E}" type="presParOf" srcId="{D8974E3A-45DA-4A56-B8A9-DEF5E81F9A3A}" destId="{95A5C151-24EF-4460-9E53-8A88182331BD}" srcOrd="10" destOrd="0" presId="urn:microsoft.com/office/officeart/2005/8/layout/cycle8"/>
    <dgm:cxn modelId="{CA316DD8-7984-4C30-961E-C95BB6478730}" type="presParOf" srcId="{D8974E3A-45DA-4A56-B8A9-DEF5E81F9A3A}" destId="{DD87E7DB-64D5-448A-BD45-5F46C3D670F6}" srcOrd="11" destOrd="0" presId="urn:microsoft.com/office/officeart/2005/8/layout/cycle8"/>
    <dgm:cxn modelId="{135BFF45-7FAB-4618-BA70-DC0FB49FCA01}" type="presParOf" srcId="{D8974E3A-45DA-4A56-B8A9-DEF5E81F9A3A}" destId="{3AEE1551-E4A8-4767-8E20-5DA3EEADC19B}" srcOrd="12" destOrd="0" presId="urn:microsoft.com/office/officeart/2005/8/layout/cycle8"/>
    <dgm:cxn modelId="{C67FA10D-30A4-402C-92B0-14C6768CF3B2}" type="presParOf" srcId="{D8974E3A-45DA-4A56-B8A9-DEF5E81F9A3A}" destId="{C8B63617-69FA-451D-B651-02C9C4DA3FD8}" srcOrd="13" destOrd="0" presId="urn:microsoft.com/office/officeart/2005/8/layout/cycle8"/>
    <dgm:cxn modelId="{7C9A641A-373E-4434-A785-80E371723B75}" type="presParOf" srcId="{D8974E3A-45DA-4A56-B8A9-DEF5E81F9A3A}" destId="{E39A6F76-3E6D-4548-BC38-11064B453D5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2690FF-CF19-4281-821B-C6E91FD5F74C}" type="doc">
      <dgm:prSet loTypeId="urn:microsoft.com/office/officeart/2005/8/layout/hList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68E2004-55F9-4B07-9144-87C247168D96}">
      <dgm:prSet phldrT="[Текст]"/>
      <dgm:spPr/>
      <dgm:t>
        <a:bodyPr/>
        <a:lstStyle/>
        <a:p>
          <a:r>
            <a:rPr lang="ru-RU" b="1" dirty="0" err="1" smtClean="0"/>
            <a:t>Диагностико-аналитическая</a:t>
          </a:r>
          <a:r>
            <a:rPr lang="ru-RU" b="1" dirty="0" smtClean="0"/>
            <a:t> деятельность</a:t>
          </a:r>
          <a:endParaRPr lang="ru-RU" dirty="0"/>
        </a:p>
      </dgm:t>
    </dgm:pt>
    <dgm:pt modelId="{399D6513-AE16-4250-9E15-A1AF5E9A61AA}" type="parTrans" cxnId="{9CD9B86F-DB51-4D6C-BAF9-9CF029E64E49}">
      <dgm:prSet/>
      <dgm:spPr/>
      <dgm:t>
        <a:bodyPr/>
        <a:lstStyle/>
        <a:p>
          <a:endParaRPr lang="ru-RU"/>
        </a:p>
      </dgm:t>
    </dgm:pt>
    <dgm:pt modelId="{F28E265E-D487-4F6B-8DC5-D6B8A54D0DAA}" type="sibTrans" cxnId="{9CD9B86F-DB51-4D6C-BAF9-9CF029E64E49}">
      <dgm:prSet/>
      <dgm:spPr/>
      <dgm:t>
        <a:bodyPr/>
        <a:lstStyle/>
        <a:p>
          <a:endParaRPr lang="ru-RU"/>
        </a:p>
      </dgm:t>
    </dgm:pt>
    <dgm:pt modelId="{E28ED688-2D6F-4562-8496-7F2DD6DC6C57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педагоги, прошедшие </a:t>
          </a:r>
          <a:r>
            <a:rPr lang="ru-RU" sz="2400" b="1" dirty="0" smtClean="0">
              <a:solidFill>
                <a:schemeClr val="bg1"/>
              </a:solidFill>
            </a:rPr>
            <a:t>пере-подготовку</a:t>
          </a:r>
          <a:endParaRPr lang="ru-RU" sz="2400" dirty="0">
            <a:solidFill>
              <a:schemeClr val="bg1"/>
            </a:solidFill>
          </a:endParaRPr>
        </a:p>
      </dgm:t>
    </dgm:pt>
    <dgm:pt modelId="{EEA96A89-ECF5-4292-8890-5064175F0648}" type="parTrans" cxnId="{35E45152-9DE6-4F6C-B03B-AE6BC904E2AD}">
      <dgm:prSet/>
      <dgm:spPr/>
      <dgm:t>
        <a:bodyPr/>
        <a:lstStyle/>
        <a:p>
          <a:endParaRPr lang="ru-RU"/>
        </a:p>
      </dgm:t>
    </dgm:pt>
    <dgm:pt modelId="{1031B1A1-5A8D-4842-ADD4-89C34DD5F5FE}" type="sibTrans" cxnId="{35E45152-9DE6-4F6C-B03B-AE6BC904E2AD}">
      <dgm:prSet/>
      <dgm:spPr/>
      <dgm:t>
        <a:bodyPr/>
        <a:lstStyle/>
        <a:p>
          <a:endParaRPr lang="ru-RU"/>
        </a:p>
      </dgm:t>
    </dgm:pt>
    <dgm:pt modelId="{252CF650-3330-4275-8C69-AF87A1800674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педагоги с перерывом в профессии</a:t>
          </a:r>
          <a:endParaRPr lang="ru-RU" sz="2400" dirty="0">
            <a:solidFill>
              <a:schemeClr val="bg1"/>
            </a:solidFill>
          </a:endParaRPr>
        </a:p>
      </dgm:t>
    </dgm:pt>
    <dgm:pt modelId="{65BF2A61-3ECD-4192-903A-389D70B39EA5}" type="parTrans" cxnId="{129E7418-2F34-468C-AC89-46713823F00E}">
      <dgm:prSet/>
      <dgm:spPr/>
      <dgm:t>
        <a:bodyPr/>
        <a:lstStyle/>
        <a:p>
          <a:endParaRPr lang="ru-RU"/>
        </a:p>
      </dgm:t>
    </dgm:pt>
    <dgm:pt modelId="{8E29ADB8-7831-4C22-9D9C-E3064DF9C654}" type="sibTrans" cxnId="{129E7418-2F34-468C-AC89-46713823F00E}">
      <dgm:prSet/>
      <dgm:spPr/>
      <dgm:t>
        <a:bodyPr/>
        <a:lstStyle/>
        <a:p>
          <a:endParaRPr lang="ru-RU"/>
        </a:p>
      </dgm:t>
    </dgm:pt>
    <dgm:pt modelId="{6C7E0A75-9255-4A2C-BA65-3DB282712939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педагоги с низкой </a:t>
          </a:r>
          <a:r>
            <a:rPr lang="ru-RU" sz="2400" b="1" dirty="0" err="1" smtClean="0">
              <a:solidFill>
                <a:schemeClr val="bg1"/>
              </a:solidFill>
            </a:rPr>
            <a:t>результатив-ностью</a:t>
          </a:r>
          <a:r>
            <a:rPr lang="ru-RU" sz="2400" b="1" dirty="0" smtClean="0">
              <a:solidFill>
                <a:schemeClr val="bg1"/>
              </a:solidFill>
            </a:rPr>
            <a:t>  </a:t>
          </a:r>
          <a:endParaRPr lang="ru-RU" sz="2400" dirty="0">
            <a:solidFill>
              <a:schemeClr val="bg1"/>
            </a:solidFill>
          </a:endParaRPr>
        </a:p>
      </dgm:t>
    </dgm:pt>
    <dgm:pt modelId="{DF0771CF-0F81-4081-8DDA-E1531E3C6B58}" type="parTrans" cxnId="{7B82CE89-BBCD-46C3-AA73-77751A5C52BF}">
      <dgm:prSet/>
      <dgm:spPr/>
      <dgm:t>
        <a:bodyPr/>
        <a:lstStyle/>
        <a:p>
          <a:endParaRPr lang="ru-RU"/>
        </a:p>
      </dgm:t>
    </dgm:pt>
    <dgm:pt modelId="{C5954689-4FD3-471A-ACA6-5000BCE301FE}" type="sibTrans" cxnId="{7B82CE89-BBCD-46C3-AA73-77751A5C52BF}">
      <dgm:prSet/>
      <dgm:spPr/>
      <dgm:t>
        <a:bodyPr/>
        <a:lstStyle/>
        <a:p>
          <a:endParaRPr lang="ru-RU"/>
        </a:p>
      </dgm:t>
    </dgm:pt>
    <dgm:pt modelId="{AB7E37FB-D4AA-4BA8-9D70-9152ED2B84F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перспективные молодые учителя  заинтересованные в   своем профессиональном росте</a:t>
          </a:r>
          <a:endParaRPr lang="ru-RU" sz="2400" dirty="0"/>
        </a:p>
      </dgm:t>
    </dgm:pt>
    <dgm:pt modelId="{C6282DFB-F0D5-4A88-8D3D-8CDF1B9504B0}" type="parTrans" cxnId="{39717E97-4649-492E-9F4E-0770DED31EC0}">
      <dgm:prSet/>
      <dgm:spPr/>
      <dgm:t>
        <a:bodyPr/>
        <a:lstStyle/>
        <a:p>
          <a:endParaRPr lang="ru-RU"/>
        </a:p>
      </dgm:t>
    </dgm:pt>
    <dgm:pt modelId="{50F823CF-0AE3-4135-BBAA-8B0A9CBCF8D4}" type="sibTrans" cxnId="{39717E97-4649-492E-9F4E-0770DED31EC0}">
      <dgm:prSet/>
      <dgm:spPr/>
      <dgm:t>
        <a:bodyPr/>
        <a:lstStyle/>
        <a:p>
          <a:endParaRPr lang="ru-RU"/>
        </a:p>
      </dgm:t>
    </dgm:pt>
    <dgm:pt modelId="{328770E9-8A75-4FB6-8946-34C045450937}" type="pres">
      <dgm:prSet presAssocID="{052690FF-CF19-4281-821B-C6E91FD5F74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1216AE-78D6-4B8D-B047-991E3F318946}" type="pres">
      <dgm:prSet presAssocID="{468E2004-55F9-4B07-9144-87C247168D96}" presName="roof" presStyleLbl="dkBgShp" presStyleIdx="0" presStyleCnt="2" custScaleX="87832" custScaleY="67082"/>
      <dgm:spPr/>
      <dgm:t>
        <a:bodyPr/>
        <a:lstStyle/>
        <a:p>
          <a:endParaRPr lang="ru-RU"/>
        </a:p>
      </dgm:t>
    </dgm:pt>
    <dgm:pt modelId="{B3EFADB6-8616-4DE3-9662-338F70F0D2F9}" type="pres">
      <dgm:prSet presAssocID="{468E2004-55F9-4B07-9144-87C247168D96}" presName="pillars" presStyleCnt="0"/>
      <dgm:spPr/>
    </dgm:pt>
    <dgm:pt modelId="{2E93CBCE-B15E-4F2A-A012-09635806FFF4}" type="pres">
      <dgm:prSet presAssocID="{468E2004-55F9-4B07-9144-87C247168D96}" presName="pillar1" presStyleLbl="node1" presStyleIdx="0" presStyleCnt="4" custScaleX="60140" custLinFactNeighborX="7503" custLinFactNeighborY="-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452499-27FB-4588-94A8-0FA920387B39}" type="pres">
      <dgm:prSet presAssocID="{252CF650-3330-4275-8C69-AF87A1800674}" presName="pillarX" presStyleLbl="node1" presStyleIdx="1" presStyleCnt="4" custScaleX="76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FDAFF-016D-462D-B943-5747FAB7FFAE}" type="pres">
      <dgm:prSet presAssocID="{6C7E0A75-9255-4A2C-BA65-3DB282712939}" presName="pillarX" presStyleLbl="node1" presStyleIdx="2" presStyleCnt="4" custScaleX="71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AF480-ABB8-450C-8B06-CEA37770C27C}" type="pres">
      <dgm:prSet presAssocID="{AB7E37FB-D4AA-4BA8-9D70-9152ED2B84F8}" presName="pillarX" presStyleLbl="node1" presStyleIdx="3" presStyleCnt="4" custScaleX="76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2635C3-6EDE-47C9-801C-53AFDDD257A1}" type="pres">
      <dgm:prSet presAssocID="{468E2004-55F9-4B07-9144-87C247168D96}" presName="base" presStyleLbl="dkBgShp" presStyleIdx="1" presStyleCnt="2" custScaleX="90874"/>
      <dgm:spPr/>
    </dgm:pt>
  </dgm:ptLst>
  <dgm:cxnLst>
    <dgm:cxn modelId="{7B82CE89-BBCD-46C3-AA73-77751A5C52BF}" srcId="{468E2004-55F9-4B07-9144-87C247168D96}" destId="{6C7E0A75-9255-4A2C-BA65-3DB282712939}" srcOrd="2" destOrd="0" parTransId="{DF0771CF-0F81-4081-8DDA-E1531E3C6B58}" sibTransId="{C5954689-4FD3-471A-ACA6-5000BCE301FE}"/>
    <dgm:cxn modelId="{39717E97-4649-492E-9F4E-0770DED31EC0}" srcId="{468E2004-55F9-4B07-9144-87C247168D96}" destId="{AB7E37FB-D4AA-4BA8-9D70-9152ED2B84F8}" srcOrd="3" destOrd="0" parTransId="{C6282DFB-F0D5-4A88-8D3D-8CDF1B9504B0}" sibTransId="{50F823CF-0AE3-4135-BBAA-8B0A9CBCF8D4}"/>
    <dgm:cxn modelId="{129E7418-2F34-468C-AC89-46713823F00E}" srcId="{468E2004-55F9-4B07-9144-87C247168D96}" destId="{252CF650-3330-4275-8C69-AF87A1800674}" srcOrd="1" destOrd="0" parTransId="{65BF2A61-3ECD-4192-903A-389D70B39EA5}" sibTransId="{8E29ADB8-7831-4C22-9D9C-E3064DF9C654}"/>
    <dgm:cxn modelId="{566C4516-F61E-4304-98A3-1FA43EF9C8A5}" type="presOf" srcId="{E28ED688-2D6F-4562-8496-7F2DD6DC6C57}" destId="{2E93CBCE-B15E-4F2A-A012-09635806FFF4}" srcOrd="0" destOrd="0" presId="urn:microsoft.com/office/officeart/2005/8/layout/hList3"/>
    <dgm:cxn modelId="{09A396EE-8DC4-4454-BB8D-4FE8E98D3297}" type="presOf" srcId="{6C7E0A75-9255-4A2C-BA65-3DB282712939}" destId="{416FDAFF-016D-462D-B943-5747FAB7FFAE}" srcOrd="0" destOrd="0" presId="urn:microsoft.com/office/officeart/2005/8/layout/hList3"/>
    <dgm:cxn modelId="{ABDF0E51-1E82-4412-824C-9260A7FE76E3}" type="presOf" srcId="{468E2004-55F9-4B07-9144-87C247168D96}" destId="{F81216AE-78D6-4B8D-B047-991E3F318946}" srcOrd="0" destOrd="0" presId="urn:microsoft.com/office/officeart/2005/8/layout/hList3"/>
    <dgm:cxn modelId="{84DBDB91-B17A-4F26-981A-2099B1913AB3}" type="presOf" srcId="{052690FF-CF19-4281-821B-C6E91FD5F74C}" destId="{328770E9-8A75-4FB6-8946-34C045450937}" srcOrd="0" destOrd="0" presId="urn:microsoft.com/office/officeart/2005/8/layout/hList3"/>
    <dgm:cxn modelId="{2D969FD6-A86E-459D-A6D7-02F071EF3121}" type="presOf" srcId="{252CF650-3330-4275-8C69-AF87A1800674}" destId="{4D452499-27FB-4588-94A8-0FA920387B39}" srcOrd="0" destOrd="0" presId="urn:microsoft.com/office/officeart/2005/8/layout/hList3"/>
    <dgm:cxn modelId="{35E45152-9DE6-4F6C-B03B-AE6BC904E2AD}" srcId="{468E2004-55F9-4B07-9144-87C247168D96}" destId="{E28ED688-2D6F-4562-8496-7F2DD6DC6C57}" srcOrd="0" destOrd="0" parTransId="{EEA96A89-ECF5-4292-8890-5064175F0648}" sibTransId="{1031B1A1-5A8D-4842-ADD4-89C34DD5F5FE}"/>
    <dgm:cxn modelId="{DAB93358-85B0-4F2E-82F4-E0AB2D4C7C67}" type="presOf" srcId="{AB7E37FB-D4AA-4BA8-9D70-9152ED2B84F8}" destId="{0C9AF480-ABB8-450C-8B06-CEA37770C27C}" srcOrd="0" destOrd="0" presId="urn:microsoft.com/office/officeart/2005/8/layout/hList3"/>
    <dgm:cxn modelId="{9CD9B86F-DB51-4D6C-BAF9-9CF029E64E49}" srcId="{052690FF-CF19-4281-821B-C6E91FD5F74C}" destId="{468E2004-55F9-4B07-9144-87C247168D96}" srcOrd="0" destOrd="0" parTransId="{399D6513-AE16-4250-9E15-A1AF5E9A61AA}" sibTransId="{F28E265E-D487-4F6B-8DC5-D6B8A54D0DAA}"/>
    <dgm:cxn modelId="{C6918749-55A5-43FC-BEFE-C3D2A5AE8D5C}" type="presParOf" srcId="{328770E9-8A75-4FB6-8946-34C045450937}" destId="{F81216AE-78D6-4B8D-B047-991E3F318946}" srcOrd="0" destOrd="0" presId="urn:microsoft.com/office/officeart/2005/8/layout/hList3"/>
    <dgm:cxn modelId="{383C9FA1-435D-4F12-82D6-BE2DBCF23819}" type="presParOf" srcId="{328770E9-8A75-4FB6-8946-34C045450937}" destId="{B3EFADB6-8616-4DE3-9662-338F70F0D2F9}" srcOrd="1" destOrd="0" presId="urn:microsoft.com/office/officeart/2005/8/layout/hList3"/>
    <dgm:cxn modelId="{1723D4F4-58F2-4C87-87C9-44FBA027CA1C}" type="presParOf" srcId="{B3EFADB6-8616-4DE3-9662-338F70F0D2F9}" destId="{2E93CBCE-B15E-4F2A-A012-09635806FFF4}" srcOrd="0" destOrd="0" presId="urn:microsoft.com/office/officeart/2005/8/layout/hList3"/>
    <dgm:cxn modelId="{CE494515-FABC-4F08-9E79-1EE1DA24F135}" type="presParOf" srcId="{B3EFADB6-8616-4DE3-9662-338F70F0D2F9}" destId="{4D452499-27FB-4588-94A8-0FA920387B39}" srcOrd="1" destOrd="0" presId="urn:microsoft.com/office/officeart/2005/8/layout/hList3"/>
    <dgm:cxn modelId="{6DB888E0-D0EE-46DB-8B36-314252243CBC}" type="presParOf" srcId="{B3EFADB6-8616-4DE3-9662-338F70F0D2F9}" destId="{416FDAFF-016D-462D-B943-5747FAB7FFAE}" srcOrd="2" destOrd="0" presId="urn:microsoft.com/office/officeart/2005/8/layout/hList3"/>
    <dgm:cxn modelId="{19635D71-7DEF-4AD0-AE0D-9886867A0962}" type="presParOf" srcId="{B3EFADB6-8616-4DE3-9662-338F70F0D2F9}" destId="{0C9AF480-ABB8-450C-8B06-CEA37770C27C}" srcOrd="3" destOrd="0" presId="urn:microsoft.com/office/officeart/2005/8/layout/hList3"/>
    <dgm:cxn modelId="{04508A5F-7730-4586-A099-12B03BD5886A}" type="presParOf" srcId="{328770E9-8A75-4FB6-8946-34C045450937}" destId="{962635C3-6EDE-47C9-801C-53AFDDD257A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3F6C16-DC98-485F-A1DA-88CE66002FE6}" type="doc">
      <dgm:prSet loTypeId="urn:microsoft.com/office/officeart/2005/8/layout/hList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D28DDEB-8607-441F-AF99-4C8B6DA3A2A5}">
      <dgm:prSet phldrT="[Текст]"/>
      <dgm:spPr/>
      <dgm:t>
        <a:bodyPr/>
        <a:lstStyle/>
        <a:p>
          <a:r>
            <a:rPr lang="ru-RU" b="1" dirty="0" smtClean="0"/>
            <a:t>Информационная деятельность</a:t>
          </a:r>
          <a:endParaRPr lang="ru-RU" dirty="0"/>
        </a:p>
      </dgm:t>
    </dgm:pt>
    <dgm:pt modelId="{2BB25472-2815-4CF6-B661-9FA337F9ED68}" type="parTrans" cxnId="{53E93FB1-2B71-4223-BA32-C725F4E1D7F9}">
      <dgm:prSet/>
      <dgm:spPr/>
      <dgm:t>
        <a:bodyPr/>
        <a:lstStyle/>
        <a:p>
          <a:endParaRPr lang="ru-RU"/>
        </a:p>
      </dgm:t>
    </dgm:pt>
    <dgm:pt modelId="{7CF146BE-3F6D-4275-A36E-D7E69979210E}" type="sibTrans" cxnId="{53E93FB1-2B71-4223-BA32-C725F4E1D7F9}">
      <dgm:prSet/>
      <dgm:spPr/>
      <dgm:t>
        <a:bodyPr/>
        <a:lstStyle/>
        <a:p>
          <a:endParaRPr lang="ru-RU"/>
        </a:p>
      </dgm:t>
    </dgm:pt>
    <dgm:pt modelId="{F14E8990-6640-4470-8677-A37CC768B5D4}">
      <dgm:prSet phldrT="[Текст]" custT="1"/>
      <dgm:spPr/>
      <dgm:t>
        <a:bodyPr/>
        <a:lstStyle/>
        <a:p>
          <a:r>
            <a:rPr lang="ru-RU" sz="2800" b="1" dirty="0" smtClean="0"/>
            <a:t>Информационная деятельность</a:t>
          </a:r>
          <a:endParaRPr lang="ru-RU" sz="2800" dirty="0"/>
        </a:p>
      </dgm:t>
    </dgm:pt>
    <dgm:pt modelId="{CD35F1C6-8177-4555-8F8C-69B8491EE156}" type="parTrans" cxnId="{A2A82DE8-A094-4A39-9739-F4F3A2708CA2}">
      <dgm:prSet/>
      <dgm:spPr/>
      <dgm:t>
        <a:bodyPr/>
        <a:lstStyle/>
        <a:p>
          <a:endParaRPr lang="ru-RU"/>
        </a:p>
      </dgm:t>
    </dgm:pt>
    <dgm:pt modelId="{34CE7039-1056-4B4C-8EB4-BD438A26D759}" type="sibTrans" cxnId="{A2A82DE8-A094-4A39-9739-F4F3A2708CA2}">
      <dgm:prSet/>
      <dgm:spPr/>
      <dgm:t>
        <a:bodyPr/>
        <a:lstStyle/>
        <a:p>
          <a:endParaRPr lang="ru-RU"/>
        </a:p>
      </dgm:t>
    </dgm:pt>
    <dgm:pt modelId="{02F567AD-42D5-4A67-8000-97B719E40997}">
      <dgm:prSet phldrT="[Текст]" custT="1"/>
      <dgm:spPr/>
      <dgm:t>
        <a:bodyPr/>
        <a:lstStyle/>
        <a:p>
          <a:r>
            <a:rPr lang="ru-RU" sz="2800" b="1" dirty="0" smtClean="0"/>
            <a:t>Профессиональный стандарт педагога</a:t>
          </a:r>
          <a:endParaRPr lang="ru-RU" sz="2800" dirty="0"/>
        </a:p>
      </dgm:t>
    </dgm:pt>
    <dgm:pt modelId="{6DFA8B70-8BC6-45CE-95E2-EF5394824D12}" type="parTrans" cxnId="{B82DF32D-4246-440C-9F83-33E1A07E0FBE}">
      <dgm:prSet/>
      <dgm:spPr/>
      <dgm:t>
        <a:bodyPr/>
        <a:lstStyle/>
        <a:p>
          <a:endParaRPr lang="ru-RU"/>
        </a:p>
      </dgm:t>
    </dgm:pt>
    <dgm:pt modelId="{C15AB306-70F9-45BD-8D09-BBBB714F5498}" type="sibTrans" cxnId="{B82DF32D-4246-440C-9F83-33E1A07E0FBE}">
      <dgm:prSet/>
      <dgm:spPr/>
      <dgm:t>
        <a:bodyPr/>
        <a:lstStyle/>
        <a:p>
          <a:endParaRPr lang="ru-RU"/>
        </a:p>
      </dgm:t>
    </dgm:pt>
    <dgm:pt modelId="{30C38CB1-29E0-47F7-8D7D-E21768F8EC2B}">
      <dgm:prSet/>
      <dgm:spPr/>
      <dgm:t>
        <a:bodyPr/>
        <a:lstStyle/>
        <a:p>
          <a:endParaRPr lang="ru-RU"/>
        </a:p>
      </dgm:t>
    </dgm:pt>
    <dgm:pt modelId="{420A40AD-542D-4512-A5D9-DCFEBB9116C3}" type="parTrans" cxnId="{93738A20-5CDB-489D-A292-7C25C387BA4D}">
      <dgm:prSet/>
      <dgm:spPr/>
      <dgm:t>
        <a:bodyPr/>
        <a:lstStyle/>
        <a:p>
          <a:endParaRPr lang="ru-RU"/>
        </a:p>
      </dgm:t>
    </dgm:pt>
    <dgm:pt modelId="{EB23A71C-B318-4760-BAAF-9F184D1B82E4}" type="sibTrans" cxnId="{93738A20-5CDB-489D-A292-7C25C387BA4D}">
      <dgm:prSet/>
      <dgm:spPr/>
      <dgm:t>
        <a:bodyPr/>
        <a:lstStyle/>
        <a:p>
          <a:endParaRPr lang="ru-RU"/>
        </a:p>
      </dgm:t>
    </dgm:pt>
    <dgm:pt modelId="{4F6FCEDB-6FD0-4B7A-BB35-42659268E20B}">
      <dgm:prSet phldrT="[Текст]" custT="1"/>
      <dgm:spPr/>
      <dgm:t>
        <a:bodyPr/>
        <a:lstStyle/>
        <a:p>
          <a:r>
            <a:rPr lang="ru-RU" sz="2800" b="1" dirty="0" smtClean="0"/>
            <a:t>Федеральные государственные стандарты</a:t>
          </a:r>
          <a:endParaRPr lang="ru-RU" sz="2800" b="1" dirty="0"/>
        </a:p>
      </dgm:t>
    </dgm:pt>
    <dgm:pt modelId="{96ACBA07-D9FD-4F42-9346-E106C3AA6B79}" type="parTrans" cxnId="{01303E2F-6D0F-4CA3-871D-6F26AD7553F0}">
      <dgm:prSet/>
      <dgm:spPr/>
      <dgm:t>
        <a:bodyPr/>
        <a:lstStyle/>
        <a:p>
          <a:endParaRPr lang="ru-RU"/>
        </a:p>
      </dgm:t>
    </dgm:pt>
    <dgm:pt modelId="{3B603AD3-67DD-4D6E-BDB7-F5E759B27920}" type="sibTrans" cxnId="{01303E2F-6D0F-4CA3-871D-6F26AD7553F0}">
      <dgm:prSet/>
      <dgm:spPr/>
      <dgm:t>
        <a:bodyPr/>
        <a:lstStyle/>
        <a:p>
          <a:endParaRPr lang="ru-RU"/>
        </a:p>
      </dgm:t>
    </dgm:pt>
    <dgm:pt modelId="{7541AAB4-C689-4834-9294-274237506FD1}" type="pres">
      <dgm:prSet presAssocID="{143F6C16-DC98-485F-A1DA-88CE66002FE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612DF5-BA37-4949-95B5-222A192D6FD4}" type="pres">
      <dgm:prSet presAssocID="{7D28DDEB-8607-441F-AF99-4C8B6DA3A2A5}" presName="roof" presStyleLbl="dkBgShp" presStyleIdx="0" presStyleCnt="2" custScaleY="54920"/>
      <dgm:spPr/>
      <dgm:t>
        <a:bodyPr/>
        <a:lstStyle/>
        <a:p>
          <a:endParaRPr lang="ru-RU"/>
        </a:p>
      </dgm:t>
    </dgm:pt>
    <dgm:pt modelId="{07FAAA47-50B9-4E2F-A5FE-C69773882775}" type="pres">
      <dgm:prSet presAssocID="{7D28DDEB-8607-441F-AF99-4C8B6DA3A2A5}" presName="pillars" presStyleCnt="0"/>
      <dgm:spPr/>
    </dgm:pt>
    <dgm:pt modelId="{55C5FC19-6C7A-4ED6-A730-4C81C218AD11}" type="pres">
      <dgm:prSet presAssocID="{7D28DDEB-8607-441F-AF99-4C8B6DA3A2A5}" presName="pillar1" presStyleLbl="node1" presStyleIdx="0" presStyleCnt="3" custScaleX="1241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4C619-5393-42A6-9C25-4CD8F2D312A7}" type="pres">
      <dgm:prSet presAssocID="{02F567AD-42D5-4A67-8000-97B719E40997}" presName="pillarX" presStyleLbl="node1" presStyleIdx="1" presStyleCnt="3" custScaleX="123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36004-E746-4C08-A3B1-7A03DF131490}" type="pres">
      <dgm:prSet presAssocID="{4F6FCEDB-6FD0-4B7A-BB35-42659268E20B}" presName="pillarX" presStyleLbl="node1" presStyleIdx="2" presStyleCnt="3" custScaleX="1125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02A7F-4D1F-4CD5-A0FA-362D9EAFB75A}" type="pres">
      <dgm:prSet presAssocID="{7D28DDEB-8607-441F-AF99-4C8B6DA3A2A5}" presName="base" presStyleLbl="dkBgShp" presStyleIdx="1" presStyleCnt="2"/>
      <dgm:spPr/>
    </dgm:pt>
  </dgm:ptLst>
  <dgm:cxnLst>
    <dgm:cxn modelId="{01303E2F-6D0F-4CA3-871D-6F26AD7553F0}" srcId="{7D28DDEB-8607-441F-AF99-4C8B6DA3A2A5}" destId="{4F6FCEDB-6FD0-4B7A-BB35-42659268E20B}" srcOrd="2" destOrd="0" parTransId="{96ACBA07-D9FD-4F42-9346-E106C3AA6B79}" sibTransId="{3B603AD3-67DD-4D6E-BDB7-F5E759B27920}"/>
    <dgm:cxn modelId="{CFA7F087-1695-4031-A64E-2BCB3C1C868A}" type="presOf" srcId="{143F6C16-DC98-485F-A1DA-88CE66002FE6}" destId="{7541AAB4-C689-4834-9294-274237506FD1}" srcOrd="0" destOrd="0" presId="urn:microsoft.com/office/officeart/2005/8/layout/hList3"/>
    <dgm:cxn modelId="{7A2E9889-0C41-4700-BD8E-B3B88DA01A93}" type="presOf" srcId="{02F567AD-42D5-4A67-8000-97B719E40997}" destId="{9294C619-5393-42A6-9C25-4CD8F2D312A7}" srcOrd="0" destOrd="0" presId="urn:microsoft.com/office/officeart/2005/8/layout/hList3"/>
    <dgm:cxn modelId="{B82DF32D-4246-440C-9F83-33E1A07E0FBE}" srcId="{7D28DDEB-8607-441F-AF99-4C8B6DA3A2A5}" destId="{02F567AD-42D5-4A67-8000-97B719E40997}" srcOrd="1" destOrd="0" parTransId="{6DFA8B70-8BC6-45CE-95E2-EF5394824D12}" sibTransId="{C15AB306-70F9-45BD-8D09-BBBB714F5498}"/>
    <dgm:cxn modelId="{53E93FB1-2B71-4223-BA32-C725F4E1D7F9}" srcId="{143F6C16-DC98-485F-A1DA-88CE66002FE6}" destId="{7D28DDEB-8607-441F-AF99-4C8B6DA3A2A5}" srcOrd="0" destOrd="0" parTransId="{2BB25472-2815-4CF6-B661-9FA337F9ED68}" sibTransId="{7CF146BE-3F6D-4275-A36E-D7E69979210E}"/>
    <dgm:cxn modelId="{60735A83-C831-416A-AB4E-5231822D8D4A}" type="presOf" srcId="{7D28DDEB-8607-441F-AF99-4C8B6DA3A2A5}" destId="{87612DF5-BA37-4949-95B5-222A192D6FD4}" srcOrd="0" destOrd="0" presId="urn:microsoft.com/office/officeart/2005/8/layout/hList3"/>
    <dgm:cxn modelId="{A9D71C09-E151-4916-8048-DD0C1D53797D}" type="presOf" srcId="{F14E8990-6640-4470-8677-A37CC768B5D4}" destId="{55C5FC19-6C7A-4ED6-A730-4C81C218AD11}" srcOrd="0" destOrd="0" presId="urn:microsoft.com/office/officeart/2005/8/layout/hList3"/>
    <dgm:cxn modelId="{A2A82DE8-A094-4A39-9739-F4F3A2708CA2}" srcId="{7D28DDEB-8607-441F-AF99-4C8B6DA3A2A5}" destId="{F14E8990-6640-4470-8677-A37CC768B5D4}" srcOrd="0" destOrd="0" parTransId="{CD35F1C6-8177-4555-8F8C-69B8491EE156}" sibTransId="{34CE7039-1056-4B4C-8EB4-BD438A26D759}"/>
    <dgm:cxn modelId="{037B253C-358C-4C76-9FDB-19B9997E937C}" type="presOf" srcId="{4F6FCEDB-6FD0-4B7A-BB35-42659268E20B}" destId="{D7F36004-E746-4C08-A3B1-7A03DF131490}" srcOrd="0" destOrd="0" presId="urn:microsoft.com/office/officeart/2005/8/layout/hList3"/>
    <dgm:cxn modelId="{93738A20-5CDB-489D-A292-7C25C387BA4D}" srcId="{143F6C16-DC98-485F-A1DA-88CE66002FE6}" destId="{30C38CB1-29E0-47F7-8D7D-E21768F8EC2B}" srcOrd="1" destOrd="0" parTransId="{420A40AD-542D-4512-A5D9-DCFEBB9116C3}" sibTransId="{EB23A71C-B318-4760-BAAF-9F184D1B82E4}"/>
    <dgm:cxn modelId="{2EA6A388-73F0-4D38-A29F-4B755B7054BC}" type="presParOf" srcId="{7541AAB4-C689-4834-9294-274237506FD1}" destId="{87612DF5-BA37-4949-95B5-222A192D6FD4}" srcOrd="0" destOrd="0" presId="urn:microsoft.com/office/officeart/2005/8/layout/hList3"/>
    <dgm:cxn modelId="{867B6262-CFD5-4F9B-B9C1-F1D449C4A75A}" type="presParOf" srcId="{7541AAB4-C689-4834-9294-274237506FD1}" destId="{07FAAA47-50B9-4E2F-A5FE-C69773882775}" srcOrd="1" destOrd="0" presId="urn:microsoft.com/office/officeart/2005/8/layout/hList3"/>
    <dgm:cxn modelId="{1724583E-AF19-4006-A78E-5A640CF855A1}" type="presParOf" srcId="{07FAAA47-50B9-4E2F-A5FE-C69773882775}" destId="{55C5FC19-6C7A-4ED6-A730-4C81C218AD11}" srcOrd="0" destOrd="0" presId="urn:microsoft.com/office/officeart/2005/8/layout/hList3"/>
    <dgm:cxn modelId="{03F19951-DACE-48C3-AECA-1629823E17E8}" type="presParOf" srcId="{07FAAA47-50B9-4E2F-A5FE-C69773882775}" destId="{9294C619-5393-42A6-9C25-4CD8F2D312A7}" srcOrd="1" destOrd="0" presId="urn:microsoft.com/office/officeart/2005/8/layout/hList3"/>
    <dgm:cxn modelId="{21A9EDB0-5CC2-4587-9BE8-434B6CE606C9}" type="presParOf" srcId="{07FAAA47-50B9-4E2F-A5FE-C69773882775}" destId="{D7F36004-E746-4C08-A3B1-7A03DF131490}" srcOrd="2" destOrd="0" presId="urn:microsoft.com/office/officeart/2005/8/layout/hList3"/>
    <dgm:cxn modelId="{5F144CD3-71C2-4971-B9A1-36BCC57794B6}" type="presParOf" srcId="{7541AAB4-C689-4834-9294-274237506FD1}" destId="{23002A7F-4D1F-4CD5-A0FA-362D9EAFB75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B6D760-929C-4DD6-A82B-9FF3C4E3B8FE}" type="doc">
      <dgm:prSet loTypeId="urn:microsoft.com/office/officeart/2005/8/layout/hList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041F7B2-EA60-4FA9-AE8B-D1CB5FD879FC}">
      <dgm:prSet phldrT="[Текст]" custT="1"/>
      <dgm:spPr/>
      <dgm:t>
        <a:bodyPr/>
        <a:lstStyle/>
        <a:p>
          <a:r>
            <a:rPr lang="ru-RU" sz="4000" b="1" dirty="0" smtClean="0">
              <a:solidFill>
                <a:schemeClr val="bg1"/>
              </a:solidFill>
            </a:rPr>
            <a:t>Организационно-методическая</a:t>
          </a:r>
          <a:br>
            <a:rPr lang="ru-RU" sz="4000" b="1" dirty="0" smtClean="0">
              <a:solidFill>
                <a:schemeClr val="bg1"/>
              </a:solidFill>
            </a:rPr>
          </a:br>
          <a:endParaRPr lang="ru-RU" sz="4000" dirty="0">
            <a:solidFill>
              <a:schemeClr val="bg1"/>
            </a:solidFill>
          </a:endParaRPr>
        </a:p>
      </dgm:t>
    </dgm:pt>
    <dgm:pt modelId="{2B6D1EEF-ACED-4BE0-AE0F-ECA95BDDD99C}" type="parTrans" cxnId="{B8B4BB7D-56CD-42F4-85E4-8E92E617F02B}">
      <dgm:prSet/>
      <dgm:spPr/>
      <dgm:t>
        <a:bodyPr/>
        <a:lstStyle/>
        <a:p>
          <a:endParaRPr lang="ru-RU"/>
        </a:p>
      </dgm:t>
    </dgm:pt>
    <dgm:pt modelId="{DF377714-FFC2-4770-A778-C36CB6DD7B6F}" type="sibTrans" cxnId="{B8B4BB7D-56CD-42F4-85E4-8E92E617F02B}">
      <dgm:prSet/>
      <dgm:spPr/>
      <dgm:t>
        <a:bodyPr/>
        <a:lstStyle/>
        <a:p>
          <a:endParaRPr lang="ru-RU"/>
        </a:p>
      </dgm:t>
    </dgm:pt>
    <dgm:pt modelId="{9AF16AFF-4FE9-4301-99B9-11D83C12897D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bg1"/>
              </a:solidFill>
            </a:rPr>
            <a:t>Банк данных</a:t>
          </a:r>
          <a:br>
            <a:rPr lang="ru-RU" sz="3200" b="1" dirty="0" smtClean="0">
              <a:solidFill>
                <a:schemeClr val="bg1"/>
              </a:solidFill>
            </a:rPr>
          </a:br>
          <a:endParaRPr lang="ru-RU" sz="3200" dirty="0">
            <a:solidFill>
              <a:schemeClr val="bg1"/>
            </a:solidFill>
          </a:endParaRPr>
        </a:p>
      </dgm:t>
    </dgm:pt>
    <dgm:pt modelId="{90BB9267-E26C-4E86-BDF9-57B4497E96AF}" type="parTrans" cxnId="{B510B0A4-1027-478A-A70B-B16E4A2C5749}">
      <dgm:prSet/>
      <dgm:spPr/>
      <dgm:t>
        <a:bodyPr/>
        <a:lstStyle/>
        <a:p>
          <a:endParaRPr lang="ru-RU"/>
        </a:p>
      </dgm:t>
    </dgm:pt>
    <dgm:pt modelId="{7AE3B74D-1800-4EB9-8068-AF46F2AE2CD1}" type="sibTrans" cxnId="{B510B0A4-1027-478A-A70B-B16E4A2C5749}">
      <dgm:prSet/>
      <dgm:spPr/>
      <dgm:t>
        <a:bodyPr/>
        <a:lstStyle/>
        <a:p>
          <a:endParaRPr lang="ru-RU"/>
        </a:p>
      </dgm:t>
    </dgm:pt>
    <dgm:pt modelId="{47ABA37F-807F-4D05-820D-7F29AADC60A1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bg1"/>
              </a:solidFill>
            </a:rPr>
            <a:t>Методическое сопровождение</a:t>
          </a:r>
          <a:br>
            <a:rPr lang="ru-RU" sz="3200" b="1" dirty="0" smtClean="0">
              <a:solidFill>
                <a:schemeClr val="bg1"/>
              </a:solidFill>
            </a:rPr>
          </a:br>
          <a:endParaRPr lang="ru-RU" sz="3200" dirty="0">
            <a:solidFill>
              <a:schemeClr val="bg1"/>
            </a:solidFill>
          </a:endParaRPr>
        </a:p>
      </dgm:t>
    </dgm:pt>
    <dgm:pt modelId="{5B67B53C-9A6C-4BA2-8A6B-FEAC09DF5B5E}" type="parTrans" cxnId="{BEAC5D04-1348-48B8-B0A2-91FCC8267B99}">
      <dgm:prSet/>
      <dgm:spPr/>
      <dgm:t>
        <a:bodyPr/>
        <a:lstStyle/>
        <a:p>
          <a:endParaRPr lang="ru-RU"/>
        </a:p>
      </dgm:t>
    </dgm:pt>
    <dgm:pt modelId="{CB69227F-0A78-444B-96C7-5A1060C69822}" type="sibTrans" cxnId="{BEAC5D04-1348-48B8-B0A2-91FCC8267B99}">
      <dgm:prSet/>
      <dgm:spPr/>
      <dgm:t>
        <a:bodyPr/>
        <a:lstStyle/>
        <a:p>
          <a:endParaRPr lang="ru-RU"/>
        </a:p>
      </dgm:t>
    </dgm:pt>
    <dgm:pt modelId="{FD9EB6E5-B768-4896-A04A-2C8B88DE7E20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bg1"/>
              </a:solidFill>
            </a:rPr>
            <a:t>Проектная деятельность</a:t>
          </a:r>
          <a:br>
            <a:rPr lang="ru-RU" sz="3200" b="1" dirty="0" smtClean="0">
              <a:solidFill>
                <a:schemeClr val="bg1"/>
              </a:solidFill>
            </a:rPr>
          </a:br>
          <a:endParaRPr lang="ru-RU" sz="3200" dirty="0">
            <a:solidFill>
              <a:schemeClr val="bg1"/>
            </a:solidFill>
          </a:endParaRPr>
        </a:p>
      </dgm:t>
    </dgm:pt>
    <dgm:pt modelId="{B31E3708-C1CE-46D8-AA56-1413B5F5EE1D}" type="parTrans" cxnId="{4FCCF2FB-D9DD-4722-9698-12D39D6DF890}">
      <dgm:prSet/>
      <dgm:spPr/>
      <dgm:t>
        <a:bodyPr/>
        <a:lstStyle/>
        <a:p>
          <a:endParaRPr lang="ru-RU"/>
        </a:p>
      </dgm:t>
    </dgm:pt>
    <dgm:pt modelId="{81C33D90-F1F2-47C3-AE76-632339191C9F}" type="sibTrans" cxnId="{4FCCF2FB-D9DD-4722-9698-12D39D6DF890}">
      <dgm:prSet/>
      <dgm:spPr/>
      <dgm:t>
        <a:bodyPr/>
        <a:lstStyle/>
        <a:p>
          <a:endParaRPr lang="ru-RU"/>
        </a:p>
      </dgm:t>
    </dgm:pt>
    <dgm:pt modelId="{2E764536-68E7-4E1F-8834-E3BC6871EEE2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bg1"/>
              </a:solidFill>
            </a:rPr>
            <a:t>Обобщение и </a:t>
          </a:r>
          <a:r>
            <a:rPr lang="ru-RU" sz="2800" b="1" dirty="0" smtClean="0">
              <a:solidFill>
                <a:schemeClr val="bg1"/>
              </a:solidFill>
            </a:rPr>
            <a:t>распространение опыта</a:t>
          </a:r>
          <a:endParaRPr lang="ru-RU" sz="2800" dirty="0">
            <a:solidFill>
              <a:schemeClr val="bg1"/>
            </a:solidFill>
          </a:endParaRPr>
        </a:p>
      </dgm:t>
    </dgm:pt>
    <dgm:pt modelId="{9409347E-2B21-4FC8-93C4-1EB695B4BE7C}" type="parTrans" cxnId="{B65B0E01-2BC0-4424-972A-D353925DA85E}">
      <dgm:prSet/>
      <dgm:spPr/>
      <dgm:t>
        <a:bodyPr/>
        <a:lstStyle/>
        <a:p>
          <a:endParaRPr lang="ru-RU"/>
        </a:p>
      </dgm:t>
    </dgm:pt>
    <dgm:pt modelId="{D5599906-876A-46CA-9D1A-BD4DDEE31296}" type="sibTrans" cxnId="{B65B0E01-2BC0-4424-972A-D353925DA85E}">
      <dgm:prSet/>
      <dgm:spPr/>
      <dgm:t>
        <a:bodyPr/>
        <a:lstStyle/>
        <a:p>
          <a:endParaRPr lang="ru-RU"/>
        </a:p>
      </dgm:t>
    </dgm:pt>
    <dgm:pt modelId="{C80C26D3-BB87-434B-8B34-ED23ACA6D525}" type="pres">
      <dgm:prSet presAssocID="{8EB6D760-929C-4DD6-A82B-9FF3C4E3B8F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788F83-CADA-408F-A334-81A9D3A12D7A}" type="pres">
      <dgm:prSet presAssocID="{8041F7B2-EA60-4FA9-AE8B-D1CB5FD879FC}" presName="roof" presStyleLbl="dkBgShp" presStyleIdx="0" presStyleCnt="2" custScaleY="80952"/>
      <dgm:spPr/>
      <dgm:t>
        <a:bodyPr/>
        <a:lstStyle/>
        <a:p>
          <a:endParaRPr lang="ru-RU"/>
        </a:p>
      </dgm:t>
    </dgm:pt>
    <dgm:pt modelId="{E82A4890-E95B-4D3D-BCEA-A7620124D236}" type="pres">
      <dgm:prSet presAssocID="{8041F7B2-EA60-4FA9-AE8B-D1CB5FD879FC}" presName="pillars" presStyleCnt="0"/>
      <dgm:spPr/>
    </dgm:pt>
    <dgm:pt modelId="{4D42B996-3B81-4F32-980E-5E2406B1EC34}" type="pres">
      <dgm:prSet presAssocID="{8041F7B2-EA60-4FA9-AE8B-D1CB5FD879FC}" presName="pillar1" presStyleLbl="node1" presStyleIdx="0" presStyleCnt="4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C88AC5-4330-4896-A687-5B093C4F5F03}" type="pres">
      <dgm:prSet presAssocID="{47ABA37F-807F-4D05-820D-7F29AADC60A1}" presName="pillarX" presStyleLbl="node1" presStyleIdx="1" presStyleCnt="4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85370-B2E1-4859-A4A2-FB52A614BB77}" type="pres">
      <dgm:prSet presAssocID="{FD9EB6E5-B768-4896-A04A-2C8B88DE7E20}" presName="pillarX" presStyleLbl="node1" presStyleIdx="2" presStyleCnt="4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CB312-27EF-474B-961E-D1317646DCFB}" type="pres">
      <dgm:prSet presAssocID="{2E764536-68E7-4E1F-8834-E3BC6871EEE2}" presName="pillarX" presStyleLbl="node1" presStyleIdx="3" presStyleCnt="4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0CFDF7-E4E1-41F8-9904-546FE90A53E6}" type="pres">
      <dgm:prSet presAssocID="{8041F7B2-EA60-4FA9-AE8B-D1CB5FD879FC}" presName="base" presStyleLbl="dkBgShp" presStyleIdx="1" presStyleCnt="2"/>
      <dgm:spPr/>
    </dgm:pt>
  </dgm:ptLst>
  <dgm:cxnLst>
    <dgm:cxn modelId="{D30CE3CC-68B6-41E5-A983-A84A69C66994}" type="presOf" srcId="{8041F7B2-EA60-4FA9-AE8B-D1CB5FD879FC}" destId="{B4788F83-CADA-408F-A334-81A9D3A12D7A}" srcOrd="0" destOrd="0" presId="urn:microsoft.com/office/officeart/2005/8/layout/hList3"/>
    <dgm:cxn modelId="{C4D4B63E-AD11-4D5F-B764-15B746B59A72}" type="presOf" srcId="{9AF16AFF-4FE9-4301-99B9-11D83C12897D}" destId="{4D42B996-3B81-4F32-980E-5E2406B1EC34}" srcOrd="0" destOrd="0" presId="urn:microsoft.com/office/officeart/2005/8/layout/hList3"/>
    <dgm:cxn modelId="{BEAC5D04-1348-48B8-B0A2-91FCC8267B99}" srcId="{8041F7B2-EA60-4FA9-AE8B-D1CB5FD879FC}" destId="{47ABA37F-807F-4D05-820D-7F29AADC60A1}" srcOrd="1" destOrd="0" parTransId="{5B67B53C-9A6C-4BA2-8A6B-FEAC09DF5B5E}" sibTransId="{CB69227F-0A78-444B-96C7-5A1060C69822}"/>
    <dgm:cxn modelId="{B510B0A4-1027-478A-A70B-B16E4A2C5749}" srcId="{8041F7B2-EA60-4FA9-AE8B-D1CB5FD879FC}" destId="{9AF16AFF-4FE9-4301-99B9-11D83C12897D}" srcOrd="0" destOrd="0" parTransId="{90BB9267-E26C-4E86-BDF9-57B4497E96AF}" sibTransId="{7AE3B74D-1800-4EB9-8068-AF46F2AE2CD1}"/>
    <dgm:cxn modelId="{D1F73B62-30E9-4849-8C02-DD53D31146D1}" type="presOf" srcId="{8EB6D760-929C-4DD6-A82B-9FF3C4E3B8FE}" destId="{C80C26D3-BB87-434B-8B34-ED23ACA6D525}" srcOrd="0" destOrd="0" presId="urn:microsoft.com/office/officeart/2005/8/layout/hList3"/>
    <dgm:cxn modelId="{EBE50438-230D-47CD-A6AB-75F38AF659A9}" type="presOf" srcId="{47ABA37F-807F-4D05-820D-7F29AADC60A1}" destId="{C2C88AC5-4330-4896-A687-5B093C4F5F03}" srcOrd="0" destOrd="0" presId="urn:microsoft.com/office/officeart/2005/8/layout/hList3"/>
    <dgm:cxn modelId="{B8B4BB7D-56CD-42F4-85E4-8E92E617F02B}" srcId="{8EB6D760-929C-4DD6-A82B-9FF3C4E3B8FE}" destId="{8041F7B2-EA60-4FA9-AE8B-D1CB5FD879FC}" srcOrd="0" destOrd="0" parTransId="{2B6D1EEF-ACED-4BE0-AE0F-ECA95BDDD99C}" sibTransId="{DF377714-FFC2-4770-A778-C36CB6DD7B6F}"/>
    <dgm:cxn modelId="{2072AB58-7251-4817-B81F-344CE8123A6D}" type="presOf" srcId="{FD9EB6E5-B768-4896-A04A-2C8B88DE7E20}" destId="{AE085370-B2E1-4859-A4A2-FB52A614BB77}" srcOrd="0" destOrd="0" presId="urn:microsoft.com/office/officeart/2005/8/layout/hList3"/>
    <dgm:cxn modelId="{B40F70DB-68EE-420F-89BE-EDBA12536D0B}" type="presOf" srcId="{2E764536-68E7-4E1F-8834-E3BC6871EEE2}" destId="{09BCB312-27EF-474B-961E-D1317646DCFB}" srcOrd="0" destOrd="0" presId="urn:microsoft.com/office/officeart/2005/8/layout/hList3"/>
    <dgm:cxn modelId="{4FCCF2FB-D9DD-4722-9698-12D39D6DF890}" srcId="{8041F7B2-EA60-4FA9-AE8B-D1CB5FD879FC}" destId="{FD9EB6E5-B768-4896-A04A-2C8B88DE7E20}" srcOrd="2" destOrd="0" parTransId="{B31E3708-C1CE-46D8-AA56-1413B5F5EE1D}" sibTransId="{81C33D90-F1F2-47C3-AE76-632339191C9F}"/>
    <dgm:cxn modelId="{B65B0E01-2BC0-4424-972A-D353925DA85E}" srcId="{8041F7B2-EA60-4FA9-AE8B-D1CB5FD879FC}" destId="{2E764536-68E7-4E1F-8834-E3BC6871EEE2}" srcOrd="3" destOrd="0" parTransId="{9409347E-2B21-4FC8-93C4-1EB695B4BE7C}" sibTransId="{D5599906-876A-46CA-9D1A-BD4DDEE31296}"/>
    <dgm:cxn modelId="{25510D47-5BB8-4B4D-AB6C-20283845A10C}" type="presParOf" srcId="{C80C26D3-BB87-434B-8B34-ED23ACA6D525}" destId="{B4788F83-CADA-408F-A334-81A9D3A12D7A}" srcOrd="0" destOrd="0" presId="urn:microsoft.com/office/officeart/2005/8/layout/hList3"/>
    <dgm:cxn modelId="{5F819D19-A89F-4BF3-8028-88BC9AABEC5B}" type="presParOf" srcId="{C80C26D3-BB87-434B-8B34-ED23ACA6D525}" destId="{E82A4890-E95B-4D3D-BCEA-A7620124D236}" srcOrd="1" destOrd="0" presId="urn:microsoft.com/office/officeart/2005/8/layout/hList3"/>
    <dgm:cxn modelId="{571F1FF1-9694-4318-ADFB-65A284E70ACB}" type="presParOf" srcId="{E82A4890-E95B-4D3D-BCEA-A7620124D236}" destId="{4D42B996-3B81-4F32-980E-5E2406B1EC34}" srcOrd="0" destOrd="0" presId="urn:microsoft.com/office/officeart/2005/8/layout/hList3"/>
    <dgm:cxn modelId="{EC0FD35F-8971-44BE-87D9-53FB32E6FF30}" type="presParOf" srcId="{E82A4890-E95B-4D3D-BCEA-A7620124D236}" destId="{C2C88AC5-4330-4896-A687-5B093C4F5F03}" srcOrd="1" destOrd="0" presId="urn:microsoft.com/office/officeart/2005/8/layout/hList3"/>
    <dgm:cxn modelId="{E9DB77D5-3C49-4793-AA17-5BF7A0DC0CC2}" type="presParOf" srcId="{E82A4890-E95B-4D3D-BCEA-A7620124D236}" destId="{AE085370-B2E1-4859-A4A2-FB52A614BB77}" srcOrd="2" destOrd="0" presId="urn:microsoft.com/office/officeart/2005/8/layout/hList3"/>
    <dgm:cxn modelId="{91D83436-D6E9-4211-8103-F6D64596AD2B}" type="presParOf" srcId="{E82A4890-E95B-4D3D-BCEA-A7620124D236}" destId="{09BCB312-27EF-474B-961E-D1317646DCFB}" srcOrd="3" destOrd="0" presId="urn:microsoft.com/office/officeart/2005/8/layout/hList3"/>
    <dgm:cxn modelId="{E35E749A-E038-4053-9959-8009B5E21AA0}" type="presParOf" srcId="{C80C26D3-BB87-434B-8B34-ED23ACA6D525}" destId="{460CFDF7-E4E1-41F8-9904-546FE90A53E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37A26E8-1752-4E4F-8F38-0EC8BED6A07B}" type="doc">
      <dgm:prSet loTypeId="urn:microsoft.com/office/officeart/2005/8/layout/hList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08D5AEE-0470-457D-8BDF-8831BDFF38E2}">
      <dgm:prSet phldrT="[Текст]"/>
      <dgm:spPr/>
      <dgm:t>
        <a:bodyPr/>
        <a:lstStyle/>
        <a:p>
          <a:r>
            <a:rPr lang="ru-RU" dirty="0" smtClean="0"/>
            <a:t>Проектная деятельность</a:t>
          </a:r>
          <a:endParaRPr lang="ru-RU" dirty="0"/>
        </a:p>
      </dgm:t>
    </dgm:pt>
    <dgm:pt modelId="{9517AA9A-C4A1-403B-94D0-6C647FABCC1A}" type="parTrans" cxnId="{A6EB4D7B-9A38-4AF4-8122-E4370BC99667}">
      <dgm:prSet/>
      <dgm:spPr/>
      <dgm:t>
        <a:bodyPr/>
        <a:lstStyle/>
        <a:p>
          <a:endParaRPr lang="ru-RU"/>
        </a:p>
      </dgm:t>
    </dgm:pt>
    <dgm:pt modelId="{0C2269B8-EBAD-4C24-A8B2-26C6A286C1E7}" type="sibTrans" cxnId="{A6EB4D7B-9A38-4AF4-8122-E4370BC99667}">
      <dgm:prSet/>
      <dgm:spPr/>
      <dgm:t>
        <a:bodyPr/>
        <a:lstStyle/>
        <a:p>
          <a:endParaRPr lang="ru-RU"/>
        </a:p>
      </dgm:t>
    </dgm:pt>
    <dgm:pt modelId="{D70EDF9E-79E4-45FF-AA65-0B3379EBE6A5}">
      <dgm:prSet phldrT="[Текст]" custT="1"/>
      <dgm:spPr/>
      <dgm:t>
        <a:bodyPr/>
        <a:lstStyle/>
        <a:p>
          <a:r>
            <a:rPr lang="ru-RU" sz="3800" b="1" dirty="0" smtClean="0">
              <a:solidFill>
                <a:schemeClr val="bg1"/>
              </a:solidFill>
            </a:rPr>
            <a:t>«Успешный учитель» </a:t>
          </a:r>
        </a:p>
        <a:p>
          <a:r>
            <a:rPr lang="ru-RU" sz="2400" b="1" dirty="0" smtClean="0">
              <a:solidFill>
                <a:schemeClr val="bg1"/>
              </a:solidFill>
            </a:rPr>
            <a:t>МБОУ СОШ № 7</a:t>
          </a:r>
          <a:endParaRPr lang="ru-RU" sz="2400" dirty="0">
            <a:solidFill>
              <a:schemeClr val="bg1"/>
            </a:solidFill>
          </a:endParaRPr>
        </a:p>
      </dgm:t>
    </dgm:pt>
    <dgm:pt modelId="{48B8990F-AEE7-49D2-8F70-E3C35617B199}" type="parTrans" cxnId="{C9B3DE39-F642-426D-AD99-93651443DFA0}">
      <dgm:prSet/>
      <dgm:spPr/>
      <dgm:t>
        <a:bodyPr/>
        <a:lstStyle/>
        <a:p>
          <a:endParaRPr lang="ru-RU"/>
        </a:p>
      </dgm:t>
    </dgm:pt>
    <dgm:pt modelId="{BC438A73-F0E5-4D2C-960B-021264BDBBB9}" type="sibTrans" cxnId="{C9B3DE39-F642-426D-AD99-93651443DFA0}">
      <dgm:prSet/>
      <dgm:spPr/>
      <dgm:t>
        <a:bodyPr/>
        <a:lstStyle/>
        <a:p>
          <a:endParaRPr lang="ru-RU"/>
        </a:p>
      </dgm:t>
    </dgm:pt>
    <dgm:pt modelId="{346CF427-A34D-4EE3-9349-88E1C353E971}">
      <dgm:prSet phldrT="[Текст]" custT="1"/>
      <dgm:spPr/>
      <dgm:t>
        <a:bodyPr/>
        <a:lstStyle/>
        <a:p>
          <a:r>
            <a:rPr lang="ru-RU" sz="3100" b="1" dirty="0" smtClean="0">
              <a:solidFill>
                <a:schemeClr val="bg1"/>
              </a:solidFill>
            </a:rPr>
            <a:t>«</a:t>
          </a:r>
          <a:r>
            <a:rPr lang="ru-RU" sz="3100" b="1" dirty="0" err="1" smtClean="0">
              <a:solidFill>
                <a:schemeClr val="bg1"/>
              </a:solidFill>
            </a:rPr>
            <a:t>Микрокурс</a:t>
          </a:r>
          <a:r>
            <a:rPr lang="ru-RU" sz="3100" b="1" dirty="0" smtClean="0">
              <a:solidFill>
                <a:schemeClr val="bg1"/>
              </a:solidFill>
            </a:rPr>
            <a:t> для подопечных»</a:t>
          </a:r>
        </a:p>
        <a:p>
          <a:r>
            <a:rPr lang="ru-RU" sz="2400" b="1" dirty="0" smtClean="0">
              <a:solidFill>
                <a:schemeClr val="bg1"/>
              </a:solidFill>
            </a:rPr>
            <a:t>МБОУ СОШ № 5</a:t>
          </a:r>
          <a:endParaRPr lang="ru-RU" sz="2400" dirty="0">
            <a:solidFill>
              <a:schemeClr val="bg1"/>
            </a:solidFill>
          </a:endParaRPr>
        </a:p>
      </dgm:t>
    </dgm:pt>
    <dgm:pt modelId="{9BC4D1E3-287E-4534-8B98-1156BA31D987}" type="parTrans" cxnId="{78A8E2AD-18E1-42A8-9BEA-64711E4DE3A9}">
      <dgm:prSet/>
      <dgm:spPr/>
      <dgm:t>
        <a:bodyPr/>
        <a:lstStyle/>
        <a:p>
          <a:endParaRPr lang="ru-RU"/>
        </a:p>
      </dgm:t>
    </dgm:pt>
    <dgm:pt modelId="{9381DF2C-AC51-43F9-919F-B99C1F3BD349}" type="sibTrans" cxnId="{78A8E2AD-18E1-42A8-9BEA-64711E4DE3A9}">
      <dgm:prSet/>
      <dgm:spPr/>
      <dgm:t>
        <a:bodyPr/>
        <a:lstStyle/>
        <a:p>
          <a:endParaRPr lang="ru-RU"/>
        </a:p>
      </dgm:t>
    </dgm:pt>
    <dgm:pt modelId="{CAEA8E56-DB3B-4821-9BE3-4D6CF2328579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bg1"/>
              </a:solidFill>
            </a:rPr>
            <a:t>«От педагогической надежды к педагогическому мастерству»                      </a:t>
          </a:r>
          <a:r>
            <a:rPr lang="ru-RU" sz="2400" dirty="0" smtClean="0">
              <a:solidFill>
                <a:schemeClr val="bg1"/>
              </a:solidFill>
            </a:rPr>
            <a:t>МБОУ СОШ № 2</a:t>
          </a:r>
          <a:endParaRPr lang="ru-RU" sz="2400" dirty="0">
            <a:solidFill>
              <a:schemeClr val="bg1"/>
            </a:solidFill>
          </a:endParaRPr>
        </a:p>
      </dgm:t>
    </dgm:pt>
    <dgm:pt modelId="{99719213-5617-4F01-BABF-639FB9AE5160}" type="parTrans" cxnId="{A129B37E-379E-4918-A664-D4D8D03C3235}">
      <dgm:prSet/>
      <dgm:spPr/>
      <dgm:t>
        <a:bodyPr/>
        <a:lstStyle/>
        <a:p>
          <a:endParaRPr lang="ru-RU"/>
        </a:p>
      </dgm:t>
    </dgm:pt>
    <dgm:pt modelId="{5A40A90F-33AB-4CE0-A6A2-8AA1FA240A49}" type="sibTrans" cxnId="{A129B37E-379E-4918-A664-D4D8D03C3235}">
      <dgm:prSet/>
      <dgm:spPr/>
      <dgm:t>
        <a:bodyPr/>
        <a:lstStyle/>
        <a:p>
          <a:endParaRPr lang="ru-RU"/>
        </a:p>
      </dgm:t>
    </dgm:pt>
    <dgm:pt modelId="{D00D7A17-97C0-457B-91FE-28A21E00B394}" type="pres">
      <dgm:prSet presAssocID="{C37A26E8-1752-4E4F-8F38-0EC8BED6A07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436CBD-5A60-40A7-9300-484C9999EB87}" type="pres">
      <dgm:prSet presAssocID="{308D5AEE-0470-457D-8BDF-8831BDFF38E2}" presName="roof" presStyleLbl="dkBgShp" presStyleIdx="0" presStyleCnt="2" custScaleY="65446"/>
      <dgm:spPr/>
      <dgm:t>
        <a:bodyPr/>
        <a:lstStyle/>
        <a:p>
          <a:endParaRPr lang="ru-RU"/>
        </a:p>
      </dgm:t>
    </dgm:pt>
    <dgm:pt modelId="{4C9C4D68-7933-4471-88A5-27D8A05948EC}" type="pres">
      <dgm:prSet presAssocID="{308D5AEE-0470-457D-8BDF-8831BDFF38E2}" presName="pillars" presStyleCnt="0"/>
      <dgm:spPr/>
    </dgm:pt>
    <dgm:pt modelId="{9A7D423E-8069-43B4-BC1B-C1F176F4A067}" type="pres">
      <dgm:prSet presAssocID="{308D5AEE-0470-457D-8BDF-8831BDFF38E2}" presName="pillar1" presStyleLbl="node1" presStyleIdx="0" presStyleCnt="3" custLinFactNeighborX="-147" custLinFactNeighborY="-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5B5D5-EBD8-418E-9BEB-590BB3EE223B}" type="pres">
      <dgm:prSet presAssocID="{346CF427-A34D-4EE3-9349-88E1C353E971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D4CC15-71B5-432D-8DE2-73BAC8D94FCE}" type="pres">
      <dgm:prSet presAssocID="{CAEA8E56-DB3B-4821-9BE3-4D6CF2328579}" presName="pillarX" presStyleLbl="node1" presStyleIdx="2" presStyleCnt="3" custScaleY="103468" custLinFactNeighborX="2551" custLinFactNeighborY="1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1B9394-3225-45E3-8A48-55C75315D2CA}" type="pres">
      <dgm:prSet presAssocID="{308D5AEE-0470-457D-8BDF-8831BDFF38E2}" presName="base" presStyleLbl="dkBgShp" presStyleIdx="1" presStyleCnt="2"/>
      <dgm:spPr/>
    </dgm:pt>
  </dgm:ptLst>
  <dgm:cxnLst>
    <dgm:cxn modelId="{826FD9B0-7E7A-4865-AC5E-EFB23D67AB31}" type="presOf" srcId="{D70EDF9E-79E4-45FF-AA65-0B3379EBE6A5}" destId="{9A7D423E-8069-43B4-BC1B-C1F176F4A067}" srcOrd="0" destOrd="0" presId="urn:microsoft.com/office/officeart/2005/8/layout/hList3"/>
    <dgm:cxn modelId="{8E8D1F8D-C666-4BF4-9FB1-1ACFB213E1B6}" type="presOf" srcId="{308D5AEE-0470-457D-8BDF-8831BDFF38E2}" destId="{91436CBD-5A60-40A7-9300-484C9999EB87}" srcOrd="0" destOrd="0" presId="urn:microsoft.com/office/officeart/2005/8/layout/hList3"/>
    <dgm:cxn modelId="{A6EB4D7B-9A38-4AF4-8122-E4370BC99667}" srcId="{C37A26E8-1752-4E4F-8F38-0EC8BED6A07B}" destId="{308D5AEE-0470-457D-8BDF-8831BDFF38E2}" srcOrd="0" destOrd="0" parTransId="{9517AA9A-C4A1-403B-94D0-6C647FABCC1A}" sibTransId="{0C2269B8-EBAD-4C24-A8B2-26C6A286C1E7}"/>
    <dgm:cxn modelId="{31C60ABD-98D1-4099-897C-848214AC2FDC}" type="presOf" srcId="{346CF427-A34D-4EE3-9349-88E1C353E971}" destId="{6F45B5D5-EBD8-418E-9BEB-590BB3EE223B}" srcOrd="0" destOrd="0" presId="urn:microsoft.com/office/officeart/2005/8/layout/hList3"/>
    <dgm:cxn modelId="{44BEEEC5-CE29-483B-8788-54E6B8AA2018}" type="presOf" srcId="{CAEA8E56-DB3B-4821-9BE3-4D6CF2328579}" destId="{33D4CC15-71B5-432D-8DE2-73BAC8D94FCE}" srcOrd="0" destOrd="0" presId="urn:microsoft.com/office/officeart/2005/8/layout/hList3"/>
    <dgm:cxn modelId="{78A8E2AD-18E1-42A8-9BEA-64711E4DE3A9}" srcId="{308D5AEE-0470-457D-8BDF-8831BDFF38E2}" destId="{346CF427-A34D-4EE3-9349-88E1C353E971}" srcOrd="1" destOrd="0" parTransId="{9BC4D1E3-287E-4534-8B98-1156BA31D987}" sibTransId="{9381DF2C-AC51-43F9-919F-B99C1F3BD349}"/>
    <dgm:cxn modelId="{9EE8ECD5-5676-41C2-9EF9-550F7A1A3959}" type="presOf" srcId="{C37A26E8-1752-4E4F-8F38-0EC8BED6A07B}" destId="{D00D7A17-97C0-457B-91FE-28A21E00B394}" srcOrd="0" destOrd="0" presId="urn:microsoft.com/office/officeart/2005/8/layout/hList3"/>
    <dgm:cxn modelId="{C9B3DE39-F642-426D-AD99-93651443DFA0}" srcId="{308D5AEE-0470-457D-8BDF-8831BDFF38E2}" destId="{D70EDF9E-79E4-45FF-AA65-0B3379EBE6A5}" srcOrd="0" destOrd="0" parTransId="{48B8990F-AEE7-49D2-8F70-E3C35617B199}" sibTransId="{BC438A73-F0E5-4D2C-960B-021264BDBBB9}"/>
    <dgm:cxn modelId="{A129B37E-379E-4918-A664-D4D8D03C3235}" srcId="{308D5AEE-0470-457D-8BDF-8831BDFF38E2}" destId="{CAEA8E56-DB3B-4821-9BE3-4D6CF2328579}" srcOrd="2" destOrd="0" parTransId="{99719213-5617-4F01-BABF-639FB9AE5160}" sibTransId="{5A40A90F-33AB-4CE0-A6A2-8AA1FA240A49}"/>
    <dgm:cxn modelId="{5005AEAF-173C-4CB2-BC1C-797A450EDD96}" type="presParOf" srcId="{D00D7A17-97C0-457B-91FE-28A21E00B394}" destId="{91436CBD-5A60-40A7-9300-484C9999EB87}" srcOrd="0" destOrd="0" presId="urn:microsoft.com/office/officeart/2005/8/layout/hList3"/>
    <dgm:cxn modelId="{C7BA516C-25B2-48B9-8892-E4EFF12C9024}" type="presParOf" srcId="{D00D7A17-97C0-457B-91FE-28A21E00B394}" destId="{4C9C4D68-7933-4471-88A5-27D8A05948EC}" srcOrd="1" destOrd="0" presId="urn:microsoft.com/office/officeart/2005/8/layout/hList3"/>
    <dgm:cxn modelId="{40CFDB07-4EF7-469D-9528-6170F1E0AA23}" type="presParOf" srcId="{4C9C4D68-7933-4471-88A5-27D8A05948EC}" destId="{9A7D423E-8069-43B4-BC1B-C1F176F4A067}" srcOrd="0" destOrd="0" presId="urn:microsoft.com/office/officeart/2005/8/layout/hList3"/>
    <dgm:cxn modelId="{3C665E67-9A73-4AAB-8D09-716E6CD9679D}" type="presParOf" srcId="{4C9C4D68-7933-4471-88A5-27D8A05948EC}" destId="{6F45B5D5-EBD8-418E-9BEB-590BB3EE223B}" srcOrd="1" destOrd="0" presId="urn:microsoft.com/office/officeart/2005/8/layout/hList3"/>
    <dgm:cxn modelId="{0E506413-5E94-4DE0-B1F5-CD9328EA8A66}" type="presParOf" srcId="{4C9C4D68-7933-4471-88A5-27D8A05948EC}" destId="{33D4CC15-71B5-432D-8DE2-73BAC8D94FCE}" srcOrd="2" destOrd="0" presId="urn:microsoft.com/office/officeart/2005/8/layout/hList3"/>
    <dgm:cxn modelId="{F180B645-DD8E-48F0-AA3C-1C51B2A515E6}" type="presParOf" srcId="{D00D7A17-97C0-457B-91FE-28A21E00B394}" destId="{831B9394-3225-45E3-8A48-55C75315D2C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1FED2F-0A76-4E77-9E45-1A997ECAD28C}">
      <dsp:nvSpPr>
        <dsp:cNvPr id="0" name=""/>
        <dsp:cNvSpPr/>
      </dsp:nvSpPr>
      <dsp:spPr>
        <a:xfrm>
          <a:off x="0" y="246148"/>
          <a:ext cx="8229599" cy="81079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Работа с одаренными детьми </a:t>
          </a:r>
          <a:endParaRPr lang="ru-RU" sz="2400" b="1" kern="1200" dirty="0"/>
        </a:p>
      </dsp:txBody>
      <dsp:txXfrm>
        <a:off x="39580" y="285728"/>
        <a:ext cx="8150439" cy="731634"/>
      </dsp:txXfrm>
    </dsp:sp>
    <dsp:sp modelId="{BBBD4DF9-C06B-422F-B663-04A5FC2E415C}">
      <dsp:nvSpPr>
        <dsp:cNvPr id="0" name=""/>
        <dsp:cNvSpPr/>
      </dsp:nvSpPr>
      <dsp:spPr>
        <a:xfrm>
          <a:off x="0" y="1066702"/>
          <a:ext cx="8229599" cy="810794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Работа в условиях инклюзивного образования </a:t>
          </a:r>
          <a:endParaRPr lang="ru-RU" sz="2400" b="1" kern="1200" dirty="0"/>
        </a:p>
      </dsp:txBody>
      <dsp:txXfrm>
        <a:off x="39580" y="1106282"/>
        <a:ext cx="8150439" cy="731634"/>
      </dsp:txXfrm>
    </dsp:sp>
    <dsp:sp modelId="{62931200-2FFB-4B45-B4D3-2F5B5B2F20CC}">
      <dsp:nvSpPr>
        <dsp:cNvPr id="0" name=""/>
        <dsp:cNvSpPr/>
      </dsp:nvSpPr>
      <dsp:spPr>
        <a:xfrm>
          <a:off x="0" y="1834330"/>
          <a:ext cx="8229599" cy="810794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Преподавание русского языка учащимся, для которых он не является родным</a:t>
          </a:r>
          <a:endParaRPr lang="ru-RU" sz="2400" b="1" kern="1200" dirty="0"/>
        </a:p>
      </dsp:txBody>
      <dsp:txXfrm>
        <a:off x="39580" y="1873910"/>
        <a:ext cx="8150439" cy="731634"/>
      </dsp:txXfrm>
    </dsp:sp>
    <dsp:sp modelId="{E3DC39FE-EBF5-406F-ADA9-4C8852C8C84C}">
      <dsp:nvSpPr>
        <dsp:cNvPr id="0" name=""/>
        <dsp:cNvSpPr/>
      </dsp:nvSpPr>
      <dsp:spPr>
        <a:xfrm>
          <a:off x="0" y="2707810"/>
          <a:ext cx="8229599" cy="810794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Работа с детьми, имеющими проблемы в развитии </a:t>
          </a:r>
          <a:endParaRPr lang="ru-RU" sz="2400" b="1" kern="1200" dirty="0"/>
        </a:p>
      </dsp:txBody>
      <dsp:txXfrm>
        <a:off x="39580" y="2747390"/>
        <a:ext cx="8150439" cy="731634"/>
      </dsp:txXfrm>
    </dsp:sp>
    <dsp:sp modelId="{230BA81C-9EE4-4AC6-A71B-D4B3BF2E2A98}">
      <dsp:nvSpPr>
        <dsp:cNvPr id="0" name=""/>
        <dsp:cNvSpPr/>
      </dsp:nvSpPr>
      <dsp:spPr>
        <a:xfrm>
          <a:off x="0" y="3528365"/>
          <a:ext cx="8229599" cy="906006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Работа с </a:t>
          </a:r>
          <a:r>
            <a:rPr lang="ru-RU" sz="2400" b="1" kern="1200" dirty="0" err="1" smtClean="0"/>
            <a:t>девиантными</a:t>
          </a:r>
          <a:r>
            <a:rPr lang="ru-RU" sz="2400" b="1" kern="1200" dirty="0" smtClean="0"/>
            <a:t>, зависимыми, социально-уязвимыми учащимися, имеющими серьезные отклонения в поведении</a:t>
          </a:r>
          <a:endParaRPr lang="ru-RU" sz="2400" b="1" kern="1200" dirty="0"/>
        </a:p>
      </dsp:txBody>
      <dsp:txXfrm>
        <a:off x="44228" y="3572593"/>
        <a:ext cx="8141143" cy="8175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CB1B57-D184-43DB-898D-FFE5216C3849}">
      <dsp:nvSpPr>
        <dsp:cNvPr id="0" name=""/>
        <dsp:cNvSpPr/>
      </dsp:nvSpPr>
      <dsp:spPr>
        <a:xfrm>
          <a:off x="617219" y="0"/>
          <a:ext cx="6995160" cy="4281488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A56C3-395D-4F90-8E11-781BD62DE531}">
      <dsp:nvSpPr>
        <dsp:cNvPr id="0" name=""/>
        <dsp:cNvSpPr/>
      </dsp:nvSpPr>
      <dsp:spPr>
        <a:xfrm>
          <a:off x="125441" y="1296297"/>
          <a:ext cx="2744100" cy="17125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/>
            <a:t>Общепользо</a:t>
          </a:r>
          <a:endParaRPr lang="ru-RU" sz="3200" b="1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/>
            <a:t>вательский</a:t>
          </a:r>
          <a:endParaRPr lang="ru-RU" sz="3200" b="1" kern="1200" dirty="0"/>
        </a:p>
      </dsp:txBody>
      <dsp:txXfrm>
        <a:off x="209043" y="1379899"/>
        <a:ext cx="2576896" cy="1545391"/>
      </dsp:txXfrm>
    </dsp:sp>
    <dsp:sp modelId="{83250870-79E6-42F8-A1DE-889A927FBADF}">
      <dsp:nvSpPr>
        <dsp:cNvPr id="0" name=""/>
        <dsp:cNvSpPr/>
      </dsp:nvSpPr>
      <dsp:spPr>
        <a:xfrm>
          <a:off x="2969823" y="1284446"/>
          <a:ext cx="2377738" cy="1712595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Общепедагогически</a:t>
          </a:r>
          <a:r>
            <a:rPr lang="ru-RU" sz="3200" kern="1200" dirty="0" smtClean="0"/>
            <a:t>й</a:t>
          </a:r>
          <a:endParaRPr lang="ru-RU" sz="3200" kern="1200" dirty="0"/>
        </a:p>
      </dsp:txBody>
      <dsp:txXfrm>
        <a:off x="3053425" y="1368048"/>
        <a:ext cx="2210534" cy="1545391"/>
      </dsp:txXfrm>
    </dsp:sp>
    <dsp:sp modelId="{F19A2E97-1687-4035-AB87-B052AD666D3A}">
      <dsp:nvSpPr>
        <dsp:cNvPr id="0" name=""/>
        <dsp:cNvSpPr/>
      </dsp:nvSpPr>
      <dsp:spPr>
        <a:xfrm>
          <a:off x="5573285" y="1224282"/>
          <a:ext cx="2656314" cy="171259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Предметно-педагогический</a:t>
          </a:r>
          <a:endParaRPr lang="ru-RU" sz="3200" b="1" kern="1200" dirty="0"/>
        </a:p>
      </dsp:txBody>
      <dsp:txXfrm>
        <a:off x="5656887" y="1307884"/>
        <a:ext cx="2489110" cy="15453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C392AD-BF10-4134-8B85-438A0411784A}">
      <dsp:nvSpPr>
        <dsp:cNvPr id="0" name=""/>
        <dsp:cNvSpPr/>
      </dsp:nvSpPr>
      <dsp:spPr>
        <a:xfrm>
          <a:off x="2373912" y="341468"/>
          <a:ext cx="3667371" cy="359644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воспитание</a:t>
          </a:r>
          <a:endParaRPr lang="ru-RU" sz="3200" b="1" kern="1200" dirty="0"/>
        </a:p>
      </dsp:txBody>
      <dsp:txXfrm>
        <a:off x="4306704" y="1103573"/>
        <a:ext cx="1309775" cy="1070372"/>
      </dsp:txXfrm>
    </dsp:sp>
    <dsp:sp modelId="{5EDE1747-F0CC-4E99-AFB7-523C8F57C4A7}">
      <dsp:nvSpPr>
        <dsp:cNvPr id="0" name=""/>
        <dsp:cNvSpPr/>
      </dsp:nvSpPr>
      <dsp:spPr>
        <a:xfrm>
          <a:off x="2335303" y="469913"/>
          <a:ext cx="3596449" cy="359644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развитие</a:t>
          </a:r>
          <a:endParaRPr lang="ru-RU" sz="3200" b="1" kern="1200" dirty="0"/>
        </a:p>
      </dsp:txBody>
      <dsp:txXfrm>
        <a:off x="3191601" y="2803323"/>
        <a:ext cx="1926669" cy="941927"/>
      </dsp:txXfrm>
    </dsp:sp>
    <dsp:sp modelId="{2A2EDF5C-1F51-4C6A-A7A9-FE610380521E}">
      <dsp:nvSpPr>
        <dsp:cNvPr id="0" name=""/>
        <dsp:cNvSpPr/>
      </dsp:nvSpPr>
      <dsp:spPr>
        <a:xfrm>
          <a:off x="2188315" y="215125"/>
          <a:ext cx="3742285" cy="3849136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обучение</a:t>
          </a:r>
          <a:endParaRPr lang="ru-RU" sz="3200" b="1" kern="1200" dirty="0"/>
        </a:p>
      </dsp:txBody>
      <dsp:txXfrm>
        <a:off x="2621797" y="1030775"/>
        <a:ext cx="1336530" cy="1145576"/>
      </dsp:txXfrm>
    </dsp:sp>
    <dsp:sp modelId="{3AEE1551-E4A8-4767-8E20-5DA3EEADC19B}">
      <dsp:nvSpPr>
        <dsp:cNvPr id="0" name=""/>
        <dsp:cNvSpPr/>
      </dsp:nvSpPr>
      <dsp:spPr>
        <a:xfrm>
          <a:off x="2186670" y="118830"/>
          <a:ext cx="4041724" cy="404172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B63617-69FA-451D-B651-02C9C4DA3FD8}">
      <dsp:nvSpPr>
        <dsp:cNvPr id="0" name=""/>
        <dsp:cNvSpPr/>
      </dsp:nvSpPr>
      <dsp:spPr>
        <a:xfrm>
          <a:off x="2112666" y="247048"/>
          <a:ext cx="4041724" cy="404172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9A6F76-3E6D-4548-BC38-11064B453D52}">
      <dsp:nvSpPr>
        <dsp:cNvPr id="0" name=""/>
        <dsp:cNvSpPr/>
      </dsp:nvSpPr>
      <dsp:spPr>
        <a:xfrm>
          <a:off x="2037540" y="117477"/>
          <a:ext cx="4041724" cy="404172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216AE-78D6-4B8D-B047-991E3F318946}">
      <dsp:nvSpPr>
        <dsp:cNvPr id="0" name=""/>
        <dsp:cNvSpPr/>
      </dsp:nvSpPr>
      <dsp:spPr>
        <a:xfrm>
          <a:off x="576066" y="152888"/>
          <a:ext cx="8316411" cy="1246253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err="1" smtClean="0"/>
            <a:t>Диагностико-аналитическая</a:t>
          </a:r>
          <a:r>
            <a:rPr lang="ru-RU" sz="3500" b="1" kern="1200" dirty="0" smtClean="0"/>
            <a:t> деятельность</a:t>
          </a:r>
          <a:endParaRPr lang="ru-RU" sz="3500" kern="1200" dirty="0"/>
        </a:p>
      </dsp:txBody>
      <dsp:txXfrm>
        <a:off x="576066" y="152888"/>
        <a:ext cx="8316411" cy="1246253"/>
      </dsp:txXfrm>
    </dsp:sp>
    <dsp:sp modelId="{2E93CBCE-B15E-4F2A-A012-09635806FFF4}">
      <dsp:nvSpPr>
        <dsp:cNvPr id="0" name=""/>
        <dsp:cNvSpPr/>
      </dsp:nvSpPr>
      <dsp:spPr>
        <a:xfrm>
          <a:off x="252530" y="1680807"/>
          <a:ext cx="1996370" cy="390139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педагоги, прошедшие </a:t>
          </a:r>
          <a:r>
            <a:rPr lang="ru-RU" sz="2400" b="1" kern="1200" dirty="0" smtClean="0">
              <a:solidFill>
                <a:schemeClr val="bg1"/>
              </a:solidFill>
            </a:rPr>
            <a:t>пере-подготовку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252530" y="1680807"/>
        <a:ext cx="1996370" cy="3901393"/>
      </dsp:txXfrm>
    </dsp:sp>
    <dsp:sp modelId="{4D452499-27FB-4588-94A8-0FA920387B39}">
      <dsp:nvSpPr>
        <dsp:cNvPr id="0" name=""/>
        <dsp:cNvSpPr/>
      </dsp:nvSpPr>
      <dsp:spPr>
        <a:xfrm>
          <a:off x="1999835" y="1704918"/>
          <a:ext cx="2529919" cy="3901393"/>
        </a:xfrm>
        <a:prstGeom prst="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педагоги с перерывом в профессии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1999835" y="1704918"/>
        <a:ext cx="2529919" cy="3901393"/>
      </dsp:txXfrm>
    </dsp:sp>
    <dsp:sp modelId="{416FDAFF-016D-462D-B943-5747FAB7FFAE}">
      <dsp:nvSpPr>
        <dsp:cNvPr id="0" name=""/>
        <dsp:cNvSpPr/>
      </dsp:nvSpPr>
      <dsp:spPr>
        <a:xfrm>
          <a:off x="4529755" y="1704918"/>
          <a:ext cx="2379810" cy="3901393"/>
        </a:xfrm>
        <a:prstGeom prst="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педагоги с низкой </a:t>
          </a:r>
          <a:r>
            <a:rPr lang="ru-RU" sz="2400" b="1" kern="1200" dirty="0" err="1" smtClean="0">
              <a:solidFill>
                <a:schemeClr val="bg1"/>
              </a:solidFill>
            </a:rPr>
            <a:t>результатив-ностью</a:t>
          </a:r>
          <a:r>
            <a:rPr lang="ru-RU" sz="2400" b="1" kern="1200" dirty="0" smtClean="0">
              <a:solidFill>
                <a:schemeClr val="bg1"/>
              </a:solidFill>
            </a:rPr>
            <a:t>  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4529755" y="1704918"/>
        <a:ext cx="2379810" cy="3901393"/>
      </dsp:txXfrm>
    </dsp:sp>
    <dsp:sp modelId="{0C9AF480-ABB8-450C-8B06-CEA37770C27C}">
      <dsp:nvSpPr>
        <dsp:cNvPr id="0" name=""/>
        <dsp:cNvSpPr/>
      </dsp:nvSpPr>
      <dsp:spPr>
        <a:xfrm>
          <a:off x="6909565" y="1704918"/>
          <a:ext cx="2555513" cy="3901393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перспективные молодые учителя  заинтересованные в   своем профессиональном росте</a:t>
          </a:r>
          <a:endParaRPr lang="ru-RU" sz="2400" kern="1200" dirty="0"/>
        </a:p>
      </dsp:txBody>
      <dsp:txXfrm>
        <a:off x="6909565" y="1704918"/>
        <a:ext cx="2555513" cy="3901393"/>
      </dsp:txXfrm>
    </dsp:sp>
    <dsp:sp modelId="{962635C3-6EDE-47C9-801C-53AFDDD257A1}">
      <dsp:nvSpPr>
        <dsp:cNvPr id="0" name=""/>
        <dsp:cNvSpPr/>
      </dsp:nvSpPr>
      <dsp:spPr>
        <a:xfrm>
          <a:off x="432049" y="5606311"/>
          <a:ext cx="8604444" cy="433488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612DF5-BA37-4949-95B5-222A192D6FD4}">
      <dsp:nvSpPr>
        <dsp:cNvPr id="0" name=""/>
        <dsp:cNvSpPr/>
      </dsp:nvSpPr>
      <dsp:spPr>
        <a:xfrm>
          <a:off x="0" y="206014"/>
          <a:ext cx="9144000" cy="1003931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kern="1200" dirty="0" smtClean="0"/>
            <a:t>Информационная деятельность</a:t>
          </a:r>
          <a:endParaRPr lang="ru-RU" sz="4600" kern="1200" dirty="0"/>
        </a:p>
      </dsp:txBody>
      <dsp:txXfrm>
        <a:off x="0" y="206014"/>
        <a:ext cx="9144000" cy="1003931"/>
      </dsp:txXfrm>
    </dsp:sp>
    <dsp:sp modelId="{55C5FC19-6C7A-4ED6-A730-4C81C218AD11}">
      <dsp:nvSpPr>
        <dsp:cNvPr id="0" name=""/>
        <dsp:cNvSpPr/>
      </dsp:nvSpPr>
      <dsp:spPr>
        <a:xfrm>
          <a:off x="727" y="1621974"/>
          <a:ext cx="3147341" cy="38387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Информационная деятельность</a:t>
          </a:r>
          <a:endParaRPr lang="ru-RU" sz="2800" kern="1200" dirty="0"/>
        </a:p>
      </dsp:txBody>
      <dsp:txXfrm>
        <a:off x="727" y="1621974"/>
        <a:ext cx="3147341" cy="3838776"/>
      </dsp:txXfrm>
    </dsp:sp>
    <dsp:sp modelId="{9294C619-5393-42A6-9C25-4CD8F2D312A7}">
      <dsp:nvSpPr>
        <dsp:cNvPr id="0" name=""/>
        <dsp:cNvSpPr/>
      </dsp:nvSpPr>
      <dsp:spPr>
        <a:xfrm>
          <a:off x="3148069" y="1621974"/>
          <a:ext cx="3139911" cy="3838776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Профессиональный стандарт педагога</a:t>
          </a:r>
          <a:endParaRPr lang="ru-RU" sz="2800" kern="1200" dirty="0"/>
        </a:p>
      </dsp:txBody>
      <dsp:txXfrm>
        <a:off x="3148069" y="1621974"/>
        <a:ext cx="3139911" cy="3838776"/>
      </dsp:txXfrm>
    </dsp:sp>
    <dsp:sp modelId="{D7F36004-E746-4C08-A3B1-7A03DF131490}">
      <dsp:nvSpPr>
        <dsp:cNvPr id="0" name=""/>
        <dsp:cNvSpPr/>
      </dsp:nvSpPr>
      <dsp:spPr>
        <a:xfrm>
          <a:off x="6287980" y="1621974"/>
          <a:ext cx="2855292" cy="3838776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Федеральные государственные стандарты</a:t>
          </a:r>
          <a:endParaRPr lang="ru-RU" sz="2800" b="1" kern="1200" dirty="0"/>
        </a:p>
      </dsp:txBody>
      <dsp:txXfrm>
        <a:off x="6287980" y="1621974"/>
        <a:ext cx="2855292" cy="3838776"/>
      </dsp:txXfrm>
    </dsp:sp>
    <dsp:sp modelId="{23002A7F-4D1F-4CD5-A0FA-362D9EAFB75A}">
      <dsp:nvSpPr>
        <dsp:cNvPr id="0" name=""/>
        <dsp:cNvSpPr/>
      </dsp:nvSpPr>
      <dsp:spPr>
        <a:xfrm>
          <a:off x="0" y="5460750"/>
          <a:ext cx="9144000" cy="42653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788F83-CADA-408F-A334-81A9D3A12D7A}">
      <dsp:nvSpPr>
        <dsp:cNvPr id="0" name=""/>
        <dsp:cNvSpPr/>
      </dsp:nvSpPr>
      <dsp:spPr>
        <a:xfrm>
          <a:off x="0" y="86411"/>
          <a:ext cx="9144000" cy="1468956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bg1"/>
              </a:solidFill>
            </a:rPr>
            <a:t>Организационно-методическая</a:t>
          </a:r>
          <a:br>
            <a:rPr lang="ru-RU" sz="4000" b="1" kern="1200" dirty="0" smtClean="0">
              <a:solidFill>
                <a:schemeClr val="bg1"/>
              </a:solidFill>
            </a:rPr>
          </a:br>
          <a:endParaRPr lang="ru-RU" sz="4000" kern="1200" dirty="0">
            <a:solidFill>
              <a:schemeClr val="bg1"/>
            </a:solidFill>
          </a:endParaRPr>
        </a:p>
      </dsp:txBody>
      <dsp:txXfrm>
        <a:off x="0" y="86411"/>
        <a:ext cx="9144000" cy="1468956"/>
      </dsp:txXfrm>
    </dsp:sp>
    <dsp:sp modelId="{4D42B996-3B81-4F32-980E-5E2406B1EC34}">
      <dsp:nvSpPr>
        <dsp:cNvPr id="0" name=""/>
        <dsp:cNvSpPr/>
      </dsp:nvSpPr>
      <dsp:spPr>
        <a:xfrm>
          <a:off x="1116" y="1728189"/>
          <a:ext cx="2285441" cy="381066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</a:rPr>
            <a:t>Банк данных</a:t>
          </a:r>
          <a:br>
            <a:rPr lang="ru-RU" sz="3200" b="1" kern="1200" dirty="0" smtClean="0">
              <a:solidFill>
                <a:schemeClr val="bg1"/>
              </a:solidFill>
            </a:rPr>
          </a:br>
          <a:endParaRPr lang="ru-RU" sz="3200" kern="1200" dirty="0">
            <a:solidFill>
              <a:schemeClr val="bg1"/>
            </a:solidFill>
          </a:endParaRPr>
        </a:p>
      </dsp:txBody>
      <dsp:txXfrm>
        <a:off x="1116" y="1728189"/>
        <a:ext cx="2285441" cy="3810662"/>
      </dsp:txXfrm>
    </dsp:sp>
    <dsp:sp modelId="{C2C88AC5-4330-4896-A687-5B093C4F5F03}">
      <dsp:nvSpPr>
        <dsp:cNvPr id="0" name=""/>
        <dsp:cNvSpPr/>
      </dsp:nvSpPr>
      <dsp:spPr>
        <a:xfrm>
          <a:off x="2286558" y="1728189"/>
          <a:ext cx="2285441" cy="3810662"/>
        </a:xfrm>
        <a:prstGeom prst="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</a:rPr>
            <a:t>Методическое сопровождение</a:t>
          </a:r>
          <a:br>
            <a:rPr lang="ru-RU" sz="3200" b="1" kern="1200" dirty="0" smtClean="0">
              <a:solidFill>
                <a:schemeClr val="bg1"/>
              </a:solidFill>
            </a:rPr>
          </a:br>
          <a:endParaRPr lang="ru-RU" sz="3200" kern="1200" dirty="0">
            <a:solidFill>
              <a:schemeClr val="bg1"/>
            </a:solidFill>
          </a:endParaRPr>
        </a:p>
      </dsp:txBody>
      <dsp:txXfrm>
        <a:off x="2286558" y="1728189"/>
        <a:ext cx="2285441" cy="3810662"/>
      </dsp:txXfrm>
    </dsp:sp>
    <dsp:sp modelId="{AE085370-B2E1-4859-A4A2-FB52A614BB77}">
      <dsp:nvSpPr>
        <dsp:cNvPr id="0" name=""/>
        <dsp:cNvSpPr/>
      </dsp:nvSpPr>
      <dsp:spPr>
        <a:xfrm>
          <a:off x="4572000" y="1728189"/>
          <a:ext cx="2285441" cy="3810662"/>
        </a:xfrm>
        <a:prstGeom prst="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</a:rPr>
            <a:t>Проектная деятельность</a:t>
          </a:r>
          <a:br>
            <a:rPr lang="ru-RU" sz="3200" b="1" kern="1200" dirty="0" smtClean="0">
              <a:solidFill>
                <a:schemeClr val="bg1"/>
              </a:solidFill>
            </a:rPr>
          </a:br>
          <a:endParaRPr lang="ru-RU" sz="3200" kern="1200" dirty="0">
            <a:solidFill>
              <a:schemeClr val="bg1"/>
            </a:solidFill>
          </a:endParaRPr>
        </a:p>
      </dsp:txBody>
      <dsp:txXfrm>
        <a:off x="4572000" y="1728189"/>
        <a:ext cx="2285441" cy="3810662"/>
      </dsp:txXfrm>
    </dsp:sp>
    <dsp:sp modelId="{09BCB312-27EF-474B-961E-D1317646DCFB}">
      <dsp:nvSpPr>
        <dsp:cNvPr id="0" name=""/>
        <dsp:cNvSpPr/>
      </dsp:nvSpPr>
      <dsp:spPr>
        <a:xfrm>
          <a:off x="6857441" y="1728189"/>
          <a:ext cx="2285441" cy="3810662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bg1"/>
              </a:solidFill>
            </a:rPr>
            <a:t>Обобщение и </a:t>
          </a:r>
          <a:r>
            <a:rPr lang="ru-RU" sz="2800" b="1" kern="1200" dirty="0" smtClean="0">
              <a:solidFill>
                <a:schemeClr val="bg1"/>
              </a:solidFill>
            </a:rPr>
            <a:t>распространение опыта</a:t>
          </a:r>
          <a:endParaRPr lang="ru-RU" sz="2800" kern="1200" dirty="0">
            <a:solidFill>
              <a:schemeClr val="bg1"/>
            </a:solidFill>
          </a:endParaRPr>
        </a:p>
      </dsp:txBody>
      <dsp:txXfrm>
        <a:off x="6857441" y="1728189"/>
        <a:ext cx="2285441" cy="3810662"/>
      </dsp:txXfrm>
    </dsp:sp>
    <dsp:sp modelId="{460CFDF7-E4E1-41F8-9904-546FE90A53E6}">
      <dsp:nvSpPr>
        <dsp:cNvPr id="0" name=""/>
        <dsp:cNvSpPr/>
      </dsp:nvSpPr>
      <dsp:spPr>
        <a:xfrm>
          <a:off x="0" y="5538852"/>
          <a:ext cx="9144000" cy="423406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36CBD-5A60-40A7-9300-484C9999EB87}">
      <dsp:nvSpPr>
        <dsp:cNvPr id="0" name=""/>
        <dsp:cNvSpPr/>
      </dsp:nvSpPr>
      <dsp:spPr>
        <a:xfrm>
          <a:off x="0" y="157910"/>
          <a:ext cx="9144000" cy="1196345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/>
            <a:t>Проектная деятельность</a:t>
          </a:r>
          <a:endParaRPr lang="ru-RU" sz="5500" kern="1200" dirty="0"/>
        </a:p>
      </dsp:txBody>
      <dsp:txXfrm>
        <a:off x="0" y="157910"/>
        <a:ext cx="9144000" cy="1196345"/>
      </dsp:txXfrm>
    </dsp:sp>
    <dsp:sp modelId="{9A7D423E-8069-43B4-BC1B-C1F176F4A067}">
      <dsp:nvSpPr>
        <dsp:cNvPr id="0" name=""/>
        <dsp:cNvSpPr/>
      </dsp:nvSpPr>
      <dsp:spPr>
        <a:xfrm>
          <a:off x="0" y="1642285"/>
          <a:ext cx="3045023" cy="38387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chemeClr val="bg1"/>
              </a:solidFill>
            </a:rPr>
            <a:t>«Успешный учитель» </a:t>
          </a: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МБОУ СОШ № 7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0" y="1642285"/>
        <a:ext cx="3045023" cy="3838776"/>
      </dsp:txXfrm>
    </dsp:sp>
    <dsp:sp modelId="{6F45B5D5-EBD8-418E-9BEB-590BB3EE223B}">
      <dsp:nvSpPr>
        <dsp:cNvPr id="0" name=""/>
        <dsp:cNvSpPr/>
      </dsp:nvSpPr>
      <dsp:spPr>
        <a:xfrm>
          <a:off x="3049488" y="1670077"/>
          <a:ext cx="3045023" cy="3838776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chemeClr val="bg1"/>
              </a:solidFill>
            </a:rPr>
            <a:t>«</a:t>
          </a:r>
          <a:r>
            <a:rPr lang="ru-RU" sz="3100" b="1" kern="1200" dirty="0" err="1" smtClean="0">
              <a:solidFill>
                <a:schemeClr val="bg1"/>
              </a:solidFill>
            </a:rPr>
            <a:t>Микрокурс</a:t>
          </a:r>
          <a:r>
            <a:rPr lang="ru-RU" sz="3100" b="1" kern="1200" dirty="0" smtClean="0">
              <a:solidFill>
                <a:schemeClr val="bg1"/>
              </a:solidFill>
            </a:rPr>
            <a:t> для подопечных»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МБОУ СОШ № 5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3049488" y="1670077"/>
        <a:ext cx="3045023" cy="3838776"/>
      </dsp:txXfrm>
    </dsp:sp>
    <dsp:sp modelId="{33D4CC15-71B5-432D-8DE2-73BAC8D94FCE}">
      <dsp:nvSpPr>
        <dsp:cNvPr id="0" name=""/>
        <dsp:cNvSpPr/>
      </dsp:nvSpPr>
      <dsp:spPr>
        <a:xfrm>
          <a:off x="6098976" y="1656181"/>
          <a:ext cx="3045023" cy="3971905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</a:rPr>
            <a:t>«От педагогической надежды к педагогическому мастерству»                      </a:t>
          </a:r>
          <a:r>
            <a:rPr lang="ru-RU" sz="2400" kern="1200" dirty="0" smtClean="0">
              <a:solidFill>
                <a:schemeClr val="bg1"/>
              </a:solidFill>
            </a:rPr>
            <a:t>МБОУ СОШ № 2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6098976" y="1656181"/>
        <a:ext cx="3045023" cy="3971905"/>
      </dsp:txXfrm>
    </dsp:sp>
    <dsp:sp modelId="{831B9394-3225-45E3-8A48-55C75315D2CA}">
      <dsp:nvSpPr>
        <dsp:cNvPr id="0" name=""/>
        <dsp:cNvSpPr/>
      </dsp:nvSpPr>
      <dsp:spPr>
        <a:xfrm>
          <a:off x="0" y="5508854"/>
          <a:ext cx="9144000" cy="42653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58D26-BE19-4BA2-B019-E13DC1825319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F85D-75A5-4632-ACDF-068D1030B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91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7F85D-75A5-4632-ACDF-068D1030BD09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924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6" y="1844824"/>
            <a:ext cx="9136863" cy="3024336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Наставничество как эффективный способ достижения соответствия профессиональных качеств учителя требованиям профессиональных стандартов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Педагог должен уметь: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400600"/>
          </a:xfrm>
        </p:spPr>
        <p:txBody>
          <a:bodyPr>
            <a:noAutofit/>
          </a:bodyPr>
          <a:lstStyle/>
          <a:p>
            <a:pPr lvl="0"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Владеть формами и методами обучения, в том числе выходящими за рамки учебных занятий: проектная деятельность, лабораторные эксперименты и пр.</a:t>
            </a:r>
          </a:p>
          <a:p>
            <a:pPr lvl="0"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Использовать и апробировать специальные подходы к обучению всех обучающихся,   в том числе с особыми потребностями в образовании:</a:t>
            </a:r>
          </a:p>
          <a:p>
            <a:pPr lvl="0"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Владеть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</a:rPr>
              <a:t>ИКТ-компетентностями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lvl="0"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Разрабатывать и реализовывать индивидуальные образовательные маршруты.</a:t>
            </a:r>
          </a:p>
          <a:p>
            <a:pPr lvl="0" algn="just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Выстраивать партнерское взаимодействие с родителями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Содержание </a:t>
            </a:r>
            <a:r>
              <a:rPr lang="ru-RU" sz="3600" b="1" dirty="0" err="1" smtClean="0">
                <a:solidFill>
                  <a:srgbClr val="C00000"/>
                </a:solidFill>
              </a:rPr>
              <a:t>Профстандарта</a:t>
            </a:r>
            <a:r>
              <a:rPr lang="ru-RU" sz="3600" b="1" dirty="0" smtClean="0">
                <a:solidFill>
                  <a:srgbClr val="C00000"/>
                </a:solidFill>
              </a:rPr>
              <a:t> педагога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471338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Педагог должен выполнять трудовые действия: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just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Разрабатывать (участвовать в разработке) и реализовывать программы в соответствии с ФГОС</a:t>
            </a:r>
          </a:p>
          <a:p>
            <a:pPr lvl="0" algn="just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Организация и проведение мониторинга освоения детьми образовательной программы</a:t>
            </a:r>
          </a:p>
          <a:p>
            <a:pPr lvl="0" algn="just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Развитие профессионально значимых компетенций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568952" cy="1215008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                  Необходимость наполнения профессионального стандарта учителя новыми компетенциями:</a:t>
            </a:r>
            <a:r>
              <a:rPr lang="ru-RU" b="1" dirty="0" smtClean="0"/>
              <a:t> </a:t>
            </a:r>
            <a:endParaRPr lang="ru-RU" b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844825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Профессиональная ИКТ-компетентность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44675"/>
          <a:ext cx="8229600" cy="428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Содержание профессионального стандарта педагога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44675"/>
          <a:ext cx="8229600" cy="428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92088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Обучение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Иметь высшее образование.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Демонстрировать знание предмета и программы обучения.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Уметь планировать, проводить уроки, анализировать их эффективность (самоанализ урока).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Владеть формами и методами обучения, выходящими за рамки уроков: лабораторные эксперименты, полевая практика и т.п.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Использовать специальные подходы к обучению, для того чтобы включить в образовательный процесс всех учеников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Уметь объективно оценивать знания учеников, используя разные формы и методы контроля.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Владеть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ИКТ-компетенциями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8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Воспитание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8892480" cy="547260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Владеть формами и методами воспитательной работы, используя их как на уроке, так и во внеклассной деятельности.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Владеть методами организации экскурсий, походов и экспедиций.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Владеть методами музейной педагогики, используя их для расширения кругозора учащихся.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Эффективно регулировать поведение учащихся для обеспечения безопасной образовательной среды.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Эффективно управлять классами, с целью вовлечения учеников в процесс обучения и воспитания, мотивируя их учебно-познавательную деятельность. 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Устанавливать четкие правила поведения в классе в соответствии со школьным уставом и правилами поведения в образовательной организации.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Оказывать всестороннюю помощь и поддержку в организации ученических органов самоуправления.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8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Воспитание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73325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 общаться с детьми, признавая их достоинство, понимая и принимая их.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Уметь находить ценностный аспект учебного знания и информации и обеспечивать его понимание переживание учащимися.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Уметь проектировать и создавать ситуации и события, развивающие эмоционально-ценностную сферу ребенка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Уметь обнаруживать и реализовывать воспитательные возможности различных видов деятельности ребенка </a:t>
            </a: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 строить воспитательную деятельность с учетом культурных различий детей, половозрастных и индивидуальных особенностей.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Уметь создавать в учебных группах (классе, кружке, секции и т.п.) детско-взрослые общности учащихся, их родителей и педагогов.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 поддерживать конструктивные воспитательные усилия родителей учащихся, привлекать семью к решению вопросов воспитания ребенка.</a:t>
            </a:r>
          </a:p>
          <a:p>
            <a:pPr>
              <a:lnSpc>
                <a:spcPct val="80000"/>
              </a:lnSpc>
            </a:pP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Развитие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 Готовность принять разных детей, вне зависимости от их реальных учебных возможностей, особенностей в поведении, состояния психического и физического здоровья. Профессиональная установка на оказание помощи любому ребенку.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Способность в ходе наблюдения выявлять разнообразные проблемы детей, связанные с особенностями их развития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Способность оказать адресную помощь ребенку своими педагогическими приемами.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Готовность к взаимодействию с другими специалистами в рамках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психолого-медико-педагогического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консилиума.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Умение читать документацию специалистов (психологов, дефектологов, логопедов и т.д.).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Основные пути развития профессиональных компетенций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68552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Система подготовки и переподготовки педагогических кадров (проблемные курсы и курсы повышения квалификации).</a:t>
            </a:r>
          </a:p>
          <a:p>
            <a:pPr lvl="0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Работа в методических объединениях, творческих группах.</a:t>
            </a:r>
          </a:p>
          <a:p>
            <a:pPr lvl="0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Исследовательская, экспериментальная деятельность.</a:t>
            </a:r>
          </a:p>
          <a:p>
            <a:pPr lvl="0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Инновационная деятельность, освоение новых педагогических технологий.</a:t>
            </a:r>
          </a:p>
          <a:p>
            <a:pPr lvl="0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Различные формы педагогической поддержки.</a:t>
            </a:r>
          </a:p>
          <a:p>
            <a:pPr lvl="0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Активное участие в педагогических конкурсах, мастер – классах.</a:t>
            </a:r>
          </a:p>
          <a:p>
            <a:pPr lvl="0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Проблемные семинары и </a:t>
            </a:r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</a:rPr>
              <a:t>вебинары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lvl="0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Обобщение собственного педагогического опыта.</a:t>
            </a:r>
          </a:p>
          <a:p>
            <a:pPr lvl="0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Работа по самообразованию. 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Новая папка\23-10-2020_16-11-40\Визитная карточка наставничества Лениногорского муниципального района РТ\Визитная карточка наставничества Лениногорского муниципального района РТ\k2_items_src_4961a3ccc9a7b4f635e66f96c18466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6907"/>
            <a:ext cx="8424936" cy="6451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nastav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335" y="692696"/>
            <a:ext cx="9243335" cy="6165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XhEVfRsQD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620688"/>
            <a:ext cx="10153128" cy="6065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EYccZXJX0AUQXX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908720"/>
            <a:ext cx="9577064" cy="5387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Диагностико-аналитическая деятельность:</a:t>
            </a:r>
          </a:p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Информационная деятельность</a:t>
            </a:r>
          </a:p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Организационно-методическая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Коррекционно-консультативная деятельность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36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657512"/>
              </p:ext>
            </p:extLst>
          </p:nvPr>
        </p:nvGraphicFramePr>
        <p:xfrm>
          <a:off x="-324544" y="836712"/>
          <a:ext cx="9468544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9144000" cy="609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620688"/>
          <a:ext cx="9144000" cy="6048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9144000" cy="609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5" t="11270" r="15893" b="9682"/>
          <a:stretch/>
        </p:blipFill>
        <p:spPr bwMode="auto">
          <a:xfrm>
            <a:off x="228600" y="772886"/>
            <a:ext cx="8501743" cy="5421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Лучшие наставники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28133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i="1" dirty="0" err="1" smtClean="0">
                <a:solidFill>
                  <a:schemeClr val="accent1">
                    <a:lumMod val="75000"/>
                  </a:schemeClr>
                </a:solidFill>
              </a:rPr>
              <a:t>Заплетаева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Ирина </a:t>
            </a:r>
            <a:r>
              <a:rPr lang="ru-RU" b="1" i="1" dirty="0" err="1" smtClean="0">
                <a:solidFill>
                  <a:schemeClr val="accent1">
                    <a:lumMod val="75000"/>
                  </a:schemeClr>
                </a:solidFill>
              </a:rPr>
              <a:t>Наелевна</a:t>
            </a:r>
            <a:endParaRPr lang="ru-R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учитель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английского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языка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высшей квалификационной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категории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</a:rPr>
              <a:t>МБОУ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 «СОШ №7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»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г. Лениногорска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РТ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Член республиканского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Совета Наставников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84784"/>
            <a:ext cx="337778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557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Новая папка\23-10-2020_16-11-40\Визитная карточка наставничества Лениногорского муниципального района РТ\Визитная карточка наставничества Лениногорского муниципального района РТ\настоящий учите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548680"/>
            <a:ext cx="6858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Лучшие наставники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</a:rPr>
              <a:t>Ахметзянова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Лилия </a:t>
            </a:r>
            <a:r>
              <a:rPr lang="ru-RU" b="1" i="1" dirty="0" err="1" smtClean="0">
                <a:solidFill>
                  <a:schemeClr val="accent1">
                    <a:lumMod val="75000"/>
                  </a:schemeClr>
                </a:solidFill>
              </a:rPr>
              <a:t>Касимовна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Учитель начальных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классов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высшей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квалификационной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категории                    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МБОУ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«СОШ   №5»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г. Лениногорск РТ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»</a:t>
            </a:r>
          </a:p>
          <a:p>
            <a:pPr marL="0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2050" name="Picture 2" descr="C:\Users\User\Desktop\СЕМИНАР\ДОКЛАД\23-10-2020_06-08-36\175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956" y="1628800"/>
            <a:ext cx="27003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24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Лучшие наставники</a:t>
            </a:r>
            <a:endParaRPr lang="ru-RU" dirty="0"/>
          </a:p>
        </p:txBody>
      </p:sp>
      <p:pic>
        <p:nvPicPr>
          <p:cNvPr id="4" name="Объект 3" descr="https://edu.tatar.ru/upload/anketas/7695.jpg?rand=2005841720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44824"/>
            <a:ext cx="2841104" cy="39604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2276872"/>
            <a:ext cx="53285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Аннина Марина Анатольевна</a:t>
            </a:r>
          </a:p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учитель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русского языка и литературы	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 высшей квалификационной </a:t>
            </a:r>
          </a:p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категории</a:t>
            </a:r>
            <a:endParaRPr lang="ru-RU" sz="28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МБОУ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«СОШ №7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г.Лениногорска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» РТ</a:t>
            </a:r>
          </a:p>
        </p:txBody>
      </p:sp>
    </p:spTree>
    <p:extLst>
      <p:ext uri="{BB962C8B-B14F-4D97-AF65-F5344CB8AC3E}">
        <p14:creationId xmlns:p14="http://schemas.microsoft.com/office/powerpoint/2010/main" val="25620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Лучшие наставники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Сальникова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Ирина Олеговна</a:t>
            </a:r>
          </a:p>
          <a:p>
            <a:pPr marL="0" indent="0">
              <a:buNone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учитель английского языка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высшей квалификационной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</a:rPr>
              <a:t>МБОУ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«СОШ №2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г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. Лениногорск РТ»</a:t>
            </a:r>
          </a:p>
          <a:p>
            <a:endParaRPr lang="ru-RU" dirty="0"/>
          </a:p>
        </p:txBody>
      </p:sp>
      <p:pic>
        <p:nvPicPr>
          <p:cNvPr id="4" name="Рисунок 3" descr="C:\Users\User\Desktop\ГРАНТЫ\ГРАНТЫ 19-20\ГРАНТ УЧИТЕЛЬ\РТ ШКОЛА НАСТАВНИЧЕСТВА ДОК\фото ИО\IMG-20171215-WA001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012268"/>
            <a:ext cx="2697713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023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sun9-9.userapi.com/c856128/v856128003/6a83/xV1nP8nTUD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7" t="-3095" r="16601" b="19330"/>
          <a:stretch/>
        </p:blipFill>
        <p:spPr bwMode="auto">
          <a:xfrm>
            <a:off x="4211961" y="2765456"/>
            <a:ext cx="4932039" cy="4092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F:\ОГ\IMG_988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404664"/>
            <a:ext cx="5442423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97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IMG-20201024-WA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7560840" cy="6248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77272"/>
            <a:ext cx="8229600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ownloads\IMG-20201026-WA0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82554"/>
            <a:ext cx="3435846" cy="4581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ownloads\IMG-20201026-WA00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60848"/>
            <a:ext cx="3327834" cy="4437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ownloads\IMG-20201026-WA0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0" y="490127"/>
            <a:ext cx="2736304" cy="36484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esktop\коллекти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350132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Новая папка\23-10-2020_16-11-40\Визитная карточка наставничества Лениногорского муниципального района РТ\Визитная карточка наставничества Лениногорского муниципального района РТ\557777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76672"/>
            <a:ext cx="6264696" cy="6203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Новая папка\23-10-2020_16-11-40\Визитная карточка наставничества Лениногорского муниципального района РТ\Визитная карточка наставничества Лениногорского муниципального района РТ\strategija-vospitanija-shkolnika-picture-norm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35346"/>
            <a:ext cx="8424936" cy="6322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Новая папка\23-10-2020_16-11-40\Визитная карточка наставничества Лениногорского муниципального района РТ\Визитная карточка наставничества Лениногорского муниципального района РТ\99737002_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263116" cy="6309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764705"/>
            <a:ext cx="8640960" cy="396044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 1 января 2020 года на территории России введен  профессиональный стандарт педагогов утвержденный приказом Минтруда РФ от 18 октября 2013 года,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   он стал следствием изменений Трудового кодекса, которые в ст. 195 ч.1 закрепили понятия«профессиональный стандарт» и «квалификация».</a:t>
            </a:r>
          </a:p>
          <a:p>
            <a:pPr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Рисунок 4" descr="https://rusjurist.ru/files/editor/images/0419/%D0%92%D1%80%D0%B5%D0%B7%D0%BA%D0%B0%201%20%D1%81%D1%82%20195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09120"/>
            <a:ext cx="8136904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Что такое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профстандарт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педагога?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Профессиональный стандарт педагога — основополагающий документ, содержащий совокупность личностных и профессиональных компетенций педагога. </a:t>
            </a:r>
          </a:p>
          <a:p>
            <a:pPr algn="just"/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Профстандарт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детализирует конкретные знания и умения, которыми нужно владеть педагогическому работнику, а также подробно описывает его трудовые действия. Они разделены по модулям, соответствующим различным предметным областям.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340768"/>
            <a:ext cx="8445624" cy="79208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Содержание </a:t>
            </a:r>
            <a:r>
              <a:rPr lang="ru-RU" sz="4000" b="1" dirty="0" err="1" smtClean="0">
                <a:solidFill>
                  <a:srgbClr val="C00000"/>
                </a:solidFill>
              </a:rPr>
              <a:t>Профстандарта</a:t>
            </a:r>
            <a:r>
              <a:rPr lang="ru-RU" sz="4000" b="1" dirty="0" smtClean="0">
                <a:solidFill>
                  <a:srgbClr val="C00000"/>
                </a:solidFill>
              </a:rPr>
              <a:t> педагога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Педагог должен знать</a:t>
            </a:r>
            <a:r>
              <a:rPr lang="ru-RU" b="1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8712968" cy="4824536"/>
          </a:xfrm>
        </p:spPr>
        <p:txBody>
          <a:bodyPr>
            <a:noAutofit/>
          </a:bodyPr>
          <a:lstStyle/>
          <a:p>
            <a:pPr lvl="0"/>
            <a:endParaRPr lang="ru-RU" dirty="0" smtClean="0"/>
          </a:p>
          <a:p>
            <a:pPr lvl="0" algn="just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Приоритетные направления развития образования РФ, законы в сфере образования и прав ребенка.</a:t>
            </a:r>
          </a:p>
          <a:p>
            <a:pPr lvl="0" algn="just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Рабочую программу и методику обучения.</a:t>
            </a:r>
          </a:p>
          <a:p>
            <a:pPr lvl="0" algn="just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Закономерности развития ребенка и детской деятельности.</a:t>
            </a:r>
          </a:p>
          <a:p>
            <a:pPr algn="just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Основные формы, методы, подходы, тенденции образования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2864</TotalTime>
  <Words>840</Words>
  <Application>Microsoft Office PowerPoint</Application>
  <PresentationFormat>Экран (4:3)</PresentationFormat>
  <Paragraphs>135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Специальное оформление</vt:lpstr>
      <vt:lpstr>Наставничество как эффективный способ достижения соответствия профессиональных качеств учителя требованиям профессиональных стандартов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Что такое профстандарт педагога? </vt:lpstr>
      <vt:lpstr>Содержание Профстандарта педагога  Педагог должен знать: </vt:lpstr>
      <vt:lpstr>Педагог должен уметь: </vt:lpstr>
      <vt:lpstr>Содержание Профстандарта педагога</vt:lpstr>
      <vt:lpstr>                  Необходимость наполнения профессионального стандарта учителя новыми компетенциями: </vt:lpstr>
      <vt:lpstr>Профессиональная ИКТ-компетентность</vt:lpstr>
      <vt:lpstr>Содержание профессионального стандарта педагога</vt:lpstr>
      <vt:lpstr>Обучение</vt:lpstr>
      <vt:lpstr>Воспитание</vt:lpstr>
      <vt:lpstr>Воспитание</vt:lpstr>
      <vt:lpstr>Развитие</vt:lpstr>
      <vt:lpstr>Основные пути развития профессиональных компетенций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Лучшие наставники </vt:lpstr>
      <vt:lpstr>Лучшие наставники</vt:lpstr>
      <vt:lpstr>Лучшие наставники</vt:lpstr>
      <vt:lpstr>Лучшие наставники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Admin</cp:lastModifiedBy>
  <cp:revision>166</cp:revision>
  <dcterms:created xsi:type="dcterms:W3CDTF">2009-01-08T12:15:48Z</dcterms:created>
  <dcterms:modified xsi:type="dcterms:W3CDTF">2020-10-26T12:18:21Z</dcterms:modified>
</cp:coreProperties>
</file>