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diagrams/layout7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5"/>
  </p:notesMasterIdLst>
  <p:sldIdLst>
    <p:sldId id="256" r:id="rId3"/>
    <p:sldId id="306" r:id="rId4"/>
    <p:sldId id="310" r:id="rId5"/>
    <p:sldId id="309" r:id="rId6"/>
    <p:sldId id="311" r:id="rId7"/>
    <p:sldId id="312" r:id="rId8"/>
    <p:sldId id="313" r:id="rId9"/>
    <p:sldId id="314" r:id="rId10"/>
    <p:sldId id="303" r:id="rId11"/>
    <p:sldId id="315" r:id="rId12"/>
    <p:sldId id="316" r:id="rId13"/>
    <p:sldId id="335" r:id="rId14"/>
    <p:sldId id="321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32" r:id="rId24"/>
    <p:sldId id="331" r:id="rId25"/>
    <p:sldId id="333" r:id="rId26"/>
    <p:sldId id="318" r:id="rId27"/>
    <p:sldId id="334" r:id="rId28"/>
    <p:sldId id="336" r:id="rId29"/>
    <p:sldId id="338" r:id="rId30"/>
    <p:sldId id="339" r:id="rId31"/>
    <p:sldId id="340" r:id="rId32"/>
    <p:sldId id="341" r:id="rId33"/>
    <p:sldId id="342" r:id="rId3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1E5FB"/>
    <a:srgbClr val="BEDBFA"/>
    <a:srgbClr val="AC249C"/>
    <a:srgbClr val="FF9999"/>
    <a:srgbClr val="A316A6"/>
    <a:srgbClr val="DD23E1"/>
    <a:srgbClr val="0099FF"/>
    <a:srgbClr val="00CCFF"/>
    <a:srgbClr val="66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0" y="-7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6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8029B1-C57B-455C-A5EB-B3CBD7168FE3}" type="doc">
      <dgm:prSet loTypeId="urn:microsoft.com/office/officeart/2005/8/layout/chevron2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C9C7B32-F81C-4A1B-AE26-91642708D248}">
      <dgm:prSet/>
      <dgm:spPr/>
      <dgm:t>
        <a:bodyPr/>
        <a:lstStyle/>
        <a:p>
          <a:pPr rtl="0"/>
          <a:r>
            <a:rPr lang="ru-RU" b="1" dirty="0" smtClean="0"/>
            <a:t>Для чего нужны?</a:t>
          </a:r>
          <a:endParaRPr lang="ru-RU" b="1" dirty="0"/>
        </a:p>
      </dgm:t>
    </dgm:pt>
    <dgm:pt modelId="{27CDE907-AD47-4D8E-B8B0-2DBC1A1E693D}" type="parTrans" cxnId="{19880973-7225-435B-A115-F05CF74E4107}">
      <dgm:prSet/>
      <dgm:spPr/>
      <dgm:t>
        <a:bodyPr/>
        <a:lstStyle/>
        <a:p>
          <a:endParaRPr lang="ru-RU" b="1"/>
        </a:p>
      </dgm:t>
    </dgm:pt>
    <dgm:pt modelId="{8B8CBAA0-2B39-41A8-AFEA-71C086E112F4}" type="sibTrans" cxnId="{19880973-7225-435B-A115-F05CF74E4107}">
      <dgm:prSet/>
      <dgm:spPr/>
      <dgm:t>
        <a:bodyPr/>
        <a:lstStyle/>
        <a:p>
          <a:endParaRPr lang="ru-RU" b="1"/>
        </a:p>
      </dgm:t>
    </dgm:pt>
    <dgm:pt modelId="{B9DA6C37-4227-47BE-A207-AE324DCAD089}">
      <dgm:prSet/>
      <dgm:spPr/>
      <dgm:t>
        <a:bodyPr/>
        <a:lstStyle/>
        <a:p>
          <a:pPr rtl="0"/>
          <a:r>
            <a:rPr lang="ru-RU" b="1" dirty="0" smtClean="0"/>
            <a:t>Как сформированы?</a:t>
          </a:r>
          <a:endParaRPr lang="ru-RU" b="1" dirty="0"/>
        </a:p>
      </dgm:t>
    </dgm:pt>
    <dgm:pt modelId="{53AF353F-BCE6-4731-AB30-D5EB3E5D071E}" type="parTrans" cxnId="{5A26FFD8-81B0-4BE9-9B4C-C7A5661FBDB6}">
      <dgm:prSet/>
      <dgm:spPr/>
      <dgm:t>
        <a:bodyPr/>
        <a:lstStyle/>
        <a:p>
          <a:endParaRPr lang="ru-RU" b="1"/>
        </a:p>
      </dgm:t>
    </dgm:pt>
    <dgm:pt modelId="{C51A35E6-1C26-4CAA-ADA5-05D832D91732}" type="sibTrans" cxnId="{5A26FFD8-81B0-4BE9-9B4C-C7A5661FBDB6}">
      <dgm:prSet/>
      <dgm:spPr/>
      <dgm:t>
        <a:bodyPr/>
        <a:lstStyle/>
        <a:p>
          <a:endParaRPr lang="ru-RU" b="1"/>
        </a:p>
      </dgm:t>
    </dgm:pt>
    <dgm:pt modelId="{6B15750F-35A9-4F4D-A32F-497A8DEB5D49}">
      <dgm:prSet/>
      <dgm:spPr/>
      <dgm:t>
        <a:bodyPr/>
        <a:lstStyle/>
        <a:p>
          <a:pPr rtl="0"/>
          <a:endParaRPr lang="ru-RU" b="1" dirty="0"/>
        </a:p>
      </dgm:t>
    </dgm:pt>
    <dgm:pt modelId="{46D43579-F37F-48BE-8A67-D4720A655901}" type="parTrans" cxnId="{8ED8B5E1-833F-4E8C-9AA2-B68AA742D49A}">
      <dgm:prSet/>
      <dgm:spPr/>
      <dgm:t>
        <a:bodyPr/>
        <a:lstStyle/>
        <a:p>
          <a:endParaRPr lang="ru-RU" b="1"/>
        </a:p>
      </dgm:t>
    </dgm:pt>
    <dgm:pt modelId="{5D195DA2-B1C5-4625-A0C0-1DEB038A480A}" type="sibTrans" cxnId="{8ED8B5E1-833F-4E8C-9AA2-B68AA742D49A}">
      <dgm:prSet/>
      <dgm:spPr/>
      <dgm:t>
        <a:bodyPr/>
        <a:lstStyle/>
        <a:p>
          <a:endParaRPr lang="ru-RU" b="1"/>
        </a:p>
      </dgm:t>
    </dgm:pt>
    <dgm:pt modelId="{426456DE-076D-4ED2-8B90-7D21D7CE0100}">
      <dgm:prSet/>
      <dgm:spPr/>
      <dgm:t>
        <a:bodyPr/>
        <a:lstStyle/>
        <a:p>
          <a:pPr rtl="0"/>
          <a:endParaRPr lang="ru-RU" b="1" dirty="0"/>
        </a:p>
      </dgm:t>
    </dgm:pt>
    <dgm:pt modelId="{4E529432-07D6-4467-B1DB-6ABA699FE1A9}" type="parTrans" cxnId="{5177F856-EE7F-4ACA-96CD-F80823A10FB9}">
      <dgm:prSet/>
      <dgm:spPr/>
      <dgm:t>
        <a:bodyPr/>
        <a:lstStyle/>
        <a:p>
          <a:endParaRPr lang="ru-RU" b="1"/>
        </a:p>
      </dgm:t>
    </dgm:pt>
    <dgm:pt modelId="{4517D4B6-AF09-4555-8841-DC2AAE738E4B}" type="sibTrans" cxnId="{5177F856-EE7F-4ACA-96CD-F80823A10FB9}">
      <dgm:prSet/>
      <dgm:spPr/>
      <dgm:t>
        <a:bodyPr/>
        <a:lstStyle/>
        <a:p>
          <a:endParaRPr lang="ru-RU" b="1"/>
        </a:p>
      </dgm:t>
    </dgm:pt>
    <dgm:pt modelId="{99F7F4AE-AACC-46BB-A35E-64CBB8FF5D8C}" type="pres">
      <dgm:prSet presAssocID="{C98029B1-C57B-455C-A5EB-B3CBD7168FE3}" presName="linearFlow" presStyleCnt="0">
        <dgm:presLayoutVars>
          <dgm:dir/>
          <dgm:animLvl val="lvl"/>
          <dgm:resizeHandles val="exact"/>
        </dgm:presLayoutVars>
      </dgm:prSet>
      <dgm:spPr/>
    </dgm:pt>
    <dgm:pt modelId="{BAD673C3-2777-4420-9E17-7D1CA67E4E9F}" type="pres">
      <dgm:prSet presAssocID="{6B15750F-35A9-4F4D-A32F-497A8DEB5D49}" presName="composite" presStyleCnt="0"/>
      <dgm:spPr/>
    </dgm:pt>
    <dgm:pt modelId="{A1FF457E-9390-4285-9284-99DE870A8848}" type="pres">
      <dgm:prSet presAssocID="{6B15750F-35A9-4F4D-A32F-497A8DEB5D49}" presName="parentText" presStyleLbl="alignNode1" presStyleIdx="0" presStyleCnt="2" custScaleY="92478">
        <dgm:presLayoutVars>
          <dgm:chMax val="1"/>
          <dgm:bulletEnabled val="1"/>
        </dgm:presLayoutVars>
      </dgm:prSet>
      <dgm:spPr/>
    </dgm:pt>
    <dgm:pt modelId="{DC558EB2-0A6A-4D2B-97D9-E873CFB2A6B2}" type="pres">
      <dgm:prSet presAssocID="{6B15750F-35A9-4F4D-A32F-497A8DEB5D49}" presName="descendantText" presStyleLbl="alignAcc1" presStyleIdx="0" presStyleCnt="2" custScaleX="109259" custLinFactNeighborY="4435">
        <dgm:presLayoutVars>
          <dgm:bulletEnabled val="1"/>
        </dgm:presLayoutVars>
      </dgm:prSet>
      <dgm:spPr/>
    </dgm:pt>
    <dgm:pt modelId="{B9137403-32FB-48DE-8975-0E4BDCA45885}" type="pres">
      <dgm:prSet presAssocID="{5D195DA2-B1C5-4625-A0C0-1DEB038A480A}" presName="sp" presStyleCnt="0"/>
      <dgm:spPr/>
    </dgm:pt>
    <dgm:pt modelId="{2ABC40C0-9B0D-43ED-B954-322D0A9862B3}" type="pres">
      <dgm:prSet presAssocID="{426456DE-076D-4ED2-8B90-7D21D7CE0100}" presName="composite" presStyleCnt="0"/>
      <dgm:spPr/>
    </dgm:pt>
    <dgm:pt modelId="{D11B1482-60AE-448D-BA5F-21A4FCFB077B}" type="pres">
      <dgm:prSet presAssocID="{426456DE-076D-4ED2-8B90-7D21D7CE0100}" presName="parentText" presStyleLbl="alignNode1" presStyleIdx="1" presStyleCnt="2" custScaleY="92478">
        <dgm:presLayoutVars>
          <dgm:chMax val="1"/>
          <dgm:bulletEnabled val="1"/>
        </dgm:presLayoutVars>
      </dgm:prSet>
      <dgm:spPr/>
    </dgm:pt>
    <dgm:pt modelId="{419191A2-5FF6-4790-AAF6-EC73C10D61BE}" type="pres">
      <dgm:prSet presAssocID="{426456DE-076D-4ED2-8B90-7D21D7CE0100}" presName="descendantText" presStyleLbl="alignAcc1" presStyleIdx="1" presStyleCnt="2" custScaleX="109109" custLinFactNeighborY="32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C9F168-8A60-4168-B490-871A82787CB1}" type="presOf" srcId="{EC9C7B32-F81C-4A1B-AE26-91642708D248}" destId="{DC558EB2-0A6A-4D2B-97D9-E873CFB2A6B2}" srcOrd="0" destOrd="0" presId="urn:microsoft.com/office/officeart/2005/8/layout/chevron2"/>
    <dgm:cxn modelId="{5A26FFD8-81B0-4BE9-9B4C-C7A5661FBDB6}" srcId="{426456DE-076D-4ED2-8B90-7D21D7CE0100}" destId="{B9DA6C37-4227-47BE-A207-AE324DCAD089}" srcOrd="0" destOrd="0" parTransId="{53AF353F-BCE6-4731-AB30-D5EB3E5D071E}" sibTransId="{C51A35E6-1C26-4CAA-ADA5-05D832D91732}"/>
    <dgm:cxn modelId="{6EBBEA0B-49E2-4C75-A8ED-C409DA8A42E4}" type="presOf" srcId="{B9DA6C37-4227-47BE-A207-AE324DCAD089}" destId="{419191A2-5FF6-4790-AAF6-EC73C10D61BE}" srcOrd="0" destOrd="0" presId="urn:microsoft.com/office/officeart/2005/8/layout/chevron2"/>
    <dgm:cxn modelId="{3FBEDEA3-BB65-4147-BDE9-70BA4093118A}" type="presOf" srcId="{C98029B1-C57B-455C-A5EB-B3CBD7168FE3}" destId="{99F7F4AE-AACC-46BB-A35E-64CBB8FF5D8C}" srcOrd="0" destOrd="0" presId="urn:microsoft.com/office/officeart/2005/8/layout/chevron2"/>
    <dgm:cxn modelId="{B7BA15A3-5822-485A-9388-4B799C76DC85}" type="presOf" srcId="{6B15750F-35A9-4F4D-A32F-497A8DEB5D49}" destId="{A1FF457E-9390-4285-9284-99DE870A8848}" srcOrd="0" destOrd="0" presId="urn:microsoft.com/office/officeart/2005/8/layout/chevron2"/>
    <dgm:cxn modelId="{8ED8B5E1-833F-4E8C-9AA2-B68AA742D49A}" srcId="{C98029B1-C57B-455C-A5EB-B3CBD7168FE3}" destId="{6B15750F-35A9-4F4D-A32F-497A8DEB5D49}" srcOrd="0" destOrd="0" parTransId="{46D43579-F37F-48BE-8A67-D4720A655901}" sibTransId="{5D195DA2-B1C5-4625-A0C0-1DEB038A480A}"/>
    <dgm:cxn modelId="{9CF61974-F0DB-483B-B971-56A39826E004}" type="presOf" srcId="{426456DE-076D-4ED2-8B90-7D21D7CE0100}" destId="{D11B1482-60AE-448D-BA5F-21A4FCFB077B}" srcOrd="0" destOrd="0" presId="urn:microsoft.com/office/officeart/2005/8/layout/chevron2"/>
    <dgm:cxn modelId="{19880973-7225-435B-A115-F05CF74E4107}" srcId="{6B15750F-35A9-4F4D-A32F-497A8DEB5D49}" destId="{EC9C7B32-F81C-4A1B-AE26-91642708D248}" srcOrd="0" destOrd="0" parTransId="{27CDE907-AD47-4D8E-B8B0-2DBC1A1E693D}" sibTransId="{8B8CBAA0-2B39-41A8-AFEA-71C086E112F4}"/>
    <dgm:cxn modelId="{5177F856-EE7F-4ACA-96CD-F80823A10FB9}" srcId="{C98029B1-C57B-455C-A5EB-B3CBD7168FE3}" destId="{426456DE-076D-4ED2-8B90-7D21D7CE0100}" srcOrd="1" destOrd="0" parTransId="{4E529432-07D6-4467-B1DB-6ABA699FE1A9}" sibTransId="{4517D4B6-AF09-4555-8841-DC2AAE738E4B}"/>
    <dgm:cxn modelId="{DEEC3130-ADB7-4297-A646-2564D8443B4E}" type="presParOf" srcId="{99F7F4AE-AACC-46BB-A35E-64CBB8FF5D8C}" destId="{BAD673C3-2777-4420-9E17-7D1CA67E4E9F}" srcOrd="0" destOrd="0" presId="urn:microsoft.com/office/officeart/2005/8/layout/chevron2"/>
    <dgm:cxn modelId="{D523EF1A-D476-467F-8B62-8B314B08BA90}" type="presParOf" srcId="{BAD673C3-2777-4420-9E17-7D1CA67E4E9F}" destId="{A1FF457E-9390-4285-9284-99DE870A8848}" srcOrd="0" destOrd="0" presId="urn:microsoft.com/office/officeart/2005/8/layout/chevron2"/>
    <dgm:cxn modelId="{6508F29C-BA54-4552-BAA6-99F71702C90B}" type="presParOf" srcId="{BAD673C3-2777-4420-9E17-7D1CA67E4E9F}" destId="{DC558EB2-0A6A-4D2B-97D9-E873CFB2A6B2}" srcOrd="1" destOrd="0" presId="urn:microsoft.com/office/officeart/2005/8/layout/chevron2"/>
    <dgm:cxn modelId="{A262F17E-E183-4850-B26C-3D2BB497CC9C}" type="presParOf" srcId="{99F7F4AE-AACC-46BB-A35E-64CBB8FF5D8C}" destId="{B9137403-32FB-48DE-8975-0E4BDCA45885}" srcOrd="1" destOrd="0" presId="urn:microsoft.com/office/officeart/2005/8/layout/chevron2"/>
    <dgm:cxn modelId="{73D1A6E7-3539-48AD-B1BA-EA46F82E65A9}" type="presParOf" srcId="{99F7F4AE-AACC-46BB-A35E-64CBB8FF5D8C}" destId="{2ABC40C0-9B0D-43ED-B954-322D0A9862B3}" srcOrd="2" destOrd="0" presId="urn:microsoft.com/office/officeart/2005/8/layout/chevron2"/>
    <dgm:cxn modelId="{407F7094-FCF2-472A-B0A2-7E4E9785A6DF}" type="presParOf" srcId="{2ABC40C0-9B0D-43ED-B954-322D0A9862B3}" destId="{D11B1482-60AE-448D-BA5F-21A4FCFB077B}" srcOrd="0" destOrd="0" presId="urn:microsoft.com/office/officeart/2005/8/layout/chevron2"/>
    <dgm:cxn modelId="{0FE688A2-99FB-44D8-B851-D09F9144B47E}" type="presParOf" srcId="{2ABC40C0-9B0D-43ED-B954-322D0A9862B3}" destId="{419191A2-5FF6-4790-AAF6-EC73C10D61B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8E39C7-3E90-4C3B-A53F-4C3B7B5FF24F}" type="doc">
      <dgm:prSet loTypeId="urn:microsoft.com/office/officeart/2005/8/layout/vList3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5B7AEBA-FBA8-43E3-916D-ADA07CA26A22}">
      <dgm:prSet/>
      <dgm:spPr/>
      <dgm:t>
        <a:bodyPr/>
        <a:lstStyle/>
        <a:p>
          <a:pPr rtl="0"/>
          <a:r>
            <a:rPr lang="ru-RU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Анонсирующие занятие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61A9A6-42F1-41BB-912C-BECD69730E07}" type="parTrans" cxnId="{76B424A0-1A83-44A8-B06A-A67B9029E21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2ACD13-34B6-4548-B0B0-A9FDD8B93158}" type="sibTrans" cxnId="{76B424A0-1A83-44A8-B06A-A67B9029E21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0D93639-8C30-48F1-B77B-DD8DA7F6F1A1}">
      <dgm:prSet/>
      <dgm:spPr/>
      <dgm:t>
        <a:bodyPr/>
        <a:lstStyle/>
        <a:p>
          <a:pPr rtl="0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Асинхронная телеконференция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98D4296-79EB-433A-BE96-378202437FBD}" type="parTrans" cxnId="{72FEE92A-529F-4F97-A921-2E90DE14CF16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E711369-2113-4930-8D07-5FA260D827EC}" type="sibTrans" cxnId="{72FEE92A-529F-4F97-A921-2E90DE14CF16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A6D5D2-EF11-4035-BBB1-D98F5D71E852}">
      <dgm:prSet/>
      <dgm:spPr/>
      <dgm:t>
        <a:bodyPr/>
        <a:lstStyle/>
        <a:p>
          <a:pPr rtl="0"/>
          <a:r>
            <a:rPr lang="ru-RU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Синхронная телеконференция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37F080-30E1-4714-BACE-D71AD06F5A0B}" type="parTrans" cxnId="{D09F7173-284F-4242-B980-A3BA8347430C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E40F78-4356-4826-8216-FFA0D57DDAA7}" type="sibTrans" cxnId="{D09F7173-284F-4242-B980-A3BA8347430C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8E399E-0C29-41D1-83BA-5CB1D4FCFD7D}">
      <dgm:prSet/>
      <dgm:spPr/>
      <dgm:t>
        <a:bodyPr/>
        <a:lstStyle/>
        <a:p>
          <a:pPr rtl="0"/>
          <a:r>
            <a:rPr lang="ru-RU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Веб-квесты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E6BFCC-D11B-4EA8-A97F-3B98FB56EB50}" type="parTrans" cxnId="{BA467AC4-95B3-495E-AFBB-F7CC9E293B9C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A0AF1-2EBA-45FA-BBAE-73BFF7953C1F}" type="sibTrans" cxnId="{BA467AC4-95B3-495E-AFBB-F7CC9E293B9C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380CA1-1429-4B7C-8E19-D988DA18160A}">
      <dgm:prSet/>
      <dgm:spPr/>
      <dgm:t>
        <a:bodyPr/>
        <a:lstStyle/>
        <a:p>
          <a:pPr rtl="0"/>
          <a:r>
            <a:rPr lang="ru-RU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Вебинары 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F8A200-4862-418F-8DC1-1A41D63BEDD7}" type="parTrans" cxnId="{A4915606-84A3-438F-B924-0223FEE97538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387B7-B54F-4D01-9FEC-DF9E15FF4A03}" type="sibTrans" cxnId="{A4915606-84A3-438F-B924-0223FEE97538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47A930-814C-40AB-9067-944BAA381F16}">
      <dgm:prSet/>
      <dgm:spPr/>
      <dgm:t>
        <a:bodyPr/>
        <a:lstStyle/>
        <a:p>
          <a:pPr rtl="0"/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Веб-касты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веб-конференции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C6A79A-AC43-469F-8367-35B1E8A0177D}" type="parTrans" cxnId="{F9B0F1AB-1953-4DB0-878B-FA98A5C9C4C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B6A013-8AC2-41E5-A1C8-5BA3AF1BB0D0}" type="sibTrans" cxnId="{F9B0F1AB-1953-4DB0-878B-FA98A5C9C4C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48310E-AF86-430C-BA6C-B924E9906DD1}" type="pres">
      <dgm:prSet presAssocID="{868E39C7-3E90-4C3B-A53F-4C3B7B5FF24F}" presName="linearFlow" presStyleCnt="0">
        <dgm:presLayoutVars>
          <dgm:dir/>
          <dgm:resizeHandles val="exact"/>
        </dgm:presLayoutVars>
      </dgm:prSet>
      <dgm:spPr/>
    </dgm:pt>
    <dgm:pt modelId="{E1B92054-D1D6-4F96-8E01-1E00B9E6F183}" type="pres">
      <dgm:prSet presAssocID="{75B7AEBA-FBA8-43E3-916D-ADA07CA26A22}" presName="composite" presStyleCnt="0"/>
      <dgm:spPr/>
    </dgm:pt>
    <dgm:pt modelId="{E0CBC933-B29D-4C41-A25B-B29CFD42288F}" type="pres">
      <dgm:prSet presAssocID="{75B7AEBA-FBA8-43E3-916D-ADA07CA26A22}" presName="imgShp" presStyleLbl="fgImgPlac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CA39981-F112-48BB-A71A-26D6973FAD3F}" type="pres">
      <dgm:prSet presAssocID="{75B7AEBA-FBA8-43E3-916D-ADA07CA26A22}" presName="txShp" presStyleLbl="node1" presStyleIdx="0" presStyleCnt="6">
        <dgm:presLayoutVars>
          <dgm:bulletEnabled val="1"/>
        </dgm:presLayoutVars>
      </dgm:prSet>
      <dgm:spPr/>
    </dgm:pt>
    <dgm:pt modelId="{CAFFCA6E-81D9-4751-9424-ADFC7F3F44C7}" type="pres">
      <dgm:prSet presAssocID="{D82ACD13-34B6-4548-B0B0-A9FDD8B93158}" presName="spacing" presStyleCnt="0"/>
      <dgm:spPr/>
    </dgm:pt>
    <dgm:pt modelId="{F3E97391-35EB-4D1B-866A-C5DF689A9979}" type="pres">
      <dgm:prSet presAssocID="{10D93639-8C30-48F1-B77B-DD8DA7F6F1A1}" presName="composite" presStyleCnt="0"/>
      <dgm:spPr/>
    </dgm:pt>
    <dgm:pt modelId="{524D4083-0992-4F5C-B639-3C6FF597FCEE}" type="pres">
      <dgm:prSet presAssocID="{10D93639-8C30-48F1-B77B-DD8DA7F6F1A1}" presName="imgShp" presStyleLbl="fgImgPlace1" presStyleIdx="1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CD1100F-2DF6-44A9-A779-0F4AB6649234}" type="pres">
      <dgm:prSet presAssocID="{10D93639-8C30-48F1-B77B-DD8DA7F6F1A1}" presName="txShp" presStyleLbl="node1" presStyleIdx="1" presStyleCnt="6">
        <dgm:presLayoutVars>
          <dgm:bulletEnabled val="1"/>
        </dgm:presLayoutVars>
      </dgm:prSet>
      <dgm:spPr/>
    </dgm:pt>
    <dgm:pt modelId="{B2C837FE-F69D-4E72-8AC3-80C87C4F87CB}" type="pres">
      <dgm:prSet presAssocID="{BE711369-2113-4930-8D07-5FA260D827EC}" presName="spacing" presStyleCnt="0"/>
      <dgm:spPr/>
    </dgm:pt>
    <dgm:pt modelId="{0EF65E1B-CF18-4F53-B75B-01E471AE4C6F}" type="pres">
      <dgm:prSet presAssocID="{9FA6D5D2-EF11-4035-BBB1-D98F5D71E852}" presName="composite" presStyleCnt="0"/>
      <dgm:spPr/>
    </dgm:pt>
    <dgm:pt modelId="{FBCC514E-3422-4A67-9819-630F7F24C07B}" type="pres">
      <dgm:prSet presAssocID="{9FA6D5D2-EF11-4035-BBB1-D98F5D71E852}" presName="imgShp" presStyleLbl="fgImgPlace1" presStyleIdx="2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4D205F9-873F-41DA-AB18-8BC41F630030}" type="pres">
      <dgm:prSet presAssocID="{9FA6D5D2-EF11-4035-BBB1-D98F5D71E852}" presName="txShp" presStyleLbl="node1" presStyleIdx="2" presStyleCnt="6">
        <dgm:presLayoutVars>
          <dgm:bulletEnabled val="1"/>
        </dgm:presLayoutVars>
      </dgm:prSet>
      <dgm:spPr/>
    </dgm:pt>
    <dgm:pt modelId="{A382E3CD-6187-4536-A923-347CB319A13A}" type="pres">
      <dgm:prSet presAssocID="{EAE40F78-4356-4826-8216-FFA0D57DDAA7}" presName="spacing" presStyleCnt="0"/>
      <dgm:spPr/>
    </dgm:pt>
    <dgm:pt modelId="{19562CD6-0C3E-4326-B64A-CD72247355A0}" type="pres">
      <dgm:prSet presAssocID="{118E399E-0C29-41D1-83BA-5CB1D4FCFD7D}" presName="composite" presStyleCnt="0"/>
      <dgm:spPr/>
    </dgm:pt>
    <dgm:pt modelId="{80244C1D-651B-40A1-B9F7-C5D7E0203C4D}" type="pres">
      <dgm:prSet presAssocID="{118E399E-0C29-41D1-83BA-5CB1D4FCFD7D}" presName="imgShp" presStyleLbl="fgImgPlace1" presStyleIdx="3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B4588E4-9F1B-41E8-BFF5-86854E8246A0}" type="pres">
      <dgm:prSet presAssocID="{118E399E-0C29-41D1-83BA-5CB1D4FCFD7D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7DEA10-6D70-4173-892E-8D296919CB1B}" type="pres">
      <dgm:prSet presAssocID="{076A0AF1-2EBA-45FA-BBAE-73BFF7953C1F}" presName="spacing" presStyleCnt="0"/>
      <dgm:spPr/>
    </dgm:pt>
    <dgm:pt modelId="{6C8A189B-C0E4-46B2-9E13-40C672B72266}" type="pres">
      <dgm:prSet presAssocID="{03380CA1-1429-4B7C-8E19-D988DA18160A}" presName="composite" presStyleCnt="0"/>
      <dgm:spPr/>
    </dgm:pt>
    <dgm:pt modelId="{40356A32-0C13-4D49-B1D2-AC29E2389061}" type="pres">
      <dgm:prSet presAssocID="{03380CA1-1429-4B7C-8E19-D988DA18160A}" presName="imgShp" presStyleLbl="fgImgPlace1" presStyleIdx="4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40CD588-D5D5-4E0F-9DBC-78273557DCC0}" type="pres">
      <dgm:prSet presAssocID="{03380CA1-1429-4B7C-8E19-D988DA18160A}" presName="txShp" presStyleLbl="node1" presStyleIdx="4" presStyleCnt="6">
        <dgm:presLayoutVars>
          <dgm:bulletEnabled val="1"/>
        </dgm:presLayoutVars>
      </dgm:prSet>
      <dgm:spPr/>
    </dgm:pt>
    <dgm:pt modelId="{E2E2D5A4-176D-46DB-8769-3F2F7E91008B}" type="pres">
      <dgm:prSet presAssocID="{7A0387B7-B54F-4D01-9FEC-DF9E15FF4A03}" presName="spacing" presStyleCnt="0"/>
      <dgm:spPr/>
    </dgm:pt>
    <dgm:pt modelId="{44AA457F-684F-4129-B5BC-D67D2DA70E66}" type="pres">
      <dgm:prSet presAssocID="{F147A930-814C-40AB-9067-944BAA381F16}" presName="composite" presStyleCnt="0"/>
      <dgm:spPr/>
    </dgm:pt>
    <dgm:pt modelId="{A6336E21-EEE6-478C-AE5F-091636C5B9AC}" type="pres">
      <dgm:prSet presAssocID="{F147A930-814C-40AB-9067-944BAA381F16}" presName="imgShp" presStyleLbl="fgImgPlace1" presStyleIdx="5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5095927-A1C3-4BEC-B92E-53A129A4BC4E}" type="pres">
      <dgm:prSet presAssocID="{F147A930-814C-40AB-9067-944BAA381F16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294EEB-D900-4750-8E77-8102C6BC745A}" type="presOf" srcId="{868E39C7-3E90-4C3B-A53F-4C3B7B5FF24F}" destId="{FD48310E-AF86-430C-BA6C-B924E9906DD1}" srcOrd="0" destOrd="0" presId="urn:microsoft.com/office/officeart/2005/8/layout/vList3"/>
    <dgm:cxn modelId="{55FDAC78-19D2-401D-BA86-263588C25EE7}" type="presOf" srcId="{10D93639-8C30-48F1-B77B-DD8DA7F6F1A1}" destId="{9CD1100F-2DF6-44A9-A779-0F4AB6649234}" srcOrd="0" destOrd="0" presId="urn:microsoft.com/office/officeart/2005/8/layout/vList3"/>
    <dgm:cxn modelId="{ECAB527D-9335-4E57-91B0-F874ED1A6A4D}" type="presOf" srcId="{F147A930-814C-40AB-9067-944BAA381F16}" destId="{35095927-A1C3-4BEC-B92E-53A129A4BC4E}" srcOrd="0" destOrd="0" presId="urn:microsoft.com/office/officeart/2005/8/layout/vList3"/>
    <dgm:cxn modelId="{D663E446-5D80-4259-BDA0-D8AF167CADC9}" type="presOf" srcId="{75B7AEBA-FBA8-43E3-916D-ADA07CA26A22}" destId="{5CA39981-F112-48BB-A71A-26D6973FAD3F}" srcOrd="0" destOrd="0" presId="urn:microsoft.com/office/officeart/2005/8/layout/vList3"/>
    <dgm:cxn modelId="{D09F7173-284F-4242-B980-A3BA8347430C}" srcId="{868E39C7-3E90-4C3B-A53F-4C3B7B5FF24F}" destId="{9FA6D5D2-EF11-4035-BBB1-D98F5D71E852}" srcOrd="2" destOrd="0" parTransId="{9E37F080-30E1-4714-BACE-D71AD06F5A0B}" sibTransId="{EAE40F78-4356-4826-8216-FFA0D57DDAA7}"/>
    <dgm:cxn modelId="{4E309BF7-77B1-4962-8C20-F9A2366FDB60}" type="presOf" srcId="{9FA6D5D2-EF11-4035-BBB1-D98F5D71E852}" destId="{F4D205F9-873F-41DA-AB18-8BC41F630030}" srcOrd="0" destOrd="0" presId="urn:microsoft.com/office/officeart/2005/8/layout/vList3"/>
    <dgm:cxn modelId="{F9B0F1AB-1953-4DB0-878B-FA98A5C9C4C9}" srcId="{868E39C7-3E90-4C3B-A53F-4C3B7B5FF24F}" destId="{F147A930-814C-40AB-9067-944BAA381F16}" srcOrd="5" destOrd="0" parTransId="{EAC6A79A-AC43-469F-8367-35B1E8A0177D}" sibTransId="{50B6A013-8AC2-41E5-A1C8-5BA3AF1BB0D0}"/>
    <dgm:cxn modelId="{6F0F1B58-EB14-4176-95B0-9DA6E18D3639}" type="presOf" srcId="{03380CA1-1429-4B7C-8E19-D988DA18160A}" destId="{540CD588-D5D5-4E0F-9DBC-78273557DCC0}" srcOrd="0" destOrd="0" presId="urn:microsoft.com/office/officeart/2005/8/layout/vList3"/>
    <dgm:cxn modelId="{D9E4CA1A-C976-4A99-8FCE-894C1D615630}" type="presOf" srcId="{118E399E-0C29-41D1-83BA-5CB1D4FCFD7D}" destId="{DB4588E4-9F1B-41E8-BFF5-86854E8246A0}" srcOrd="0" destOrd="0" presId="urn:microsoft.com/office/officeart/2005/8/layout/vList3"/>
    <dgm:cxn modelId="{76B424A0-1A83-44A8-B06A-A67B9029E217}" srcId="{868E39C7-3E90-4C3B-A53F-4C3B7B5FF24F}" destId="{75B7AEBA-FBA8-43E3-916D-ADA07CA26A22}" srcOrd="0" destOrd="0" parTransId="{B061A9A6-42F1-41BB-912C-BECD69730E07}" sibTransId="{D82ACD13-34B6-4548-B0B0-A9FDD8B93158}"/>
    <dgm:cxn modelId="{A4915606-84A3-438F-B924-0223FEE97538}" srcId="{868E39C7-3E90-4C3B-A53F-4C3B7B5FF24F}" destId="{03380CA1-1429-4B7C-8E19-D988DA18160A}" srcOrd="4" destOrd="0" parTransId="{9FF8A200-4862-418F-8DC1-1A41D63BEDD7}" sibTransId="{7A0387B7-B54F-4D01-9FEC-DF9E15FF4A03}"/>
    <dgm:cxn modelId="{BA467AC4-95B3-495E-AFBB-F7CC9E293B9C}" srcId="{868E39C7-3E90-4C3B-A53F-4C3B7B5FF24F}" destId="{118E399E-0C29-41D1-83BA-5CB1D4FCFD7D}" srcOrd="3" destOrd="0" parTransId="{1AE6BFCC-D11B-4EA8-A97F-3B98FB56EB50}" sibTransId="{076A0AF1-2EBA-45FA-BBAE-73BFF7953C1F}"/>
    <dgm:cxn modelId="{72FEE92A-529F-4F97-A921-2E90DE14CF16}" srcId="{868E39C7-3E90-4C3B-A53F-4C3B7B5FF24F}" destId="{10D93639-8C30-48F1-B77B-DD8DA7F6F1A1}" srcOrd="1" destOrd="0" parTransId="{F98D4296-79EB-433A-BE96-378202437FBD}" sibTransId="{BE711369-2113-4930-8D07-5FA260D827EC}"/>
    <dgm:cxn modelId="{F6BFA79E-97C5-4BEC-85B3-F31315F201C5}" type="presParOf" srcId="{FD48310E-AF86-430C-BA6C-B924E9906DD1}" destId="{E1B92054-D1D6-4F96-8E01-1E00B9E6F183}" srcOrd="0" destOrd="0" presId="urn:microsoft.com/office/officeart/2005/8/layout/vList3"/>
    <dgm:cxn modelId="{AFFF6AE6-6BF2-4098-93C5-C490130CB9CD}" type="presParOf" srcId="{E1B92054-D1D6-4F96-8E01-1E00B9E6F183}" destId="{E0CBC933-B29D-4C41-A25B-B29CFD42288F}" srcOrd="0" destOrd="0" presId="urn:microsoft.com/office/officeart/2005/8/layout/vList3"/>
    <dgm:cxn modelId="{96863E2F-0438-4B41-9A53-69B2E67350CA}" type="presParOf" srcId="{E1B92054-D1D6-4F96-8E01-1E00B9E6F183}" destId="{5CA39981-F112-48BB-A71A-26D6973FAD3F}" srcOrd="1" destOrd="0" presId="urn:microsoft.com/office/officeart/2005/8/layout/vList3"/>
    <dgm:cxn modelId="{50D6F992-0581-4083-BBE5-C3DF63CF7193}" type="presParOf" srcId="{FD48310E-AF86-430C-BA6C-B924E9906DD1}" destId="{CAFFCA6E-81D9-4751-9424-ADFC7F3F44C7}" srcOrd="1" destOrd="0" presId="urn:microsoft.com/office/officeart/2005/8/layout/vList3"/>
    <dgm:cxn modelId="{44B0EBA9-0D0C-49BF-B439-EAC68FE03DC9}" type="presParOf" srcId="{FD48310E-AF86-430C-BA6C-B924E9906DD1}" destId="{F3E97391-35EB-4D1B-866A-C5DF689A9979}" srcOrd="2" destOrd="0" presId="urn:microsoft.com/office/officeart/2005/8/layout/vList3"/>
    <dgm:cxn modelId="{D7B66E92-2A8B-43FA-AB9F-2465256364A6}" type="presParOf" srcId="{F3E97391-35EB-4D1B-866A-C5DF689A9979}" destId="{524D4083-0992-4F5C-B639-3C6FF597FCEE}" srcOrd="0" destOrd="0" presId="urn:microsoft.com/office/officeart/2005/8/layout/vList3"/>
    <dgm:cxn modelId="{1D76C35F-75C8-426A-B3DA-BF9ECE465647}" type="presParOf" srcId="{F3E97391-35EB-4D1B-866A-C5DF689A9979}" destId="{9CD1100F-2DF6-44A9-A779-0F4AB6649234}" srcOrd="1" destOrd="0" presId="urn:microsoft.com/office/officeart/2005/8/layout/vList3"/>
    <dgm:cxn modelId="{09A2AAFA-7088-4E8E-84CE-2CB54503FAD3}" type="presParOf" srcId="{FD48310E-AF86-430C-BA6C-B924E9906DD1}" destId="{B2C837FE-F69D-4E72-8AC3-80C87C4F87CB}" srcOrd="3" destOrd="0" presId="urn:microsoft.com/office/officeart/2005/8/layout/vList3"/>
    <dgm:cxn modelId="{79598655-5794-4E8F-ABE0-BFF260C7046E}" type="presParOf" srcId="{FD48310E-AF86-430C-BA6C-B924E9906DD1}" destId="{0EF65E1B-CF18-4F53-B75B-01E471AE4C6F}" srcOrd="4" destOrd="0" presId="urn:microsoft.com/office/officeart/2005/8/layout/vList3"/>
    <dgm:cxn modelId="{FDB8FDB7-6AB3-4D6E-8BDB-49DFA5A2C4FE}" type="presParOf" srcId="{0EF65E1B-CF18-4F53-B75B-01E471AE4C6F}" destId="{FBCC514E-3422-4A67-9819-630F7F24C07B}" srcOrd="0" destOrd="0" presId="urn:microsoft.com/office/officeart/2005/8/layout/vList3"/>
    <dgm:cxn modelId="{4D327755-1D05-446D-8781-0C05D76C0E2E}" type="presParOf" srcId="{0EF65E1B-CF18-4F53-B75B-01E471AE4C6F}" destId="{F4D205F9-873F-41DA-AB18-8BC41F630030}" srcOrd="1" destOrd="0" presId="urn:microsoft.com/office/officeart/2005/8/layout/vList3"/>
    <dgm:cxn modelId="{631B6ED2-4161-4BFA-8CF2-DED0FC5357AD}" type="presParOf" srcId="{FD48310E-AF86-430C-BA6C-B924E9906DD1}" destId="{A382E3CD-6187-4536-A923-347CB319A13A}" srcOrd="5" destOrd="0" presId="urn:microsoft.com/office/officeart/2005/8/layout/vList3"/>
    <dgm:cxn modelId="{0619C027-0F5D-43EC-A228-8C84EB12816C}" type="presParOf" srcId="{FD48310E-AF86-430C-BA6C-B924E9906DD1}" destId="{19562CD6-0C3E-4326-B64A-CD72247355A0}" srcOrd="6" destOrd="0" presId="urn:microsoft.com/office/officeart/2005/8/layout/vList3"/>
    <dgm:cxn modelId="{7A637C19-B200-4DFA-92DA-74DE671A0B04}" type="presParOf" srcId="{19562CD6-0C3E-4326-B64A-CD72247355A0}" destId="{80244C1D-651B-40A1-B9F7-C5D7E0203C4D}" srcOrd="0" destOrd="0" presId="urn:microsoft.com/office/officeart/2005/8/layout/vList3"/>
    <dgm:cxn modelId="{CA4BBA99-E8BD-482C-86FB-6FA46C60FBBD}" type="presParOf" srcId="{19562CD6-0C3E-4326-B64A-CD72247355A0}" destId="{DB4588E4-9F1B-41E8-BFF5-86854E8246A0}" srcOrd="1" destOrd="0" presId="urn:microsoft.com/office/officeart/2005/8/layout/vList3"/>
    <dgm:cxn modelId="{96639685-34F8-46D0-AB1C-1B7375653485}" type="presParOf" srcId="{FD48310E-AF86-430C-BA6C-B924E9906DD1}" destId="{DA7DEA10-6D70-4173-892E-8D296919CB1B}" srcOrd="7" destOrd="0" presId="urn:microsoft.com/office/officeart/2005/8/layout/vList3"/>
    <dgm:cxn modelId="{F4B060F2-D920-4CD5-B559-4C4BC86552E8}" type="presParOf" srcId="{FD48310E-AF86-430C-BA6C-B924E9906DD1}" destId="{6C8A189B-C0E4-46B2-9E13-40C672B72266}" srcOrd="8" destOrd="0" presId="urn:microsoft.com/office/officeart/2005/8/layout/vList3"/>
    <dgm:cxn modelId="{F7F274E2-2832-40A5-AAF3-B09133CF35CD}" type="presParOf" srcId="{6C8A189B-C0E4-46B2-9E13-40C672B72266}" destId="{40356A32-0C13-4D49-B1D2-AC29E2389061}" srcOrd="0" destOrd="0" presId="urn:microsoft.com/office/officeart/2005/8/layout/vList3"/>
    <dgm:cxn modelId="{1C52F92B-075E-4601-BAFC-CFD713BC6BEB}" type="presParOf" srcId="{6C8A189B-C0E4-46B2-9E13-40C672B72266}" destId="{540CD588-D5D5-4E0F-9DBC-78273557DCC0}" srcOrd="1" destOrd="0" presId="urn:microsoft.com/office/officeart/2005/8/layout/vList3"/>
    <dgm:cxn modelId="{ED2DEE96-C1AB-4B51-A0FC-94897FBD3B48}" type="presParOf" srcId="{FD48310E-AF86-430C-BA6C-B924E9906DD1}" destId="{E2E2D5A4-176D-46DB-8769-3F2F7E91008B}" srcOrd="9" destOrd="0" presId="urn:microsoft.com/office/officeart/2005/8/layout/vList3"/>
    <dgm:cxn modelId="{75ADDD59-4080-41FC-8970-972540991B88}" type="presParOf" srcId="{FD48310E-AF86-430C-BA6C-B924E9906DD1}" destId="{44AA457F-684F-4129-B5BC-D67D2DA70E66}" srcOrd="10" destOrd="0" presId="urn:microsoft.com/office/officeart/2005/8/layout/vList3"/>
    <dgm:cxn modelId="{7F7CB05A-609B-4B20-A661-3AB3565827B3}" type="presParOf" srcId="{44AA457F-684F-4129-B5BC-D67D2DA70E66}" destId="{A6336E21-EEE6-478C-AE5F-091636C5B9AC}" srcOrd="0" destOrd="0" presId="urn:microsoft.com/office/officeart/2005/8/layout/vList3"/>
    <dgm:cxn modelId="{640D1411-79F9-4FAF-A54B-F7404004E788}" type="presParOf" srcId="{44AA457F-684F-4129-B5BC-D67D2DA70E66}" destId="{35095927-A1C3-4BEC-B92E-53A129A4BC4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A13A02-8AE2-4975-8C74-12F63DB292A5}" type="doc">
      <dgm:prSet loTypeId="urn:microsoft.com/office/officeart/2005/8/layout/hierarchy4" loCatId="hierarchy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74DE782-27EA-450D-96EA-65A1BAD30AAE}">
      <dgm:prSet/>
      <dgm:spPr/>
      <dgm:t>
        <a:bodyPr/>
        <a:lstStyle/>
        <a:p>
          <a:pPr rtl="0"/>
          <a:r>
            <a:rPr lang="ru-RU" dirty="0" smtClean="0"/>
            <a:t>Роли учителя</a:t>
          </a:r>
          <a:endParaRPr lang="ru-RU" dirty="0"/>
        </a:p>
      </dgm:t>
    </dgm:pt>
    <dgm:pt modelId="{1F51FD19-2BEF-48BE-9FBB-5CDE5BD0FF65}" type="parTrans" cxnId="{42D6B7CD-27DE-4B8F-9FC7-86D1272822C8}">
      <dgm:prSet/>
      <dgm:spPr/>
      <dgm:t>
        <a:bodyPr/>
        <a:lstStyle/>
        <a:p>
          <a:endParaRPr lang="ru-RU"/>
        </a:p>
      </dgm:t>
    </dgm:pt>
    <dgm:pt modelId="{20E191B3-772E-4889-BE0B-451899604B60}" type="sibTrans" cxnId="{42D6B7CD-27DE-4B8F-9FC7-86D1272822C8}">
      <dgm:prSet/>
      <dgm:spPr/>
      <dgm:t>
        <a:bodyPr/>
        <a:lstStyle/>
        <a:p>
          <a:endParaRPr lang="ru-RU"/>
        </a:p>
      </dgm:t>
    </dgm:pt>
    <dgm:pt modelId="{1681C94A-55A5-42EE-848C-269A86869511}">
      <dgm:prSet/>
      <dgm:spPr/>
      <dgm:t>
        <a:bodyPr/>
        <a:lstStyle/>
        <a:p>
          <a:pPr rtl="0"/>
          <a:r>
            <a:rPr lang="ru-RU" dirty="0" smtClean="0"/>
            <a:t>Учитель</a:t>
          </a:r>
          <a:endParaRPr lang="ru-RU" dirty="0"/>
        </a:p>
      </dgm:t>
    </dgm:pt>
    <dgm:pt modelId="{F37077B2-17EA-4DB4-AE42-60DF4D4A838E}" type="parTrans" cxnId="{6CC0AF10-BF0C-4FC6-8316-AEBD9EC34864}">
      <dgm:prSet/>
      <dgm:spPr/>
      <dgm:t>
        <a:bodyPr/>
        <a:lstStyle/>
        <a:p>
          <a:endParaRPr lang="ru-RU"/>
        </a:p>
      </dgm:t>
    </dgm:pt>
    <dgm:pt modelId="{A21A5FE3-B36D-4EBF-8647-0CA8CE50B441}" type="sibTrans" cxnId="{6CC0AF10-BF0C-4FC6-8316-AEBD9EC34864}">
      <dgm:prSet/>
      <dgm:spPr/>
      <dgm:t>
        <a:bodyPr/>
        <a:lstStyle/>
        <a:p>
          <a:endParaRPr lang="ru-RU"/>
        </a:p>
      </dgm:t>
    </dgm:pt>
    <dgm:pt modelId="{B564DD1B-D7ED-4617-9E0E-5AA2C8F3E748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sz="2000" dirty="0" smtClean="0">
              <a:latin typeface="Arial Narrow" pitchFamily="34" charset="0"/>
            </a:rPr>
            <a:t>Материал</a:t>
          </a:r>
          <a:endParaRPr lang="ru-RU" sz="2000" dirty="0">
            <a:latin typeface="Arial Narrow" pitchFamily="34" charset="0"/>
          </a:endParaRPr>
        </a:p>
      </dgm:t>
    </dgm:pt>
    <dgm:pt modelId="{5C6C47C1-79AE-474D-A7C6-F63C8232F57B}" type="parTrans" cxnId="{F7B5C31E-97D7-4846-B9F7-23ED3B2DAC6F}">
      <dgm:prSet/>
      <dgm:spPr/>
      <dgm:t>
        <a:bodyPr/>
        <a:lstStyle/>
        <a:p>
          <a:endParaRPr lang="ru-RU"/>
        </a:p>
      </dgm:t>
    </dgm:pt>
    <dgm:pt modelId="{FAD539E7-2EEF-4A6F-9182-AFC3DABBD690}" type="sibTrans" cxnId="{F7B5C31E-97D7-4846-B9F7-23ED3B2DAC6F}">
      <dgm:prSet/>
      <dgm:spPr/>
      <dgm:t>
        <a:bodyPr/>
        <a:lstStyle/>
        <a:p>
          <a:endParaRPr lang="ru-RU"/>
        </a:p>
      </dgm:t>
    </dgm:pt>
    <dgm:pt modelId="{60C80C91-E118-4529-8A18-BDEF11AE1A12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sz="2000" dirty="0" err="1" smtClean="0">
              <a:latin typeface="Arial Narrow" pitchFamily="34" charset="0"/>
            </a:rPr>
            <a:t>Стуктура</a:t>
          </a:r>
          <a:r>
            <a:rPr lang="ru-RU" sz="2000" dirty="0" smtClean="0">
              <a:latin typeface="Arial Narrow" pitchFamily="34" charset="0"/>
            </a:rPr>
            <a:t>  урока …</a:t>
          </a:r>
          <a:endParaRPr lang="ru-RU" sz="2000" dirty="0">
            <a:latin typeface="Arial Narrow" pitchFamily="34" charset="0"/>
          </a:endParaRPr>
        </a:p>
      </dgm:t>
    </dgm:pt>
    <dgm:pt modelId="{C4B8A052-E67B-4255-BA6A-E33291605F8B}" type="parTrans" cxnId="{F5942C2A-C338-454F-9CCD-3E303E67336D}">
      <dgm:prSet/>
      <dgm:spPr/>
      <dgm:t>
        <a:bodyPr/>
        <a:lstStyle/>
        <a:p>
          <a:endParaRPr lang="ru-RU"/>
        </a:p>
      </dgm:t>
    </dgm:pt>
    <dgm:pt modelId="{0F2BA5A3-721E-46E3-9610-1155FBB68A70}" type="sibTrans" cxnId="{F5942C2A-C338-454F-9CCD-3E303E67336D}">
      <dgm:prSet/>
      <dgm:spPr/>
      <dgm:t>
        <a:bodyPr/>
        <a:lstStyle/>
        <a:p>
          <a:endParaRPr lang="ru-RU"/>
        </a:p>
      </dgm:t>
    </dgm:pt>
    <dgm:pt modelId="{AAC2385C-7029-4E6E-8B4D-2AF4B3F402FE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dirty="0" smtClean="0"/>
            <a:t>Ведущий видеоконференции</a:t>
          </a:r>
          <a:endParaRPr lang="ru-RU" dirty="0"/>
        </a:p>
      </dgm:t>
    </dgm:pt>
    <dgm:pt modelId="{62DD02A3-17D3-4128-AFD5-590CABB02C96}" type="parTrans" cxnId="{E00EA7C1-780B-4913-97C2-05AF41124177}">
      <dgm:prSet/>
      <dgm:spPr/>
      <dgm:t>
        <a:bodyPr/>
        <a:lstStyle/>
        <a:p>
          <a:endParaRPr lang="ru-RU"/>
        </a:p>
      </dgm:t>
    </dgm:pt>
    <dgm:pt modelId="{FC91523B-FA02-4C47-8327-8EB1B5DF0A27}" type="sibTrans" cxnId="{E00EA7C1-780B-4913-97C2-05AF41124177}">
      <dgm:prSet/>
      <dgm:spPr/>
      <dgm:t>
        <a:bodyPr/>
        <a:lstStyle/>
        <a:p>
          <a:endParaRPr lang="ru-RU"/>
        </a:p>
      </dgm:t>
    </dgm:pt>
    <dgm:pt modelId="{CF77A2CE-AED6-4A91-A62E-51024A999D76}">
      <dgm:prSet custT="1"/>
      <dgm:spPr/>
      <dgm:t>
        <a:bodyPr/>
        <a:lstStyle/>
        <a:p>
          <a:pPr rtl="0"/>
          <a:r>
            <a:rPr lang="ru-RU" sz="2000" dirty="0" smtClean="0">
              <a:latin typeface="Arial Narrow" pitchFamily="34" charset="0"/>
            </a:rPr>
            <a:t>Допуск участников</a:t>
          </a:r>
          <a:endParaRPr lang="en-US" sz="2000" dirty="0">
            <a:latin typeface="Arial Narrow" pitchFamily="34" charset="0"/>
          </a:endParaRPr>
        </a:p>
      </dgm:t>
    </dgm:pt>
    <dgm:pt modelId="{515C2B57-4E61-46A0-9DF7-27D6970446E9}" type="parTrans" cxnId="{86F61404-A6A1-4270-9653-803D3FE60C14}">
      <dgm:prSet/>
      <dgm:spPr/>
      <dgm:t>
        <a:bodyPr/>
        <a:lstStyle/>
        <a:p>
          <a:endParaRPr lang="ru-RU"/>
        </a:p>
      </dgm:t>
    </dgm:pt>
    <dgm:pt modelId="{9B089828-24E3-475E-A8B0-4666C91E5D77}" type="sibTrans" cxnId="{86F61404-A6A1-4270-9653-803D3FE60C14}">
      <dgm:prSet/>
      <dgm:spPr/>
      <dgm:t>
        <a:bodyPr/>
        <a:lstStyle/>
        <a:p>
          <a:endParaRPr lang="ru-RU"/>
        </a:p>
      </dgm:t>
    </dgm:pt>
    <dgm:pt modelId="{883AAF2A-FC18-407D-ACDE-27C6422F4FC7}">
      <dgm:prSet custT="1"/>
      <dgm:spPr/>
      <dgm:t>
        <a:bodyPr/>
        <a:lstStyle/>
        <a:p>
          <a:pPr rtl="0"/>
          <a:r>
            <a:rPr lang="ru-RU" sz="2000" dirty="0" smtClean="0">
              <a:latin typeface="Arial Narrow" pitchFamily="34" charset="0"/>
            </a:rPr>
            <a:t>Передача прав</a:t>
          </a:r>
          <a:endParaRPr lang="ru-RU" sz="2000" dirty="0">
            <a:latin typeface="Arial Narrow" pitchFamily="34" charset="0"/>
          </a:endParaRPr>
        </a:p>
      </dgm:t>
    </dgm:pt>
    <dgm:pt modelId="{133BFE49-313D-4A0A-BD39-3A581AF3D8C6}" type="parTrans" cxnId="{91D7944A-9720-493B-96BC-6DDBAD1315C5}">
      <dgm:prSet/>
      <dgm:spPr/>
      <dgm:t>
        <a:bodyPr/>
        <a:lstStyle/>
        <a:p>
          <a:endParaRPr lang="ru-RU"/>
        </a:p>
      </dgm:t>
    </dgm:pt>
    <dgm:pt modelId="{2BC247F9-A6CB-4E41-81B1-4DD7DA57A7D8}" type="sibTrans" cxnId="{91D7944A-9720-493B-96BC-6DDBAD1315C5}">
      <dgm:prSet/>
      <dgm:spPr/>
      <dgm:t>
        <a:bodyPr/>
        <a:lstStyle/>
        <a:p>
          <a:endParaRPr lang="ru-RU"/>
        </a:p>
      </dgm:t>
    </dgm:pt>
    <dgm:pt modelId="{9CDDB94C-21D9-4CE8-A327-CE590056F954}">
      <dgm:prSet custT="1"/>
      <dgm:spPr/>
      <dgm:t>
        <a:bodyPr/>
        <a:lstStyle/>
        <a:p>
          <a:pPr rtl="0"/>
          <a:r>
            <a:rPr lang="ru-RU" sz="2000" dirty="0" smtClean="0">
              <a:latin typeface="Arial Narrow" pitchFamily="34" charset="0"/>
            </a:rPr>
            <a:t>Контроль звука</a:t>
          </a:r>
          <a:endParaRPr lang="ru-RU" sz="2000" dirty="0">
            <a:latin typeface="Arial Narrow" pitchFamily="34" charset="0"/>
          </a:endParaRPr>
        </a:p>
      </dgm:t>
    </dgm:pt>
    <dgm:pt modelId="{9F944460-E994-4C5F-9273-D219BDF481AE}" type="parTrans" cxnId="{21C09BDE-4648-422E-96C4-1EC641DD5F51}">
      <dgm:prSet/>
      <dgm:spPr/>
      <dgm:t>
        <a:bodyPr/>
        <a:lstStyle/>
        <a:p>
          <a:endParaRPr lang="ru-RU"/>
        </a:p>
      </dgm:t>
    </dgm:pt>
    <dgm:pt modelId="{6FFDFF5A-59FD-4E8D-888C-327E41333E19}" type="sibTrans" cxnId="{21C09BDE-4648-422E-96C4-1EC641DD5F51}">
      <dgm:prSet/>
      <dgm:spPr/>
      <dgm:t>
        <a:bodyPr/>
        <a:lstStyle/>
        <a:p>
          <a:endParaRPr lang="ru-RU"/>
        </a:p>
      </dgm:t>
    </dgm:pt>
    <dgm:pt modelId="{A6AFC39E-1FB7-45B0-85E0-73E2F6BEF0F4}">
      <dgm:prSet custT="1"/>
      <dgm:spPr/>
      <dgm:t>
        <a:bodyPr/>
        <a:lstStyle/>
        <a:p>
          <a:pPr rtl="0"/>
          <a:r>
            <a:rPr lang="ru-RU" sz="2000" dirty="0" smtClean="0">
              <a:latin typeface="Arial Narrow" pitchFamily="34" charset="0"/>
            </a:rPr>
            <a:t>Чат …</a:t>
          </a:r>
          <a:endParaRPr lang="ru-RU" sz="2000" dirty="0">
            <a:latin typeface="Arial Narrow" pitchFamily="34" charset="0"/>
          </a:endParaRPr>
        </a:p>
      </dgm:t>
    </dgm:pt>
    <dgm:pt modelId="{634D4FCD-A87D-47C2-918E-FAC4754AB4CF}" type="parTrans" cxnId="{823BD146-5A65-4902-A567-CAFD2CBA96ED}">
      <dgm:prSet/>
      <dgm:spPr/>
      <dgm:t>
        <a:bodyPr/>
        <a:lstStyle/>
        <a:p>
          <a:endParaRPr lang="ru-RU"/>
        </a:p>
      </dgm:t>
    </dgm:pt>
    <dgm:pt modelId="{A7EE68D7-C2E9-4395-A1AC-63E3FE5419BF}" type="sibTrans" cxnId="{823BD146-5A65-4902-A567-CAFD2CBA96ED}">
      <dgm:prSet/>
      <dgm:spPr/>
      <dgm:t>
        <a:bodyPr/>
        <a:lstStyle/>
        <a:p>
          <a:endParaRPr lang="ru-RU"/>
        </a:p>
      </dgm:t>
    </dgm:pt>
    <dgm:pt modelId="{AB70EDA8-D970-490A-AFFF-5CCC24CC3119}" type="pres">
      <dgm:prSet presAssocID="{D5A13A02-8AE2-4975-8C74-12F63DB292A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003EA4E-1C37-42EF-B445-CF584DC85B56}" type="pres">
      <dgm:prSet presAssocID="{174DE782-27EA-450D-96EA-65A1BAD30AAE}" presName="vertOne" presStyleCnt="0"/>
      <dgm:spPr/>
    </dgm:pt>
    <dgm:pt modelId="{22404604-8CE6-4553-A1FA-EB2B6B997617}" type="pres">
      <dgm:prSet presAssocID="{174DE782-27EA-450D-96EA-65A1BAD30AAE}" presName="txOne" presStyleLbl="node0" presStyleIdx="0" presStyleCnt="1">
        <dgm:presLayoutVars>
          <dgm:chPref val="3"/>
        </dgm:presLayoutVars>
      </dgm:prSet>
      <dgm:spPr/>
    </dgm:pt>
    <dgm:pt modelId="{2230ADAB-1681-490A-B1EC-350BF346641F}" type="pres">
      <dgm:prSet presAssocID="{174DE782-27EA-450D-96EA-65A1BAD30AAE}" presName="parTransOne" presStyleCnt="0"/>
      <dgm:spPr/>
    </dgm:pt>
    <dgm:pt modelId="{23674DAA-BF27-440C-8ACF-4E7CAD8515B9}" type="pres">
      <dgm:prSet presAssocID="{174DE782-27EA-450D-96EA-65A1BAD30AAE}" presName="horzOne" presStyleCnt="0"/>
      <dgm:spPr/>
    </dgm:pt>
    <dgm:pt modelId="{BFE79C1F-8021-4F33-A232-8AECD4128E08}" type="pres">
      <dgm:prSet presAssocID="{1681C94A-55A5-42EE-848C-269A86869511}" presName="vertTwo" presStyleCnt="0"/>
      <dgm:spPr/>
    </dgm:pt>
    <dgm:pt modelId="{F13AB66B-0198-4A3D-8E0F-F8F4EBC5DB81}" type="pres">
      <dgm:prSet presAssocID="{1681C94A-55A5-42EE-848C-269A86869511}" presName="txTwo" presStyleLbl="node2" presStyleIdx="0" presStyleCnt="2">
        <dgm:presLayoutVars>
          <dgm:chPref val="3"/>
        </dgm:presLayoutVars>
      </dgm:prSet>
      <dgm:spPr/>
    </dgm:pt>
    <dgm:pt modelId="{877E8E31-C650-4D29-ACBD-D7322144FF52}" type="pres">
      <dgm:prSet presAssocID="{1681C94A-55A5-42EE-848C-269A86869511}" presName="parTransTwo" presStyleCnt="0"/>
      <dgm:spPr/>
    </dgm:pt>
    <dgm:pt modelId="{0ED72613-7359-43E9-B777-64733A52A8A5}" type="pres">
      <dgm:prSet presAssocID="{1681C94A-55A5-42EE-848C-269A86869511}" presName="horzTwo" presStyleCnt="0"/>
      <dgm:spPr/>
    </dgm:pt>
    <dgm:pt modelId="{36AC7EFB-6F54-4C4A-B141-61E90A5A28CF}" type="pres">
      <dgm:prSet presAssocID="{B564DD1B-D7ED-4617-9E0E-5AA2C8F3E748}" presName="vertThree" presStyleCnt="0"/>
      <dgm:spPr/>
    </dgm:pt>
    <dgm:pt modelId="{CEA6DA9F-88C6-46EB-8AA4-E4DC9FEB6920}" type="pres">
      <dgm:prSet presAssocID="{B564DD1B-D7ED-4617-9E0E-5AA2C8F3E748}" presName="txThre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11DD11-0F43-4B13-A3B6-A9A92092B52A}" type="pres">
      <dgm:prSet presAssocID="{B564DD1B-D7ED-4617-9E0E-5AA2C8F3E748}" presName="horzThree" presStyleCnt="0"/>
      <dgm:spPr/>
    </dgm:pt>
    <dgm:pt modelId="{2ADA4F7B-543C-47B0-BFAA-197CCC58E4DF}" type="pres">
      <dgm:prSet presAssocID="{FAD539E7-2EEF-4A6F-9182-AFC3DABBD690}" presName="sibSpaceThree" presStyleCnt="0"/>
      <dgm:spPr/>
    </dgm:pt>
    <dgm:pt modelId="{D9548668-76B4-4986-95F7-61E45A93F5EB}" type="pres">
      <dgm:prSet presAssocID="{60C80C91-E118-4529-8A18-BDEF11AE1A12}" presName="vertThree" presStyleCnt="0"/>
      <dgm:spPr/>
    </dgm:pt>
    <dgm:pt modelId="{8E57B344-0C6C-4054-83A7-E3811DFE51E2}" type="pres">
      <dgm:prSet presAssocID="{60C80C91-E118-4529-8A18-BDEF11AE1A12}" presName="txThree" presStyleLbl="node3" presStyleIdx="1" presStyleCnt="6">
        <dgm:presLayoutVars>
          <dgm:chPref val="3"/>
        </dgm:presLayoutVars>
      </dgm:prSet>
      <dgm:spPr/>
    </dgm:pt>
    <dgm:pt modelId="{375C316E-EEF0-49CD-A40C-03A78750011B}" type="pres">
      <dgm:prSet presAssocID="{60C80C91-E118-4529-8A18-BDEF11AE1A12}" presName="horzThree" presStyleCnt="0"/>
      <dgm:spPr/>
    </dgm:pt>
    <dgm:pt modelId="{5C6FD08E-FBA7-468B-AD43-85CF31A63F2C}" type="pres">
      <dgm:prSet presAssocID="{A21A5FE3-B36D-4EBF-8647-0CA8CE50B441}" presName="sibSpaceTwo" presStyleCnt="0"/>
      <dgm:spPr/>
    </dgm:pt>
    <dgm:pt modelId="{BD05D7D0-BEF5-43B4-BAC2-F697EC8CE1F9}" type="pres">
      <dgm:prSet presAssocID="{AAC2385C-7029-4E6E-8B4D-2AF4B3F402FE}" presName="vertTwo" presStyleCnt="0"/>
      <dgm:spPr/>
    </dgm:pt>
    <dgm:pt modelId="{19C2E285-885D-47BD-A7DE-54B2386CEC71}" type="pres">
      <dgm:prSet presAssocID="{AAC2385C-7029-4E6E-8B4D-2AF4B3F402FE}" presName="txTwo" presStyleLbl="node2" presStyleIdx="1" presStyleCnt="2">
        <dgm:presLayoutVars>
          <dgm:chPref val="3"/>
        </dgm:presLayoutVars>
      </dgm:prSet>
      <dgm:spPr/>
    </dgm:pt>
    <dgm:pt modelId="{1F8083AB-DE32-42A6-A099-9760A8D32EC5}" type="pres">
      <dgm:prSet presAssocID="{AAC2385C-7029-4E6E-8B4D-2AF4B3F402FE}" presName="parTransTwo" presStyleCnt="0"/>
      <dgm:spPr/>
    </dgm:pt>
    <dgm:pt modelId="{F8C97397-8785-42E7-AD1F-F3469316BD35}" type="pres">
      <dgm:prSet presAssocID="{AAC2385C-7029-4E6E-8B4D-2AF4B3F402FE}" presName="horzTwo" presStyleCnt="0"/>
      <dgm:spPr/>
    </dgm:pt>
    <dgm:pt modelId="{EC431A03-9370-41AB-887D-01360970DD3A}" type="pres">
      <dgm:prSet presAssocID="{CF77A2CE-AED6-4A91-A62E-51024A999D76}" presName="vertThree" presStyleCnt="0"/>
      <dgm:spPr/>
    </dgm:pt>
    <dgm:pt modelId="{FF3B09C8-E3CE-45BA-A9FA-23A829DC4C4A}" type="pres">
      <dgm:prSet presAssocID="{CF77A2CE-AED6-4A91-A62E-51024A999D76}" presName="txThree" presStyleLbl="node3" presStyleIdx="2" presStyleCnt="6">
        <dgm:presLayoutVars>
          <dgm:chPref val="3"/>
        </dgm:presLayoutVars>
      </dgm:prSet>
      <dgm:spPr/>
    </dgm:pt>
    <dgm:pt modelId="{A158D940-4DE4-4AAB-83B8-C4EDE5CE2BA5}" type="pres">
      <dgm:prSet presAssocID="{CF77A2CE-AED6-4A91-A62E-51024A999D76}" presName="horzThree" presStyleCnt="0"/>
      <dgm:spPr/>
    </dgm:pt>
    <dgm:pt modelId="{F90D1FE7-8E24-40CB-B8F5-497A180BC825}" type="pres">
      <dgm:prSet presAssocID="{9B089828-24E3-475E-A8B0-4666C91E5D77}" presName="sibSpaceThree" presStyleCnt="0"/>
      <dgm:spPr/>
    </dgm:pt>
    <dgm:pt modelId="{A30017FA-3D63-461C-B7D1-7173A5B2C82F}" type="pres">
      <dgm:prSet presAssocID="{883AAF2A-FC18-407D-ACDE-27C6422F4FC7}" presName="vertThree" presStyleCnt="0"/>
      <dgm:spPr/>
    </dgm:pt>
    <dgm:pt modelId="{92F4DD52-A0F7-4099-BC1C-5426B39DFEF0}" type="pres">
      <dgm:prSet presAssocID="{883AAF2A-FC18-407D-ACDE-27C6422F4FC7}" presName="txThree" presStyleLbl="node3" presStyleIdx="3" presStyleCnt="6">
        <dgm:presLayoutVars>
          <dgm:chPref val="3"/>
        </dgm:presLayoutVars>
      </dgm:prSet>
      <dgm:spPr/>
    </dgm:pt>
    <dgm:pt modelId="{39516F29-3C83-4F45-82DF-D52ACE242376}" type="pres">
      <dgm:prSet presAssocID="{883AAF2A-FC18-407D-ACDE-27C6422F4FC7}" presName="horzThree" presStyleCnt="0"/>
      <dgm:spPr/>
    </dgm:pt>
    <dgm:pt modelId="{305A18FE-164C-4AB3-845B-561D18C47B3E}" type="pres">
      <dgm:prSet presAssocID="{2BC247F9-A6CB-4E41-81B1-4DD7DA57A7D8}" presName="sibSpaceThree" presStyleCnt="0"/>
      <dgm:spPr/>
    </dgm:pt>
    <dgm:pt modelId="{A81B5641-B4D5-43C6-83BE-5981F9BFD607}" type="pres">
      <dgm:prSet presAssocID="{9CDDB94C-21D9-4CE8-A327-CE590056F954}" presName="vertThree" presStyleCnt="0"/>
      <dgm:spPr/>
    </dgm:pt>
    <dgm:pt modelId="{CA3D6626-7584-4B88-BDCA-CF391A59CEB5}" type="pres">
      <dgm:prSet presAssocID="{9CDDB94C-21D9-4CE8-A327-CE590056F954}" presName="txThree" presStyleLbl="node3" presStyleIdx="4" presStyleCnt="6">
        <dgm:presLayoutVars>
          <dgm:chPref val="3"/>
        </dgm:presLayoutVars>
      </dgm:prSet>
      <dgm:spPr/>
    </dgm:pt>
    <dgm:pt modelId="{F74A402E-062F-4B40-A825-2CE7433D8691}" type="pres">
      <dgm:prSet presAssocID="{9CDDB94C-21D9-4CE8-A327-CE590056F954}" presName="horzThree" presStyleCnt="0"/>
      <dgm:spPr/>
    </dgm:pt>
    <dgm:pt modelId="{2EEC001F-AC1E-42E0-92DE-E635D01A0754}" type="pres">
      <dgm:prSet presAssocID="{6FFDFF5A-59FD-4E8D-888C-327E41333E19}" presName="sibSpaceThree" presStyleCnt="0"/>
      <dgm:spPr/>
    </dgm:pt>
    <dgm:pt modelId="{319F9465-5F47-4F26-90FB-0BA6C5A2888F}" type="pres">
      <dgm:prSet presAssocID="{A6AFC39E-1FB7-45B0-85E0-73E2F6BEF0F4}" presName="vertThree" presStyleCnt="0"/>
      <dgm:spPr/>
    </dgm:pt>
    <dgm:pt modelId="{C6003EC7-184E-41A0-B8DF-AB9E2A4FC5EA}" type="pres">
      <dgm:prSet presAssocID="{A6AFC39E-1FB7-45B0-85E0-73E2F6BEF0F4}" presName="txThree" presStyleLbl="node3" presStyleIdx="5" presStyleCnt="6">
        <dgm:presLayoutVars>
          <dgm:chPref val="3"/>
        </dgm:presLayoutVars>
      </dgm:prSet>
      <dgm:spPr/>
    </dgm:pt>
    <dgm:pt modelId="{E11408C8-739E-4DAD-B928-1A6594695690}" type="pres">
      <dgm:prSet presAssocID="{A6AFC39E-1FB7-45B0-85E0-73E2F6BEF0F4}" presName="horzThree" presStyleCnt="0"/>
      <dgm:spPr/>
    </dgm:pt>
  </dgm:ptLst>
  <dgm:cxnLst>
    <dgm:cxn modelId="{C57D8753-43A1-48EA-8EC6-8BCB115CC2F7}" type="presOf" srcId="{D5A13A02-8AE2-4975-8C74-12F63DB292A5}" destId="{AB70EDA8-D970-490A-AFFF-5CCC24CC3119}" srcOrd="0" destOrd="0" presId="urn:microsoft.com/office/officeart/2005/8/layout/hierarchy4"/>
    <dgm:cxn modelId="{42D6B7CD-27DE-4B8F-9FC7-86D1272822C8}" srcId="{D5A13A02-8AE2-4975-8C74-12F63DB292A5}" destId="{174DE782-27EA-450D-96EA-65A1BAD30AAE}" srcOrd="0" destOrd="0" parTransId="{1F51FD19-2BEF-48BE-9FBB-5CDE5BD0FF65}" sibTransId="{20E191B3-772E-4889-BE0B-451899604B60}"/>
    <dgm:cxn modelId="{12E1DD4C-6EFA-433B-A610-CD7577066B4C}" type="presOf" srcId="{9CDDB94C-21D9-4CE8-A327-CE590056F954}" destId="{CA3D6626-7584-4B88-BDCA-CF391A59CEB5}" srcOrd="0" destOrd="0" presId="urn:microsoft.com/office/officeart/2005/8/layout/hierarchy4"/>
    <dgm:cxn modelId="{51A30F5F-DED0-4F93-91E6-E6870B29614F}" type="presOf" srcId="{1681C94A-55A5-42EE-848C-269A86869511}" destId="{F13AB66B-0198-4A3D-8E0F-F8F4EBC5DB81}" srcOrd="0" destOrd="0" presId="urn:microsoft.com/office/officeart/2005/8/layout/hierarchy4"/>
    <dgm:cxn modelId="{21C09BDE-4648-422E-96C4-1EC641DD5F51}" srcId="{AAC2385C-7029-4E6E-8B4D-2AF4B3F402FE}" destId="{9CDDB94C-21D9-4CE8-A327-CE590056F954}" srcOrd="2" destOrd="0" parTransId="{9F944460-E994-4C5F-9273-D219BDF481AE}" sibTransId="{6FFDFF5A-59FD-4E8D-888C-327E41333E19}"/>
    <dgm:cxn modelId="{91D7944A-9720-493B-96BC-6DDBAD1315C5}" srcId="{AAC2385C-7029-4E6E-8B4D-2AF4B3F402FE}" destId="{883AAF2A-FC18-407D-ACDE-27C6422F4FC7}" srcOrd="1" destOrd="0" parTransId="{133BFE49-313D-4A0A-BD39-3A581AF3D8C6}" sibTransId="{2BC247F9-A6CB-4E41-81B1-4DD7DA57A7D8}"/>
    <dgm:cxn modelId="{449A838B-09B3-4CB6-9604-CD99E693A547}" type="presOf" srcId="{B564DD1B-D7ED-4617-9E0E-5AA2C8F3E748}" destId="{CEA6DA9F-88C6-46EB-8AA4-E4DC9FEB6920}" srcOrd="0" destOrd="0" presId="urn:microsoft.com/office/officeart/2005/8/layout/hierarchy4"/>
    <dgm:cxn modelId="{AFF98F0F-0E40-4CC1-ACC6-DF6012AC640F}" type="presOf" srcId="{CF77A2CE-AED6-4A91-A62E-51024A999D76}" destId="{FF3B09C8-E3CE-45BA-A9FA-23A829DC4C4A}" srcOrd="0" destOrd="0" presId="urn:microsoft.com/office/officeart/2005/8/layout/hierarchy4"/>
    <dgm:cxn modelId="{6391C675-7253-4791-8F34-383AC6F8DA2A}" type="presOf" srcId="{60C80C91-E118-4529-8A18-BDEF11AE1A12}" destId="{8E57B344-0C6C-4054-83A7-E3811DFE51E2}" srcOrd="0" destOrd="0" presId="urn:microsoft.com/office/officeart/2005/8/layout/hierarchy4"/>
    <dgm:cxn modelId="{86F61404-A6A1-4270-9653-803D3FE60C14}" srcId="{AAC2385C-7029-4E6E-8B4D-2AF4B3F402FE}" destId="{CF77A2CE-AED6-4A91-A62E-51024A999D76}" srcOrd="0" destOrd="0" parTransId="{515C2B57-4E61-46A0-9DF7-27D6970446E9}" sibTransId="{9B089828-24E3-475E-A8B0-4666C91E5D77}"/>
    <dgm:cxn modelId="{6CC0AF10-BF0C-4FC6-8316-AEBD9EC34864}" srcId="{174DE782-27EA-450D-96EA-65A1BAD30AAE}" destId="{1681C94A-55A5-42EE-848C-269A86869511}" srcOrd="0" destOrd="0" parTransId="{F37077B2-17EA-4DB4-AE42-60DF4D4A838E}" sibTransId="{A21A5FE3-B36D-4EBF-8647-0CA8CE50B441}"/>
    <dgm:cxn modelId="{F5942C2A-C338-454F-9CCD-3E303E67336D}" srcId="{1681C94A-55A5-42EE-848C-269A86869511}" destId="{60C80C91-E118-4529-8A18-BDEF11AE1A12}" srcOrd="1" destOrd="0" parTransId="{C4B8A052-E67B-4255-BA6A-E33291605F8B}" sibTransId="{0F2BA5A3-721E-46E3-9610-1155FBB68A70}"/>
    <dgm:cxn modelId="{E00EA7C1-780B-4913-97C2-05AF41124177}" srcId="{174DE782-27EA-450D-96EA-65A1BAD30AAE}" destId="{AAC2385C-7029-4E6E-8B4D-2AF4B3F402FE}" srcOrd="1" destOrd="0" parTransId="{62DD02A3-17D3-4128-AFD5-590CABB02C96}" sibTransId="{FC91523B-FA02-4C47-8327-8EB1B5DF0A27}"/>
    <dgm:cxn modelId="{F7B5C31E-97D7-4846-B9F7-23ED3B2DAC6F}" srcId="{1681C94A-55A5-42EE-848C-269A86869511}" destId="{B564DD1B-D7ED-4617-9E0E-5AA2C8F3E748}" srcOrd="0" destOrd="0" parTransId="{5C6C47C1-79AE-474D-A7C6-F63C8232F57B}" sibTransId="{FAD539E7-2EEF-4A6F-9182-AFC3DABBD690}"/>
    <dgm:cxn modelId="{868DE752-B8F4-43AC-87D9-179D2B4914F8}" type="presOf" srcId="{AAC2385C-7029-4E6E-8B4D-2AF4B3F402FE}" destId="{19C2E285-885D-47BD-A7DE-54B2386CEC71}" srcOrd="0" destOrd="0" presId="urn:microsoft.com/office/officeart/2005/8/layout/hierarchy4"/>
    <dgm:cxn modelId="{69BD098B-0558-4CB4-B373-4BD9B52C3287}" type="presOf" srcId="{A6AFC39E-1FB7-45B0-85E0-73E2F6BEF0F4}" destId="{C6003EC7-184E-41A0-B8DF-AB9E2A4FC5EA}" srcOrd="0" destOrd="0" presId="urn:microsoft.com/office/officeart/2005/8/layout/hierarchy4"/>
    <dgm:cxn modelId="{623501D4-659A-4897-AE44-61AAC13F385F}" type="presOf" srcId="{174DE782-27EA-450D-96EA-65A1BAD30AAE}" destId="{22404604-8CE6-4553-A1FA-EB2B6B997617}" srcOrd="0" destOrd="0" presId="urn:microsoft.com/office/officeart/2005/8/layout/hierarchy4"/>
    <dgm:cxn modelId="{823BD146-5A65-4902-A567-CAFD2CBA96ED}" srcId="{AAC2385C-7029-4E6E-8B4D-2AF4B3F402FE}" destId="{A6AFC39E-1FB7-45B0-85E0-73E2F6BEF0F4}" srcOrd="3" destOrd="0" parTransId="{634D4FCD-A87D-47C2-918E-FAC4754AB4CF}" sibTransId="{A7EE68D7-C2E9-4395-A1AC-63E3FE5419BF}"/>
    <dgm:cxn modelId="{DAD20ED1-141D-46EA-B99D-067A5B11F377}" type="presOf" srcId="{883AAF2A-FC18-407D-ACDE-27C6422F4FC7}" destId="{92F4DD52-A0F7-4099-BC1C-5426B39DFEF0}" srcOrd="0" destOrd="0" presId="urn:microsoft.com/office/officeart/2005/8/layout/hierarchy4"/>
    <dgm:cxn modelId="{982D700D-F39D-442F-BF54-AF1AAA99DA04}" type="presParOf" srcId="{AB70EDA8-D970-490A-AFFF-5CCC24CC3119}" destId="{5003EA4E-1C37-42EF-B445-CF584DC85B56}" srcOrd="0" destOrd="0" presId="urn:microsoft.com/office/officeart/2005/8/layout/hierarchy4"/>
    <dgm:cxn modelId="{C4DFCA67-B62C-4688-A3CA-8D00DEBDEB65}" type="presParOf" srcId="{5003EA4E-1C37-42EF-B445-CF584DC85B56}" destId="{22404604-8CE6-4553-A1FA-EB2B6B997617}" srcOrd="0" destOrd="0" presId="urn:microsoft.com/office/officeart/2005/8/layout/hierarchy4"/>
    <dgm:cxn modelId="{385969E5-A0E5-477C-B0ED-DBCFF3B1EBBB}" type="presParOf" srcId="{5003EA4E-1C37-42EF-B445-CF584DC85B56}" destId="{2230ADAB-1681-490A-B1EC-350BF346641F}" srcOrd="1" destOrd="0" presId="urn:microsoft.com/office/officeart/2005/8/layout/hierarchy4"/>
    <dgm:cxn modelId="{3E32868D-92F4-49C5-94AE-5EF6FFCFA965}" type="presParOf" srcId="{5003EA4E-1C37-42EF-B445-CF584DC85B56}" destId="{23674DAA-BF27-440C-8ACF-4E7CAD8515B9}" srcOrd="2" destOrd="0" presId="urn:microsoft.com/office/officeart/2005/8/layout/hierarchy4"/>
    <dgm:cxn modelId="{A9D9E0B4-CBEA-4627-B8B7-7ED0DF445DD6}" type="presParOf" srcId="{23674DAA-BF27-440C-8ACF-4E7CAD8515B9}" destId="{BFE79C1F-8021-4F33-A232-8AECD4128E08}" srcOrd="0" destOrd="0" presId="urn:microsoft.com/office/officeart/2005/8/layout/hierarchy4"/>
    <dgm:cxn modelId="{BF74AFDF-EF6D-4553-9637-D5CAD545C4C2}" type="presParOf" srcId="{BFE79C1F-8021-4F33-A232-8AECD4128E08}" destId="{F13AB66B-0198-4A3D-8E0F-F8F4EBC5DB81}" srcOrd="0" destOrd="0" presId="urn:microsoft.com/office/officeart/2005/8/layout/hierarchy4"/>
    <dgm:cxn modelId="{A65E7609-9F20-4EF5-97FE-867ED767DEA6}" type="presParOf" srcId="{BFE79C1F-8021-4F33-A232-8AECD4128E08}" destId="{877E8E31-C650-4D29-ACBD-D7322144FF52}" srcOrd="1" destOrd="0" presId="urn:microsoft.com/office/officeart/2005/8/layout/hierarchy4"/>
    <dgm:cxn modelId="{954E83FC-CED4-4D51-A736-EC6FDC1A6D12}" type="presParOf" srcId="{BFE79C1F-8021-4F33-A232-8AECD4128E08}" destId="{0ED72613-7359-43E9-B777-64733A52A8A5}" srcOrd="2" destOrd="0" presId="urn:microsoft.com/office/officeart/2005/8/layout/hierarchy4"/>
    <dgm:cxn modelId="{740B92B2-0ECD-4E64-8ED8-EF3A8C97B3A6}" type="presParOf" srcId="{0ED72613-7359-43E9-B777-64733A52A8A5}" destId="{36AC7EFB-6F54-4C4A-B141-61E90A5A28CF}" srcOrd="0" destOrd="0" presId="urn:microsoft.com/office/officeart/2005/8/layout/hierarchy4"/>
    <dgm:cxn modelId="{7EF71163-F459-4826-ACEB-8A9C51F0092D}" type="presParOf" srcId="{36AC7EFB-6F54-4C4A-B141-61E90A5A28CF}" destId="{CEA6DA9F-88C6-46EB-8AA4-E4DC9FEB6920}" srcOrd="0" destOrd="0" presId="urn:microsoft.com/office/officeart/2005/8/layout/hierarchy4"/>
    <dgm:cxn modelId="{8D0EBE6A-38AF-4BBF-8796-DA4099423882}" type="presParOf" srcId="{36AC7EFB-6F54-4C4A-B141-61E90A5A28CF}" destId="{7611DD11-0F43-4B13-A3B6-A9A92092B52A}" srcOrd="1" destOrd="0" presId="urn:microsoft.com/office/officeart/2005/8/layout/hierarchy4"/>
    <dgm:cxn modelId="{4566D83F-3EB8-47AF-97CA-90B90B4D4B41}" type="presParOf" srcId="{0ED72613-7359-43E9-B777-64733A52A8A5}" destId="{2ADA4F7B-543C-47B0-BFAA-197CCC58E4DF}" srcOrd="1" destOrd="0" presId="urn:microsoft.com/office/officeart/2005/8/layout/hierarchy4"/>
    <dgm:cxn modelId="{998E9971-889D-46E9-87DB-CA817531C5AF}" type="presParOf" srcId="{0ED72613-7359-43E9-B777-64733A52A8A5}" destId="{D9548668-76B4-4986-95F7-61E45A93F5EB}" srcOrd="2" destOrd="0" presId="urn:microsoft.com/office/officeart/2005/8/layout/hierarchy4"/>
    <dgm:cxn modelId="{F6CC6B5F-07C1-4549-B90C-1BB50C27AB6B}" type="presParOf" srcId="{D9548668-76B4-4986-95F7-61E45A93F5EB}" destId="{8E57B344-0C6C-4054-83A7-E3811DFE51E2}" srcOrd="0" destOrd="0" presId="urn:microsoft.com/office/officeart/2005/8/layout/hierarchy4"/>
    <dgm:cxn modelId="{915EBE17-FD16-41D5-8390-15250989CF86}" type="presParOf" srcId="{D9548668-76B4-4986-95F7-61E45A93F5EB}" destId="{375C316E-EEF0-49CD-A40C-03A78750011B}" srcOrd="1" destOrd="0" presId="urn:microsoft.com/office/officeart/2005/8/layout/hierarchy4"/>
    <dgm:cxn modelId="{7ADDD520-682B-43C6-848A-1CF4D1604187}" type="presParOf" srcId="{23674DAA-BF27-440C-8ACF-4E7CAD8515B9}" destId="{5C6FD08E-FBA7-468B-AD43-85CF31A63F2C}" srcOrd="1" destOrd="0" presId="urn:microsoft.com/office/officeart/2005/8/layout/hierarchy4"/>
    <dgm:cxn modelId="{6A6F0ED1-5D95-458F-BE18-33DC1BF170F7}" type="presParOf" srcId="{23674DAA-BF27-440C-8ACF-4E7CAD8515B9}" destId="{BD05D7D0-BEF5-43B4-BAC2-F697EC8CE1F9}" srcOrd="2" destOrd="0" presId="urn:microsoft.com/office/officeart/2005/8/layout/hierarchy4"/>
    <dgm:cxn modelId="{9379B258-F8BC-4CFC-B1AA-DC2104E9A6C9}" type="presParOf" srcId="{BD05D7D0-BEF5-43B4-BAC2-F697EC8CE1F9}" destId="{19C2E285-885D-47BD-A7DE-54B2386CEC71}" srcOrd="0" destOrd="0" presId="urn:microsoft.com/office/officeart/2005/8/layout/hierarchy4"/>
    <dgm:cxn modelId="{F53B1D84-0193-45EA-B8FA-A3F8C5D59039}" type="presParOf" srcId="{BD05D7D0-BEF5-43B4-BAC2-F697EC8CE1F9}" destId="{1F8083AB-DE32-42A6-A099-9760A8D32EC5}" srcOrd="1" destOrd="0" presId="urn:microsoft.com/office/officeart/2005/8/layout/hierarchy4"/>
    <dgm:cxn modelId="{D1FE9B1D-4154-4369-87E9-30A452BA366F}" type="presParOf" srcId="{BD05D7D0-BEF5-43B4-BAC2-F697EC8CE1F9}" destId="{F8C97397-8785-42E7-AD1F-F3469316BD35}" srcOrd="2" destOrd="0" presId="urn:microsoft.com/office/officeart/2005/8/layout/hierarchy4"/>
    <dgm:cxn modelId="{65A54BEE-F73F-45A4-8C62-68F61021FEB2}" type="presParOf" srcId="{F8C97397-8785-42E7-AD1F-F3469316BD35}" destId="{EC431A03-9370-41AB-887D-01360970DD3A}" srcOrd="0" destOrd="0" presId="urn:microsoft.com/office/officeart/2005/8/layout/hierarchy4"/>
    <dgm:cxn modelId="{F9214BB1-7A94-458D-9EAB-095B1D45BF7F}" type="presParOf" srcId="{EC431A03-9370-41AB-887D-01360970DD3A}" destId="{FF3B09C8-E3CE-45BA-A9FA-23A829DC4C4A}" srcOrd="0" destOrd="0" presId="urn:microsoft.com/office/officeart/2005/8/layout/hierarchy4"/>
    <dgm:cxn modelId="{9EFDEB95-D281-4A8F-A476-C3542B42A837}" type="presParOf" srcId="{EC431A03-9370-41AB-887D-01360970DD3A}" destId="{A158D940-4DE4-4AAB-83B8-C4EDE5CE2BA5}" srcOrd="1" destOrd="0" presId="urn:microsoft.com/office/officeart/2005/8/layout/hierarchy4"/>
    <dgm:cxn modelId="{957F4F3D-CDA5-4492-A856-E0D8F895A5DC}" type="presParOf" srcId="{F8C97397-8785-42E7-AD1F-F3469316BD35}" destId="{F90D1FE7-8E24-40CB-B8F5-497A180BC825}" srcOrd="1" destOrd="0" presId="urn:microsoft.com/office/officeart/2005/8/layout/hierarchy4"/>
    <dgm:cxn modelId="{DC18AB46-A146-4F79-8F8E-EF49171BBE6D}" type="presParOf" srcId="{F8C97397-8785-42E7-AD1F-F3469316BD35}" destId="{A30017FA-3D63-461C-B7D1-7173A5B2C82F}" srcOrd="2" destOrd="0" presId="urn:microsoft.com/office/officeart/2005/8/layout/hierarchy4"/>
    <dgm:cxn modelId="{A14685FB-681D-4E96-AC58-ADD313930651}" type="presParOf" srcId="{A30017FA-3D63-461C-B7D1-7173A5B2C82F}" destId="{92F4DD52-A0F7-4099-BC1C-5426B39DFEF0}" srcOrd="0" destOrd="0" presId="urn:microsoft.com/office/officeart/2005/8/layout/hierarchy4"/>
    <dgm:cxn modelId="{EA92D98E-D646-4469-8E27-3C2E628E9D0F}" type="presParOf" srcId="{A30017FA-3D63-461C-B7D1-7173A5B2C82F}" destId="{39516F29-3C83-4F45-82DF-D52ACE242376}" srcOrd="1" destOrd="0" presId="urn:microsoft.com/office/officeart/2005/8/layout/hierarchy4"/>
    <dgm:cxn modelId="{8C88D6AA-FCA1-483D-8D60-E556255742C7}" type="presParOf" srcId="{F8C97397-8785-42E7-AD1F-F3469316BD35}" destId="{305A18FE-164C-4AB3-845B-561D18C47B3E}" srcOrd="3" destOrd="0" presId="urn:microsoft.com/office/officeart/2005/8/layout/hierarchy4"/>
    <dgm:cxn modelId="{5214056E-8D15-4C46-90E1-5BBF74E7F164}" type="presParOf" srcId="{F8C97397-8785-42E7-AD1F-F3469316BD35}" destId="{A81B5641-B4D5-43C6-83BE-5981F9BFD607}" srcOrd="4" destOrd="0" presId="urn:microsoft.com/office/officeart/2005/8/layout/hierarchy4"/>
    <dgm:cxn modelId="{597AA98D-C52D-44E4-B239-58C926E78BB9}" type="presParOf" srcId="{A81B5641-B4D5-43C6-83BE-5981F9BFD607}" destId="{CA3D6626-7584-4B88-BDCA-CF391A59CEB5}" srcOrd="0" destOrd="0" presId="urn:microsoft.com/office/officeart/2005/8/layout/hierarchy4"/>
    <dgm:cxn modelId="{09068DE3-FA17-4DC6-879C-2BAD48ECDC50}" type="presParOf" srcId="{A81B5641-B4D5-43C6-83BE-5981F9BFD607}" destId="{F74A402E-062F-4B40-A825-2CE7433D8691}" srcOrd="1" destOrd="0" presId="urn:microsoft.com/office/officeart/2005/8/layout/hierarchy4"/>
    <dgm:cxn modelId="{12E33ED0-775D-4943-AC0D-032275E61251}" type="presParOf" srcId="{F8C97397-8785-42E7-AD1F-F3469316BD35}" destId="{2EEC001F-AC1E-42E0-92DE-E635D01A0754}" srcOrd="5" destOrd="0" presId="urn:microsoft.com/office/officeart/2005/8/layout/hierarchy4"/>
    <dgm:cxn modelId="{3844AA9D-EACF-47A8-8855-F37BE33EF8BA}" type="presParOf" srcId="{F8C97397-8785-42E7-AD1F-F3469316BD35}" destId="{319F9465-5F47-4F26-90FB-0BA6C5A2888F}" srcOrd="6" destOrd="0" presId="urn:microsoft.com/office/officeart/2005/8/layout/hierarchy4"/>
    <dgm:cxn modelId="{15CDFC96-80A5-4087-A9A3-608219CEE581}" type="presParOf" srcId="{319F9465-5F47-4F26-90FB-0BA6C5A2888F}" destId="{C6003EC7-184E-41A0-B8DF-AB9E2A4FC5EA}" srcOrd="0" destOrd="0" presId="urn:microsoft.com/office/officeart/2005/8/layout/hierarchy4"/>
    <dgm:cxn modelId="{E1D856A7-3DF6-4761-B339-C5FFFE166891}" type="presParOf" srcId="{319F9465-5F47-4F26-90FB-0BA6C5A2888F}" destId="{E11408C8-739E-4DAD-B928-1A659469569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447A55-F6B3-4333-80DA-0C7959EBF081}" type="doc">
      <dgm:prSet loTypeId="urn:microsoft.com/office/officeart/2005/8/layout/hProcess9" loCatId="process" qsTypeId="urn:microsoft.com/office/officeart/2005/8/quickstyle/3d6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6629440-F893-4923-9636-C394305D967E}">
      <dgm:prSet/>
      <dgm:spPr/>
      <dgm:t>
        <a:bodyPr/>
        <a:lstStyle/>
        <a:p>
          <a:pPr rtl="0"/>
          <a:r>
            <a:rPr lang="ru-RU" b="1" i="1" dirty="0" smtClean="0"/>
            <a:t>Формы контроля </a:t>
          </a:r>
          <a:endParaRPr lang="ru-RU" b="1" i="1" dirty="0"/>
        </a:p>
      </dgm:t>
    </dgm:pt>
    <dgm:pt modelId="{551C62F2-1AB4-426D-BE16-E0A97D9F6F7C}" type="parTrans" cxnId="{66D44306-0FCE-4703-AC7D-B7DF4F7F4B2A}">
      <dgm:prSet/>
      <dgm:spPr/>
      <dgm:t>
        <a:bodyPr/>
        <a:lstStyle/>
        <a:p>
          <a:endParaRPr lang="ru-RU"/>
        </a:p>
      </dgm:t>
    </dgm:pt>
    <dgm:pt modelId="{CEED6898-95DD-4D21-8082-981934CC06A9}" type="sibTrans" cxnId="{66D44306-0FCE-4703-AC7D-B7DF4F7F4B2A}">
      <dgm:prSet/>
      <dgm:spPr/>
      <dgm:t>
        <a:bodyPr/>
        <a:lstStyle/>
        <a:p>
          <a:endParaRPr lang="ru-RU"/>
        </a:p>
      </dgm:t>
    </dgm:pt>
    <dgm:pt modelId="{798B02EF-2CC3-43A0-80FD-4DD64611396A}">
      <dgm:prSet/>
      <dgm:spPr/>
      <dgm:t>
        <a:bodyPr/>
        <a:lstStyle/>
        <a:p>
          <a:pPr rtl="0"/>
          <a:r>
            <a:rPr lang="ru-RU" b="1" i="1" dirty="0" smtClean="0"/>
            <a:t>Средства контроля</a:t>
          </a:r>
          <a:endParaRPr lang="ru-RU" dirty="0"/>
        </a:p>
      </dgm:t>
    </dgm:pt>
    <dgm:pt modelId="{EF8CB108-04F8-4FEB-A22A-51312EBF9AB8}" type="parTrans" cxnId="{F9C9E8D1-9D78-4873-8C8A-B13A2B44F8FC}">
      <dgm:prSet/>
      <dgm:spPr/>
      <dgm:t>
        <a:bodyPr/>
        <a:lstStyle/>
        <a:p>
          <a:endParaRPr lang="ru-RU"/>
        </a:p>
      </dgm:t>
    </dgm:pt>
    <dgm:pt modelId="{B955F89E-A904-4F9C-A673-500CE8869AD9}" type="sibTrans" cxnId="{F9C9E8D1-9D78-4873-8C8A-B13A2B44F8FC}">
      <dgm:prSet/>
      <dgm:spPr/>
      <dgm:t>
        <a:bodyPr/>
        <a:lstStyle/>
        <a:p>
          <a:endParaRPr lang="ru-RU"/>
        </a:p>
      </dgm:t>
    </dgm:pt>
    <dgm:pt modelId="{6C8CE3E3-0183-4E75-8399-8B305F4D36F8}">
      <dgm:prSet/>
      <dgm:spPr/>
      <dgm:t>
        <a:bodyPr/>
        <a:lstStyle/>
        <a:p>
          <a:pPr rtl="0"/>
          <a:r>
            <a:rPr lang="ru-RU" b="1" i="1" dirty="0" smtClean="0"/>
            <a:t>Время </a:t>
          </a:r>
          <a:endParaRPr lang="ru-RU" dirty="0"/>
        </a:p>
      </dgm:t>
    </dgm:pt>
    <dgm:pt modelId="{293FC46C-5300-49BB-A5EB-D0ADAF16A443}" type="parTrans" cxnId="{D7232149-8471-441F-A38A-6BC95537E4C1}">
      <dgm:prSet/>
      <dgm:spPr/>
      <dgm:t>
        <a:bodyPr/>
        <a:lstStyle/>
        <a:p>
          <a:endParaRPr lang="ru-RU"/>
        </a:p>
      </dgm:t>
    </dgm:pt>
    <dgm:pt modelId="{92277C7A-C28B-4918-9936-F47AF64F958D}" type="sibTrans" cxnId="{D7232149-8471-441F-A38A-6BC95537E4C1}">
      <dgm:prSet/>
      <dgm:spPr/>
      <dgm:t>
        <a:bodyPr/>
        <a:lstStyle/>
        <a:p>
          <a:endParaRPr lang="ru-RU"/>
        </a:p>
      </dgm:t>
    </dgm:pt>
    <dgm:pt modelId="{46C62C21-4E58-4529-BA39-CB921FC7ACE3}" type="pres">
      <dgm:prSet presAssocID="{69447A55-F6B3-4333-80DA-0C7959EBF081}" presName="CompostProcess" presStyleCnt="0">
        <dgm:presLayoutVars>
          <dgm:dir/>
          <dgm:resizeHandles val="exact"/>
        </dgm:presLayoutVars>
      </dgm:prSet>
      <dgm:spPr/>
    </dgm:pt>
    <dgm:pt modelId="{375D8F07-9C7F-4ED4-941F-11FC45384072}" type="pres">
      <dgm:prSet presAssocID="{69447A55-F6B3-4333-80DA-0C7959EBF081}" presName="arrow" presStyleLbl="bgShp" presStyleIdx="0" presStyleCnt="1"/>
      <dgm:spPr/>
    </dgm:pt>
    <dgm:pt modelId="{02E27565-B893-4373-BDC4-E514CF2EF9A8}" type="pres">
      <dgm:prSet presAssocID="{69447A55-F6B3-4333-80DA-0C7959EBF081}" presName="linearProcess" presStyleCnt="0"/>
      <dgm:spPr/>
    </dgm:pt>
    <dgm:pt modelId="{482FC760-DCE0-4004-897C-261755F0876B}" type="pres">
      <dgm:prSet presAssocID="{56629440-F893-4923-9636-C394305D967E}" presName="textNode" presStyleLbl="node1" presStyleIdx="0" presStyleCnt="3">
        <dgm:presLayoutVars>
          <dgm:bulletEnabled val="1"/>
        </dgm:presLayoutVars>
      </dgm:prSet>
      <dgm:spPr/>
    </dgm:pt>
    <dgm:pt modelId="{1A3C3B60-612F-4798-90C8-4B6F56A2665F}" type="pres">
      <dgm:prSet presAssocID="{CEED6898-95DD-4D21-8082-981934CC06A9}" presName="sibTrans" presStyleCnt="0"/>
      <dgm:spPr/>
    </dgm:pt>
    <dgm:pt modelId="{B0DDFE35-ED29-4B9C-8554-4ECEE00AF40D}" type="pres">
      <dgm:prSet presAssocID="{798B02EF-2CC3-43A0-80FD-4DD64611396A}" presName="textNode" presStyleLbl="node1" presStyleIdx="1" presStyleCnt="3">
        <dgm:presLayoutVars>
          <dgm:bulletEnabled val="1"/>
        </dgm:presLayoutVars>
      </dgm:prSet>
      <dgm:spPr/>
    </dgm:pt>
    <dgm:pt modelId="{27A33D5C-E734-48F0-8F78-270F43D77A16}" type="pres">
      <dgm:prSet presAssocID="{B955F89E-A904-4F9C-A673-500CE8869AD9}" presName="sibTrans" presStyleCnt="0"/>
      <dgm:spPr/>
    </dgm:pt>
    <dgm:pt modelId="{38ED341D-DDF1-4C05-9F0F-5DAB4EB56779}" type="pres">
      <dgm:prSet presAssocID="{6C8CE3E3-0183-4E75-8399-8B305F4D36F8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78F2C6-0191-4B97-9714-93941505263A}" type="presOf" srcId="{798B02EF-2CC3-43A0-80FD-4DD64611396A}" destId="{B0DDFE35-ED29-4B9C-8554-4ECEE00AF40D}" srcOrd="0" destOrd="0" presId="urn:microsoft.com/office/officeart/2005/8/layout/hProcess9"/>
    <dgm:cxn modelId="{F9C9E8D1-9D78-4873-8C8A-B13A2B44F8FC}" srcId="{69447A55-F6B3-4333-80DA-0C7959EBF081}" destId="{798B02EF-2CC3-43A0-80FD-4DD64611396A}" srcOrd="1" destOrd="0" parTransId="{EF8CB108-04F8-4FEB-A22A-51312EBF9AB8}" sibTransId="{B955F89E-A904-4F9C-A673-500CE8869AD9}"/>
    <dgm:cxn modelId="{076F020E-0850-43DC-9723-BACB09359195}" type="presOf" srcId="{6C8CE3E3-0183-4E75-8399-8B305F4D36F8}" destId="{38ED341D-DDF1-4C05-9F0F-5DAB4EB56779}" srcOrd="0" destOrd="0" presId="urn:microsoft.com/office/officeart/2005/8/layout/hProcess9"/>
    <dgm:cxn modelId="{D7232149-8471-441F-A38A-6BC95537E4C1}" srcId="{69447A55-F6B3-4333-80DA-0C7959EBF081}" destId="{6C8CE3E3-0183-4E75-8399-8B305F4D36F8}" srcOrd="2" destOrd="0" parTransId="{293FC46C-5300-49BB-A5EB-D0ADAF16A443}" sibTransId="{92277C7A-C28B-4918-9936-F47AF64F958D}"/>
    <dgm:cxn modelId="{BFC02AB5-87D2-413C-971F-3E33AADE46FB}" type="presOf" srcId="{56629440-F893-4923-9636-C394305D967E}" destId="{482FC760-DCE0-4004-897C-261755F0876B}" srcOrd="0" destOrd="0" presId="urn:microsoft.com/office/officeart/2005/8/layout/hProcess9"/>
    <dgm:cxn modelId="{66D44306-0FCE-4703-AC7D-B7DF4F7F4B2A}" srcId="{69447A55-F6B3-4333-80DA-0C7959EBF081}" destId="{56629440-F893-4923-9636-C394305D967E}" srcOrd="0" destOrd="0" parTransId="{551C62F2-1AB4-426D-BE16-E0A97D9F6F7C}" sibTransId="{CEED6898-95DD-4D21-8082-981934CC06A9}"/>
    <dgm:cxn modelId="{6CDEDC96-09EB-4C9F-9793-5CE992E94D6E}" type="presOf" srcId="{69447A55-F6B3-4333-80DA-0C7959EBF081}" destId="{46C62C21-4E58-4529-BA39-CB921FC7ACE3}" srcOrd="0" destOrd="0" presId="urn:microsoft.com/office/officeart/2005/8/layout/hProcess9"/>
    <dgm:cxn modelId="{C16111B3-BEB6-4D16-AA70-2D92FA461232}" type="presParOf" srcId="{46C62C21-4E58-4529-BA39-CB921FC7ACE3}" destId="{375D8F07-9C7F-4ED4-941F-11FC45384072}" srcOrd="0" destOrd="0" presId="urn:microsoft.com/office/officeart/2005/8/layout/hProcess9"/>
    <dgm:cxn modelId="{F407BA1D-154E-4244-85AC-9F34226DE4CF}" type="presParOf" srcId="{46C62C21-4E58-4529-BA39-CB921FC7ACE3}" destId="{02E27565-B893-4373-BDC4-E514CF2EF9A8}" srcOrd="1" destOrd="0" presId="urn:microsoft.com/office/officeart/2005/8/layout/hProcess9"/>
    <dgm:cxn modelId="{D660204A-A240-4F9A-9D9B-9E786A3BCF46}" type="presParOf" srcId="{02E27565-B893-4373-BDC4-E514CF2EF9A8}" destId="{482FC760-DCE0-4004-897C-261755F0876B}" srcOrd="0" destOrd="0" presId="urn:microsoft.com/office/officeart/2005/8/layout/hProcess9"/>
    <dgm:cxn modelId="{4E0F9418-CC4D-42E8-9BF6-3E95E75F995D}" type="presParOf" srcId="{02E27565-B893-4373-BDC4-E514CF2EF9A8}" destId="{1A3C3B60-612F-4798-90C8-4B6F56A2665F}" srcOrd="1" destOrd="0" presId="urn:microsoft.com/office/officeart/2005/8/layout/hProcess9"/>
    <dgm:cxn modelId="{E02D2A50-56F0-482A-93A8-433621900347}" type="presParOf" srcId="{02E27565-B893-4373-BDC4-E514CF2EF9A8}" destId="{B0DDFE35-ED29-4B9C-8554-4ECEE00AF40D}" srcOrd="2" destOrd="0" presId="urn:microsoft.com/office/officeart/2005/8/layout/hProcess9"/>
    <dgm:cxn modelId="{F412FAFB-9910-434C-A3CB-26DD1099FE80}" type="presParOf" srcId="{02E27565-B893-4373-BDC4-E514CF2EF9A8}" destId="{27A33D5C-E734-48F0-8F78-270F43D77A16}" srcOrd="3" destOrd="0" presId="urn:microsoft.com/office/officeart/2005/8/layout/hProcess9"/>
    <dgm:cxn modelId="{BF3404D8-342A-4BFC-B6B7-841779CA7B01}" type="presParOf" srcId="{02E27565-B893-4373-BDC4-E514CF2EF9A8}" destId="{38ED341D-DDF1-4C05-9F0F-5DAB4EB5677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66CE8D1-CA50-452A-8116-7929432C0B88}" type="doc">
      <dgm:prSet loTypeId="urn:microsoft.com/office/officeart/2005/8/layout/target3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4CBD91A-3B83-44D7-8CF3-DBDA8B5CAEEC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rtl="0"/>
          <a:r>
            <a:rPr lang="ru-RU" dirty="0" smtClean="0"/>
            <a:t>Письменные работы</a:t>
          </a:r>
          <a:endParaRPr lang="ru-RU" dirty="0"/>
        </a:p>
      </dgm:t>
    </dgm:pt>
    <dgm:pt modelId="{52F94D80-5FC2-4BD9-B6B6-5BBA79B692AF}" type="parTrans" cxnId="{110BDEB6-C1EC-4676-99DD-BBAD40442554}">
      <dgm:prSet/>
      <dgm:spPr/>
      <dgm:t>
        <a:bodyPr/>
        <a:lstStyle/>
        <a:p>
          <a:endParaRPr lang="ru-RU"/>
        </a:p>
      </dgm:t>
    </dgm:pt>
    <dgm:pt modelId="{325024BE-5A6C-4B40-8F0F-456C3FFE16B4}" type="sibTrans" cxnId="{110BDEB6-C1EC-4676-99DD-BBAD40442554}">
      <dgm:prSet/>
      <dgm:spPr/>
      <dgm:t>
        <a:bodyPr/>
        <a:lstStyle/>
        <a:p>
          <a:endParaRPr lang="ru-RU"/>
        </a:p>
      </dgm:t>
    </dgm:pt>
    <dgm:pt modelId="{A250BEB8-EDB3-4D59-9DEE-5D455344D53B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rtl="0"/>
          <a:r>
            <a:rPr lang="ru-RU" dirty="0" smtClean="0"/>
            <a:t>Проекты</a:t>
          </a:r>
          <a:endParaRPr lang="ru-RU" dirty="0"/>
        </a:p>
      </dgm:t>
    </dgm:pt>
    <dgm:pt modelId="{B590BE95-7EAC-4C22-8C86-04F1E20A5F31}" type="parTrans" cxnId="{F42A5104-8085-4B1D-BA8C-611874272A07}">
      <dgm:prSet/>
      <dgm:spPr/>
      <dgm:t>
        <a:bodyPr/>
        <a:lstStyle/>
        <a:p>
          <a:endParaRPr lang="ru-RU"/>
        </a:p>
      </dgm:t>
    </dgm:pt>
    <dgm:pt modelId="{95918BAC-F669-404D-9088-C50AEF2EA719}" type="sibTrans" cxnId="{F42A5104-8085-4B1D-BA8C-611874272A07}">
      <dgm:prSet/>
      <dgm:spPr/>
      <dgm:t>
        <a:bodyPr/>
        <a:lstStyle/>
        <a:p>
          <a:endParaRPr lang="ru-RU"/>
        </a:p>
      </dgm:t>
    </dgm:pt>
    <dgm:pt modelId="{F0104B2F-7220-47D6-9D09-E0204F5F213B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rtl="0"/>
          <a:r>
            <a:rPr lang="ru-RU" dirty="0" smtClean="0"/>
            <a:t>Тесты</a:t>
          </a:r>
          <a:endParaRPr lang="ru-RU" dirty="0"/>
        </a:p>
      </dgm:t>
    </dgm:pt>
    <dgm:pt modelId="{8ED3E8F3-652A-4F9B-86DA-EA2FE507D970}" type="parTrans" cxnId="{76C4DAAB-81E8-414A-B358-3BF76CD6A8C9}">
      <dgm:prSet/>
      <dgm:spPr/>
      <dgm:t>
        <a:bodyPr/>
        <a:lstStyle/>
        <a:p>
          <a:endParaRPr lang="ru-RU"/>
        </a:p>
      </dgm:t>
    </dgm:pt>
    <dgm:pt modelId="{339040F6-CE2E-44C0-8750-F235F57FA9D9}" type="sibTrans" cxnId="{76C4DAAB-81E8-414A-B358-3BF76CD6A8C9}">
      <dgm:prSet/>
      <dgm:spPr/>
      <dgm:t>
        <a:bodyPr/>
        <a:lstStyle/>
        <a:p>
          <a:endParaRPr lang="ru-RU"/>
        </a:p>
      </dgm:t>
    </dgm:pt>
    <dgm:pt modelId="{0649C9C6-C9A1-4485-8071-CD77B8F760D5}" type="pres">
      <dgm:prSet presAssocID="{366CE8D1-CA50-452A-8116-7929432C0B8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C6DA911E-B38B-4818-BC2E-B7EEE1058560}" type="pres">
      <dgm:prSet presAssocID="{D4CBD91A-3B83-44D7-8CF3-DBDA8B5CAEEC}" presName="circle1" presStyleLbl="node1" presStyleIdx="0" presStyleCnt="3"/>
      <dgm:spPr/>
    </dgm:pt>
    <dgm:pt modelId="{477B542D-E12F-4B08-9EA1-39F74E24DB62}" type="pres">
      <dgm:prSet presAssocID="{D4CBD91A-3B83-44D7-8CF3-DBDA8B5CAEEC}" presName="space" presStyleCnt="0"/>
      <dgm:spPr/>
    </dgm:pt>
    <dgm:pt modelId="{523F12B1-A609-4501-8B23-E0B4CCDC588C}" type="pres">
      <dgm:prSet presAssocID="{D4CBD91A-3B83-44D7-8CF3-DBDA8B5CAEEC}" presName="rect1" presStyleLbl="alignAcc1" presStyleIdx="0" presStyleCnt="3"/>
      <dgm:spPr/>
    </dgm:pt>
    <dgm:pt modelId="{C90B701E-9AA4-4548-A17D-4553325238E0}" type="pres">
      <dgm:prSet presAssocID="{A250BEB8-EDB3-4D59-9DEE-5D455344D53B}" presName="vertSpace2" presStyleLbl="node1" presStyleIdx="0" presStyleCnt="3"/>
      <dgm:spPr/>
    </dgm:pt>
    <dgm:pt modelId="{C306AC02-21F8-4DEA-B07E-63D5C5F4B789}" type="pres">
      <dgm:prSet presAssocID="{A250BEB8-EDB3-4D59-9DEE-5D455344D53B}" presName="circle2" presStyleLbl="node1" presStyleIdx="1" presStyleCnt="3"/>
      <dgm:spPr/>
    </dgm:pt>
    <dgm:pt modelId="{D66A4853-50A4-4327-92AE-C2BCD9458797}" type="pres">
      <dgm:prSet presAssocID="{A250BEB8-EDB3-4D59-9DEE-5D455344D53B}" presName="rect2" presStyleLbl="alignAcc1" presStyleIdx="1" presStyleCnt="3"/>
      <dgm:spPr/>
    </dgm:pt>
    <dgm:pt modelId="{D59F47ED-00D8-42E2-BE69-8CB102C839B3}" type="pres">
      <dgm:prSet presAssocID="{F0104B2F-7220-47D6-9D09-E0204F5F213B}" presName="vertSpace3" presStyleLbl="node1" presStyleIdx="1" presStyleCnt="3"/>
      <dgm:spPr/>
    </dgm:pt>
    <dgm:pt modelId="{6825EC00-BF95-4AE7-BE4A-3E2D66AD5E69}" type="pres">
      <dgm:prSet presAssocID="{F0104B2F-7220-47D6-9D09-E0204F5F213B}" presName="circle3" presStyleLbl="node1" presStyleIdx="2" presStyleCnt="3"/>
      <dgm:spPr/>
    </dgm:pt>
    <dgm:pt modelId="{FDE9934D-1DFE-40F1-B307-ABE2B4A9A308}" type="pres">
      <dgm:prSet presAssocID="{F0104B2F-7220-47D6-9D09-E0204F5F213B}" presName="rect3" presStyleLbl="alignAcc1" presStyleIdx="2" presStyleCnt="3"/>
      <dgm:spPr/>
    </dgm:pt>
    <dgm:pt modelId="{DB810FEF-A54B-43C2-9161-6B96E701116A}" type="pres">
      <dgm:prSet presAssocID="{D4CBD91A-3B83-44D7-8CF3-DBDA8B5CAEEC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B10DB310-790A-4506-A011-E30F55B139A6}" type="pres">
      <dgm:prSet presAssocID="{A250BEB8-EDB3-4D59-9DEE-5D455344D53B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6A291DA5-EF33-4EEB-AD82-266D7A10C369}" type="pres">
      <dgm:prSet presAssocID="{F0104B2F-7220-47D6-9D09-E0204F5F213B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76C4DAAB-81E8-414A-B358-3BF76CD6A8C9}" srcId="{366CE8D1-CA50-452A-8116-7929432C0B88}" destId="{F0104B2F-7220-47D6-9D09-E0204F5F213B}" srcOrd="2" destOrd="0" parTransId="{8ED3E8F3-652A-4F9B-86DA-EA2FE507D970}" sibTransId="{339040F6-CE2E-44C0-8750-F235F57FA9D9}"/>
    <dgm:cxn modelId="{110BDEB6-C1EC-4676-99DD-BBAD40442554}" srcId="{366CE8D1-CA50-452A-8116-7929432C0B88}" destId="{D4CBD91A-3B83-44D7-8CF3-DBDA8B5CAEEC}" srcOrd="0" destOrd="0" parTransId="{52F94D80-5FC2-4BD9-B6B6-5BBA79B692AF}" sibTransId="{325024BE-5A6C-4B40-8F0F-456C3FFE16B4}"/>
    <dgm:cxn modelId="{B75B5AE5-E63A-4461-8D5F-D86A95F4D15F}" type="presOf" srcId="{D4CBD91A-3B83-44D7-8CF3-DBDA8B5CAEEC}" destId="{DB810FEF-A54B-43C2-9161-6B96E701116A}" srcOrd="1" destOrd="0" presId="urn:microsoft.com/office/officeart/2005/8/layout/target3"/>
    <dgm:cxn modelId="{E3EF998E-40CD-4B0C-A035-20D0454B070F}" type="presOf" srcId="{A250BEB8-EDB3-4D59-9DEE-5D455344D53B}" destId="{D66A4853-50A4-4327-92AE-C2BCD9458797}" srcOrd="0" destOrd="0" presId="urn:microsoft.com/office/officeart/2005/8/layout/target3"/>
    <dgm:cxn modelId="{8697BDA5-09B4-489E-BA4C-B912268ECADE}" type="presOf" srcId="{A250BEB8-EDB3-4D59-9DEE-5D455344D53B}" destId="{B10DB310-790A-4506-A011-E30F55B139A6}" srcOrd="1" destOrd="0" presId="urn:microsoft.com/office/officeart/2005/8/layout/target3"/>
    <dgm:cxn modelId="{4DD8FF61-E093-4CF3-938A-E71B74C74A7B}" type="presOf" srcId="{366CE8D1-CA50-452A-8116-7929432C0B88}" destId="{0649C9C6-C9A1-4485-8071-CD77B8F760D5}" srcOrd="0" destOrd="0" presId="urn:microsoft.com/office/officeart/2005/8/layout/target3"/>
    <dgm:cxn modelId="{0D115DC1-A90C-46F5-91AF-6D8634B05479}" type="presOf" srcId="{F0104B2F-7220-47D6-9D09-E0204F5F213B}" destId="{FDE9934D-1DFE-40F1-B307-ABE2B4A9A308}" srcOrd="0" destOrd="0" presId="urn:microsoft.com/office/officeart/2005/8/layout/target3"/>
    <dgm:cxn modelId="{F42A5104-8085-4B1D-BA8C-611874272A07}" srcId="{366CE8D1-CA50-452A-8116-7929432C0B88}" destId="{A250BEB8-EDB3-4D59-9DEE-5D455344D53B}" srcOrd="1" destOrd="0" parTransId="{B590BE95-7EAC-4C22-8C86-04F1E20A5F31}" sibTransId="{95918BAC-F669-404D-9088-C50AEF2EA719}"/>
    <dgm:cxn modelId="{4EA3C009-FB3C-4D05-A4B2-47B488F24261}" type="presOf" srcId="{D4CBD91A-3B83-44D7-8CF3-DBDA8B5CAEEC}" destId="{523F12B1-A609-4501-8B23-E0B4CCDC588C}" srcOrd="0" destOrd="0" presId="urn:microsoft.com/office/officeart/2005/8/layout/target3"/>
    <dgm:cxn modelId="{38C007FD-7392-4927-80DB-8E7DCB16DFDE}" type="presOf" srcId="{F0104B2F-7220-47D6-9D09-E0204F5F213B}" destId="{6A291DA5-EF33-4EEB-AD82-266D7A10C369}" srcOrd="1" destOrd="0" presId="urn:microsoft.com/office/officeart/2005/8/layout/target3"/>
    <dgm:cxn modelId="{E0891C8F-9743-4A50-844F-237E6D2FA4C3}" type="presParOf" srcId="{0649C9C6-C9A1-4485-8071-CD77B8F760D5}" destId="{C6DA911E-B38B-4818-BC2E-B7EEE1058560}" srcOrd="0" destOrd="0" presId="urn:microsoft.com/office/officeart/2005/8/layout/target3"/>
    <dgm:cxn modelId="{F2960E24-DCD9-4E4A-B52F-0D7486AF783C}" type="presParOf" srcId="{0649C9C6-C9A1-4485-8071-CD77B8F760D5}" destId="{477B542D-E12F-4B08-9EA1-39F74E24DB62}" srcOrd="1" destOrd="0" presId="urn:microsoft.com/office/officeart/2005/8/layout/target3"/>
    <dgm:cxn modelId="{50E3F5B8-E329-47BE-9370-A609392B8E69}" type="presParOf" srcId="{0649C9C6-C9A1-4485-8071-CD77B8F760D5}" destId="{523F12B1-A609-4501-8B23-E0B4CCDC588C}" srcOrd="2" destOrd="0" presId="urn:microsoft.com/office/officeart/2005/8/layout/target3"/>
    <dgm:cxn modelId="{6F44E5C4-C1D6-4A5E-A608-D76BF8568148}" type="presParOf" srcId="{0649C9C6-C9A1-4485-8071-CD77B8F760D5}" destId="{C90B701E-9AA4-4548-A17D-4553325238E0}" srcOrd="3" destOrd="0" presId="urn:microsoft.com/office/officeart/2005/8/layout/target3"/>
    <dgm:cxn modelId="{4D67A034-7502-4FB6-827A-22A8E44A9CBF}" type="presParOf" srcId="{0649C9C6-C9A1-4485-8071-CD77B8F760D5}" destId="{C306AC02-21F8-4DEA-B07E-63D5C5F4B789}" srcOrd="4" destOrd="0" presId="urn:microsoft.com/office/officeart/2005/8/layout/target3"/>
    <dgm:cxn modelId="{D3290C37-0D08-4A99-9F82-CA3953806B34}" type="presParOf" srcId="{0649C9C6-C9A1-4485-8071-CD77B8F760D5}" destId="{D66A4853-50A4-4327-92AE-C2BCD9458797}" srcOrd="5" destOrd="0" presId="urn:microsoft.com/office/officeart/2005/8/layout/target3"/>
    <dgm:cxn modelId="{AAC0B2BD-3A18-4687-BA9F-24D00BA0663E}" type="presParOf" srcId="{0649C9C6-C9A1-4485-8071-CD77B8F760D5}" destId="{D59F47ED-00D8-42E2-BE69-8CB102C839B3}" srcOrd="6" destOrd="0" presId="urn:microsoft.com/office/officeart/2005/8/layout/target3"/>
    <dgm:cxn modelId="{04C39A7C-887A-45ED-86FE-D9EE43A2A41E}" type="presParOf" srcId="{0649C9C6-C9A1-4485-8071-CD77B8F760D5}" destId="{6825EC00-BF95-4AE7-BE4A-3E2D66AD5E69}" srcOrd="7" destOrd="0" presId="urn:microsoft.com/office/officeart/2005/8/layout/target3"/>
    <dgm:cxn modelId="{8E20F58C-E287-4781-99FD-3DEB6D31A399}" type="presParOf" srcId="{0649C9C6-C9A1-4485-8071-CD77B8F760D5}" destId="{FDE9934D-1DFE-40F1-B307-ABE2B4A9A308}" srcOrd="8" destOrd="0" presId="urn:microsoft.com/office/officeart/2005/8/layout/target3"/>
    <dgm:cxn modelId="{3DD6465E-72FF-45B9-A557-972CB60E509A}" type="presParOf" srcId="{0649C9C6-C9A1-4485-8071-CD77B8F760D5}" destId="{DB810FEF-A54B-43C2-9161-6B96E701116A}" srcOrd="9" destOrd="0" presId="urn:microsoft.com/office/officeart/2005/8/layout/target3"/>
    <dgm:cxn modelId="{F537214E-DBDD-4398-8DC0-70BB163B0B10}" type="presParOf" srcId="{0649C9C6-C9A1-4485-8071-CD77B8F760D5}" destId="{B10DB310-790A-4506-A011-E30F55B139A6}" srcOrd="10" destOrd="0" presId="urn:microsoft.com/office/officeart/2005/8/layout/target3"/>
    <dgm:cxn modelId="{CEE8A6AC-BA0C-4C2B-A624-4A6E4D4F883D}" type="presParOf" srcId="{0649C9C6-C9A1-4485-8071-CD77B8F760D5}" destId="{6A291DA5-EF33-4EEB-AD82-266D7A10C369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172C0B-D49D-4B6E-A9A2-0FC5BDF5909D}" type="doc">
      <dgm:prSet loTypeId="urn:microsoft.com/office/officeart/2005/8/layout/vList3" loCatId="list" qsTypeId="urn:microsoft.com/office/officeart/2005/8/quickstyle/simple5" qsCatId="simple" csTypeId="urn:microsoft.com/office/officeart/2005/8/colors/colorful1" csCatId="colorful"/>
      <dgm:spPr/>
      <dgm:t>
        <a:bodyPr/>
        <a:lstStyle/>
        <a:p>
          <a:endParaRPr lang="ru-RU"/>
        </a:p>
      </dgm:t>
    </dgm:pt>
    <dgm:pt modelId="{674712D3-E87D-452E-A08F-41BCBC48C808}">
      <dgm:prSet/>
      <dgm:spPr/>
      <dgm:t>
        <a:bodyPr/>
        <a:lstStyle/>
        <a:p>
          <a:pPr rtl="0"/>
          <a:r>
            <a:rPr lang="ru-RU" b="1" i="1" dirty="0" smtClean="0"/>
            <a:t>Электронная почта</a:t>
          </a:r>
          <a:endParaRPr lang="ru-RU" dirty="0"/>
        </a:p>
      </dgm:t>
    </dgm:pt>
    <dgm:pt modelId="{1851E795-C11C-446A-803D-A1096D1BB291}" type="parTrans" cxnId="{68D8351B-4E53-409F-8204-E3B2FDDB9D61}">
      <dgm:prSet/>
      <dgm:spPr/>
      <dgm:t>
        <a:bodyPr/>
        <a:lstStyle/>
        <a:p>
          <a:endParaRPr lang="ru-RU"/>
        </a:p>
      </dgm:t>
    </dgm:pt>
    <dgm:pt modelId="{74A81F88-2842-4FCF-A836-623A12472A96}" type="sibTrans" cxnId="{68D8351B-4E53-409F-8204-E3B2FDDB9D61}">
      <dgm:prSet/>
      <dgm:spPr/>
      <dgm:t>
        <a:bodyPr/>
        <a:lstStyle/>
        <a:p>
          <a:endParaRPr lang="ru-RU"/>
        </a:p>
      </dgm:t>
    </dgm:pt>
    <dgm:pt modelId="{8FE4B4F4-1384-4765-8B58-08B8B63F6B38}">
      <dgm:prSet/>
      <dgm:spPr/>
      <dgm:t>
        <a:bodyPr/>
        <a:lstStyle/>
        <a:p>
          <a:pPr rtl="0"/>
          <a:r>
            <a:rPr lang="ru-RU" b="1" i="1" dirty="0" err="1" smtClean="0"/>
            <a:t>Мессенджеры</a:t>
          </a:r>
          <a:endParaRPr lang="en-US" b="1" i="1" dirty="0"/>
        </a:p>
      </dgm:t>
    </dgm:pt>
    <dgm:pt modelId="{CF2C89E1-A351-4CF6-8087-32F4B9CF5693}" type="parTrans" cxnId="{34089E0D-6DBD-4E8B-9D5E-91EFE4674B18}">
      <dgm:prSet/>
      <dgm:spPr/>
      <dgm:t>
        <a:bodyPr/>
        <a:lstStyle/>
        <a:p>
          <a:endParaRPr lang="ru-RU"/>
        </a:p>
      </dgm:t>
    </dgm:pt>
    <dgm:pt modelId="{F99DCC48-1693-4C26-94AB-4055B29A4DBC}" type="sibTrans" cxnId="{34089E0D-6DBD-4E8B-9D5E-91EFE4674B18}">
      <dgm:prSet/>
      <dgm:spPr/>
      <dgm:t>
        <a:bodyPr/>
        <a:lstStyle/>
        <a:p>
          <a:endParaRPr lang="ru-RU"/>
        </a:p>
      </dgm:t>
    </dgm:pt>
    <dgm:pt modelId="{507EF581-3875-4FF8-9850-4403508F446E}">
      <dgm:prSet/>
      <dgm:spPr/>
      <dgm:t>
        <a:bodyPr/>
        <a:lstStyle/>
        <a:p>
          <a:pPr rtl="0"/>
          <a:r>
            <a:rPr lang="ru-RU" b="1" i="1" dirty="0" smtClean="0"/>
            <a:t>Учебные платформы</a:t>
          </a:r>
          <a:endParaRPr lang="ru-RU" dirty="0"/>
        </a:p>
      </dgm:t>
    </dgm:pt>
    <dgm:pt modelId="{ABA685FA-26D0-4609-9125-B3854031BB2C}" type="parTrans" cxnId="{64C5E73E-891D-46E0-A44F-9961709ABC2F}">
      <dgm:prSet/>
      <dgm:spPr/>
      <dgm:t>
        <a:bodyPr/>
        <a:lstStyle/>
        <a:p>
          <a:endParaRPr lang="ru-RU"/>
        </a:p>
      </dgm:t>
    </dgm:pt>
    <dgm:pt modelId="{CC1172A0-B0AA-4CF8-B5FB-FFF32ECED306}" type="sibTrans" cxnId="{64C5E73E-891D-46E0-A44F-9961709ABC2F}">
      <dgm:prSet/>
      <dgm:spPr/>
      <dgm:t>
        <a:bodyPr/>
        <a:lstStyle/>
        <a:p>
          <a:endParaRPr lang="ru-RU"/>
        </a:p>
      </dgm:t>
    </dgm:pt>
    <dgm:pt modelId="{152EF6E6-9A2A-442B-B220-1BC2207EFBDB}">
      <dgm:prSet/>
      <dgm:spPr/>
      <dgm:t>
        <a:bodyPr/>
        <a:lstStyle/>
        <a:p>
          <a:pPr rtl="0"/>
          <a:r>
            <a:rPr lang="ru-RU" b="1" i="1" dirty="0" smtClean="0"/>
            <a:t>Тестирующие программы</a:t>
          </a:r>
          <a:endParaRPr lang="ru-RU" dirty="0"/>
        </a:p>
      </dgm:t>
    </dgm:pt>
    <dgm:pt modelId="{46DCAB96-4A55-4F10-85A9-E38D1FC580EB}" type="parTrans" cxnId="{B8DD20FD-750D-49E0-B201-553CE2AB0EFF}">
      <dgm:prSet/>
      <dgm:spPr/>
      <dgm:t>
        <a:bodyPr/>
        <a:lstStyle/>
        <a:p>
          <a:endParaRPr lang="ru-RU"/>
        </a:p>
      </dgm:t>
    </dgm:pt>
    <dgm:pt modelId="{AA27D235-4337-4792-991F-38E4AF540819}" type="sibTrans" cxnId="{B8DD20FD-750D-49E0-B201-553CE2AB0EFF}">
      <dgm:prSet/>
      <dgm:spPr/>
      <dgm:t>
        <a:bodyPr/>
        <a:lstStyle/>
        <a:p>
          <a:endParaRPr lang="ru-RU"/>
        </a:p>
      </dgm:t>
    </dgm:pt>
    <dgm:pt modelId="{D1013DCF-706D-4DAC-9CF6-23061EF51A6A}">
      <dgm:prSet/>
      <dgm:spPr/>
      <dgm:t>
        <a:bodyPr/>
        <a:lstStyle/>
        <a:p>
          <a:pPr rtl="0"/>
          <a:r>
            <a:rPr lang="en-US" b="1" i="1" dirty="0" smtClean="0"/>
            <a:t>On-line </a:t>
          </a:r>
          <a:r>
            <a:rPr lang="ru-RU" b="1" i="1" dirty="0" smtClean="0"/>
            <a:t>- сервисы</a:t>
          </a:r>
          <a:endParaRPr lang="ru-RU" b="1" i="1" dirty="0"/>
        </a:p>
      </dgm:t>
    </dgm:pt>
    <dgm:pt modelId="{29CF600D-84C5-41B1-8781-C37D944E1648}" type="parTrans" cxnId="{538E3A4F-4182-41A1-A92C-CAC06849982D}">
      <dgm:prSet/>
      <dgm:spPr/>
      <dgm:t>
        <a:bodyPr/>
        <a:lstStyle/>
        <a:p>
          <a:endParaRPr lang="ru-RU"/>
        </a:p>
      </dgm:t>
    </dgm:pt>
    <dgm:pt modelId="{3A257E84-5D37-455B-B897-4FB41AC9543E}" type="sibTrans" cxnId="{538E3A4F-4182-41A1-A92C-CAC06849982D}">
      <dgm:prSet/>
      <dgm:spPr/>
      <dgm:t>
        <a:bodyPr/>
        <a:lstStyle/>
        <a:p>
          <a:endParaRPr lang="ru-RU"/>
        </a:p>
      </dgm:t>
    </dgm:pt>
    <dgm:pt modelId="{CAD89DE5-9DC6-4E8E-9D04-E38D98FF9A32}" type="pres">
      <dgm:prSet presAssocID="{E9172C0B-D49D-4B6E-A9A2-0FC5BDF5909D}" presName="linearFlow" presStyleCnt="0">
        <dgm:presLayoutVars>
          <dgm:dir/>
          <dgm:resizeHandles val="exact"/>
        </dgm:presLayoutVars>
      </dgm:prSet>
      <dgm:spPr/>
    </dgm:pt>
    <dgm:pt modelId="{B2F41325-0896-41F6-9468-16B076B83D58}" type="pres">
      <dgm:prSet presAssocID="{674712D3-E87D-452E-A08F-41BCBC48C808}" presName="composite" presStyleCnt="0"/>
      <dgm:spPr/>
    </dgm:pt>
    <dgm:pt modelId="{6870B916-96E9-4B84-8E42-890D2DFF3BBC}" type="pres">
      <dgm:prSet presAssocID="{674712D3-E87D-452E-A08F-41BCBC48C808}" presName="imgShp" presStyleLbl="fgImgPlace1" presStyleIdx="0" presStyleCnt="5"/>
      <dgm:spPr/>
    </dgm:pt>
    <dgm:pt modelId="{76524105-208E-4B57-96B4-AFAE0434E47C}" type="pres">
      <dgm:prSet presAssocID="{674712D3-E87D-452E-A08F-41BCBC48C808}" presName="txShp" presStyleLbl="node1" presStyleIdx="0" presStyleCnt="5">
        <dgm:presLayoutVars>
          <dgm:bulletEnabled val="1"/>
        </dgm:presLayoutVars>
      </dgm:prSet>
      <dgm:spPr/>
    </dgm:pt>
    <dgm:pt modelId="{1D8845BE-2673-403C-ABD4-483C8111DE1F}" type="pres">
      <dgm:prSet presAssocID="{74A81F88-2842-4FCF-A836-623A12472A96}" presName="spacing" presStyleCnt="0"/>
      <dgm:spPr/>
    </dgm:pt>
    <dgm:pt modelId="{1DC45591-5196-42D0-B4CD-10007CDC8864}" type="pres">
      <dgm:prSet presAssocID="{8FE4B4F4-1384-4765-8B58-08B8B63F6B38}" presName="composite" presStyleCnt="0"/>
      <dgm:spPr/>
    </dgm:pt>
    <dgm:pt modelId="{868AE68B-3098-457C-9174-67BEEE095AA4}" type="pres">
      <dgm:prSet presAssocID="{8FE4B4F4-1384-4765-8B58-08B8B63F6B38}" presName="imgShp" presStyleLbl="fgImgPlace1" presStyleIdx="1" presStyleCnt="5"/>
      <dgm:spPr/>
    </dgm:pt>
    <dgm:pt modelId="{BC7B0619-E20E-4F12-B562-FC1E433C2E53}" type="pres">
      <dgm:prSet presAssocID="{8FE4B4F4-1384-4765-8B58-08B8B63F6B38}" presName="txShp" presStyleLbl="node1" presStyleIdx="1" presStyleCnt="5">
        <dgm:presLayoutVars>
          <dgm:bulletEnabled val="1"/>
        </dgm:presLayoutVars>
      </dgm:prSet>
      <dgm:spPr/>
    </dgm:pt>
    <dgm:pt modelId="{DDC679C5-C077-4C62-BD06-E899C12BED2F}" type="pres">
      <dgm:prSet presAssocID="{F99DCC48-1693-4C26-94AB-4055B29A4DBC}" presName="spacing" presStyleCnt="0"/>
      <dgm:spPr/>
    </dgm:pt>
    <dgm:pt modelId="{2897366D-143A-4DA5-803A-E1D7E85E6684}" type="pres">
      <dgm:prSet presAssocID="{507EF581-3875-4FF8-9850-4403508F446E}" presName="composite" presStyleCnt="0"/>
      <dgm:spPr/>
    </dgm:pt>
    <dgm:pt modelId="{4D2EC047-5831-4CD2-B819-54690974726C}" type="pres">
      <dgm:prSet presAssocID="{507EF581-3875-4FF8-9850-4403508F446E}" presName="imgShp" presStyleLbl="fgImgPlace1" presStyleIdx="2" presStyleCnt="5"/>
      <dgm:spPr/>
    </dgm:pt>
    <dgm:pt modelId="{41825AF3-7AED-485A-A5C4-86D05500E158}" type="pres">
      <dgm:prSet presAssocID="{507EF581-3875-4FF8-9850-4403508F446E}" presName="txShp" presStyleLbl="node1" presStyleIdx="2" presStyleCnt="5">
        <dgm:presLayoutVars>
          <dgm:bulletEnabled val="1"/>
        </dgm:presLayoutVars>
      </dgm:prSet>
      <dgm:spPr/>
    </dgm:pt>
    <dgm:pt modelId="{809EDBCB-2FA5-43D5-B4D4-6E87A782D35B}" type="pres">
      <dgm:prSet presAssocID="{CC1172A0-B0AA-4CF8-B5FB-FFF32ECED306}" presName="spacing" presStyleCnt="0"/>
      <dgm:spPr/>
    </dgm:pt>
    <dgm:pt modelId="{29D0E034-F005-4002-A019-825AEAD17E81}" type="pres">
      <dgm:prSet presAssocID="{152EF6E6-9A2A-442B-B220-1BC2207EFBDB}" presName="composite" presStyleCnt="0"/>
      <dgm:spPr/>
    </dgm:pt>
    <dgm:pt modelId="{9D82E697-37F7-459E-B561-643905C30A51}" type="pres">
      <dgm:prSet presAssocID="{152EF6E6-9A2A-442B-B220-1BC2207EFBDB}" presName="imgShp" presStyleLbl="fgImgPlace1" presStyleIdx="3" presStyleCnt="5"/>
      <dgm:spPr/>
    </dgm:pt>
    <dgm:pt modelId="{58387FE8-C366-4231-81DA-8BF913EBC088}" type="pres">
      <dgm:prSet presAssocID="{152EF6E6-9A2A-442B-B220-1BC2207EFBDB}" presName="txShp" presStyleLbl="node1" presStyleIdx="3" presStyleCnt="5">
        <dgm:presLayoutVars>
          <dgm:bulletEnabled val="1"/>
        </dgm:presLayoutVars>
      </dgm:prSet>
      <dgm:spPr/>
    </dgm:pt>
    <dgm:pt modelId="{387836A8-2A66-4C3B-A00A-B9793006AFD4}" type="pres">
      <dgm:prSet presAssocID="{AA27D235-4337-4792-991F-38E4AF540819}" presName="spacing" presStyleCnt="0"/>
      <dgm:spPr/>
    </dgm:pt>
    <dgm:pt modelId="{53B92EFC-9F72-411F-B01A-A304A69DA526}" type="pres">
      <dgm:prSet presAssocID="{D1013DCF-706D-4DAC-9CF6-23061EF51A6A}" presName="composite" presStyleCnt="0"/>
      <dgm:spPr/>
    </dgm:pt>
    <dgm:pt modelId="{8458D5BF-47F3-4F44-B11F-722E2BE1AF83}" type="pres">
      <dgm:prSet presAssocID="{D1013DCF-706D-4DAC-9CF6-23061EF51A6A}" presName="imgShp" presStyleLbl="fgImgPlace1" presStyleIdx="4" presStyleCnt="5"/>
      <dgm:spPr/>
    </dgm:pt>
    <dgm:pt modelId="{0E55DB5D-E2F1-47E6-946D-4AEF0EAB7C07}" type="pres">
      <dgm:prSet presAssocID="{D1013DCF-706D-4DAC-9CF6-23061EF51A6A}" presName="txShp" presStyleLbl="node1" presStyleIdx="4" presStyleCnt="5">
        <dgm:presLayoutVars>
          <dgm:bulletEnabled val="1"/>
        </dgm:presLayoutVars>
      </dgm:prSet>
      <dgm:spPr/>
    </dgm:pt>
  </dgm:ptLst>
  <dgm:cxnLst>
    <dgm:cxn modelId="{68D8351B-4E53-409F-8204-E3B2FDDB9D61}" srcId="{E9172C0B-D49D-4B6E-A9A2-0FC5BDF5909D}" destId="{674712D3-E87D-452E-A08F-41BCBC48C808}" srcOrd="0" destOrd="0" parTransId="{1851E795-C11C-446A-803D-A1096D1BB291}" sibTransId="{74A81F88-2842-4FCF-A836-623A12472A96}"/>
    <dgm:cxn modelId="{7E178DDB-ACE7-4BB5-9660-C48C6AF3097D}" type="presOf" srcId="{8FE4B4F4-1384-4765-8B58-08B8B63F6B38}" destId="{BC7B0619-E20E-4F12-B562-FC1E433C2E53}" srcOrd="0" destOrd="0" presId="urn:microsoft.com/office/officeart/2005/8/layout/vList3"/>
    <dgm:cxn modelId="{2FEFEF16-538D-4B5B-A519-C965BE319A6F}" type="presOf" srcId="{507EF581-3875-4FF8-9850-4403508F446E}" destId="{41825AF3-7AED-485A-A5C4-86D05500E158}" srcOrd="0" destOrd="0" presId="urn:microsoft.com/office/officeart/2005/8/layout/vList3"/>
    <dgm:cxn modelId="{64C5E73E-891D-46E0-A44F-9961709ABC2F}" srcId="{E9172C0B-D49D-4B6E-A9A2-0FC5BDF5909D}" destId="{507EF581-3875-4FF8-9850-4403508F446E}" srcOrd="2" destOrd="0" parTransId="{ABA685FA-26D0-4609-9125-B3854031BB2C}" sibTransId="{CC1172A0-B0AA-4CF8-B5FB-FFF32ECED306}"/>
    <dgm:cxn modelId="{9234C170-D8AD-4947-A5ED-F4B04AE7477F}" type="presOf" srcId="{152EF6E6-9A2A-442B-B220-1BC2207EFBDB}" destId="{58387FE8-C366-4231-81DA-8BF913EBC088}" srcOrd="0" destOrd="0" presId="urn:microsoft.com/office/officeart/2005/8/layout/vList3"/>
    <dgm:cxn modelId="{34089E0D-6DBD-4E8B-9D5E-91EFE4674B18}" srcId="{E9172C0B-D49D-4B6E-A9A2-0FC5BDF5909D}" destId="{8FE4B4F4-1384-4765-8B58-08B8B63F6B38}" srcOrd="1" destOrd="0" parTransId="{CF2C89E1-A351-4CF6-8087-32F4B9CF5693}" sibTransId="{F99DCC48-1693-4C26-94AB-4055B29A4DBC}"/>
    <dgm:cxn modelId="{FB9F4C13-EB06-4E92-B8C2-98C333A2BC2E}" type="presOf" srcId="{E9172C0B-D49D-4B6E-A9A2-0FC5BDF5909D}" destId="{CAD89DE5-9DC6-4E8E-9D04-E38D98FF9A32}" srcOrd="0" destOrd="0" presId="urn:microsoft.com/office/officeart/2005/8/layout/vList3"/>
    <dgm:cxn modelId="{538E3A4F-4182-41A1-A92C-CAC06849982D}" srcId="{E9172C0B-D49D-4B6E-A9A2-0FC5BDF5909D}" destId="{D1013DCF-706D-4DAC-9CF6-23061EF51A6A}" srcOrd="4" destOrd="0" parTransId="{29CF600D-84C5-41B1-8781-C37D944E1648}" sibTransId="{3A257E84-5D37-455B-B897-4FB41AC9543E}"/>
    <dgm:cxn modelId="{B8DD20FD-750D-49E0-B201-553CE2AB0EFF}" srcId="{E9172C0B-D49D-4B6E-A9A2-0FC5BDF5909D}" destId="{152EF6E6-9A2A-442B-B220-1BC2207EFBDB}" srcOrd="3" destOrd="0" parTransId="{46DCAB96-4A55-4F10-85A9-E38D1FC580EB}" sibTransId="{AA27D235-4337-4792-991F-38E4AF540819}"/>
    <dgm:cxn modelId="{9C27E4FE-846B-454A-9631-3C1526C6FBE5}" type="presOf" srcId="{674712D3-E87D-452E-A08F-41BCBC48C808}" destId="{76524105-208E-4B57-96B4-AFAE0434E47C}" srcOrd="0" destOrd="0" presId="urn:microsoft.com/office/officeart/2005/8/layout/vList3"/>
    <dgm:cxn modelId="{3D4CD264-232D-4F04-88EB-2E04C10FF398}" type="presOf" srcId="{D1013DCF-706D-4DAC-9CF6-23061EF51A6A}" destId="{0E55DB5D-E2F1-47E6-946D-4AEF0EAB7C07}" srcOrd="0" destOrd="0" presId="urn:microsoft.com/office/officeart/2005/8/layout/vList3"/>
    <dgm:cxn modelId="{9972E46D-D847-4434-B35F-EAE460CB417B}" type="presParOf" srcId="{CAD89DE5-9DC6-4E8E-9D04-E38D98FF9A32}" destId="{B2F41325-0896-41F6-9468-16B076B83D58}" srcOrd="0" destOrd="0" presId="urn:microsoft.com/office/officeart/2005/8/layout/vList3"/>
    <dgm:cxn modelId="{E60D7D16-6DDC-48B0-AA5F-A68DB45AA58F}" type="presParOf" srcId="{B2F41325-0896-41F6-9468-16B076B83D58}" destId="{6870B916-96E9-4B84-8E42-890D2DFF3BBC}" srcOrd="0" destOrd="0" presId="urn:microsoft.com/office/officeart/2005/8/layout/vList3"/>
    <dgm:cxn modelId="{9DBAEBDA-BAA6-4916-8E5F-27C22191D381}" type="presParOf" srcId="{B2F41325-0896-41F6-9468-16B076B83D58}" destId="{76524105-208E-4B57-96B4-AFAE0434E47C}" srcOrd="1" destOrd="0" presId="urn:microsoft.com/office/officeart/2005/8/layout/vList3"/>
    <dgm:cxn modelId="{A5C24DF4-81C3-40A3-AA1E-864593518964}" type="presParOf" srcId="{CAD89DE5-9DC6-4E8E-9D04-E38D98FF9A32}" destId="{1D8845BE-2673-403C-ABD4-483C8111DE1F}" srcOrd="1" destOrd="0" presId="urn:microsoft.com/office/officeart/2005/8/layout/vList3"/>
    <dgm:cxn modelId="{D6C9BC88-D604-49F2-8733-CB678DA7D988}" type="presParOf" srcId="{CAD89DE5-9DC6-4E8E-9D04-E38D98FF9A32}" destId="{1DC45591-5196-42D0-B4CD-10007CDC8864}" srcOrd="2" destOrd="0" presId="urn:microsoft.com/office/officeart/2005/8/layout/vList3"/>
    <dgm:cxn modelId="{6000E340-D77B-4F20-9CE6-61D5A0044104}" type="presParOf" srcId="{1DC45591-5196-42D0-B4CD-10007CDC8864}" destId="{868AE68B-3098-457C-9174-67BEEE095AA4}" srcOrd="0" destOrd="0" presId="urn:microsoft.com/office/officeart/2005/8/layout/vList3"/>
    <dgm:cxn modelId="{5D34B131-CB54-4967-B975-DD0C8DA9A330}" type="presParOf" srcId="{1DC45591-5196-42D0-B4CD-10007CDC8864}" destId="{BC7B0619-E20E-4F12-B562-FC1E433C2E53}" srcOrd="1" destOrd="0" presId="urn:microsoft.com/office/officeart/2005/8/layout/vList3"/>
    <dgm:cxn modelId="{D3EAB74C-D4D7-4F0E-9B59-C93EB7957A4D}" type="presParOf" srcId="{CAD89DE5-9DC6-4E8E-9D04-E38D98FF9A32}" destId="{DDC679C5-C077-4C62-BD06-E899C12BED2F}" srcOrd="3" destOrd="0" presId="urn:microsoft.com/office/officeart/2005/8/layout/vList3"/>
    <dgm:cxn modelId="{172E169D-A8FD-45A2-B567-4BCEC9E8E168}" type="presParOf" srcId="{CAD89DE5-9DC6-4E8E-9D04-E38D98FF9A32}" destId="{2897366D-143A-4DA5-803A-E1D7E85E6684}" srcOrd="4" destOrd="0" presId="urn:microsoft.com/office/officeart/2005/8/layout/vList3"/>
    <dgm:cxn modelId="{96D19CC1-88CB-4CF5-8D97-9EE2661FA4D6}" type="presParOf" srcId="{2897366D-143A-4DA5-803A-E1D7E85E6684}" destId="{4D2EC047-5831-4CD2-B819-54690974726C}" srcOrd="0" destOrd="0" presId="urn:microsoft.com/office/officeart/2005/8/layout/vList3"/>
    <dgm:cxn modelId="{1A4AFFC9-EFE0-49A5-A9B6-852FFB6614E6}" type="presParOf" srcId="{2897366D-143A-4DA5-803A-E1D7E85E6684}" destId="{41825AF3-7AED-485A-A5C4-86D05500E158}" srcOrd="1" destOrd="0" presId="urn:microsoft.com/office/officeart/2005/8/layout/vList3"/>
    <dgm:cxn modelId="{94C656B7-9921-4DA4-9498-EFE667E150BD}" type="presParOf" srcId="{CAD89DE5-9DC6-4E8E-9D04-E38D98FF9A32}" destId="{809EDBCB-2FA5-43D5-B4D4-6E87A782D35B}" srcOrd="5" destOrd="0" presId="urn:microsoft.com/office/officeart/2005/8/layout/vList3"/>
    <dgm:cxn modelId="{79366AD8-B7D7-474F-A1EC-59134EFDB49C}" type="presParOf" srcId="{CAD89DE5-9DC6-4E8E-9D04-E38D98FF9A32}" destId="{29D0E034-F005-4002-A019-825AEAD17E81}" srcOrd="6" destOrd="0" presId="urn:microsoft.com/office/officeart/2005/8/layout/vList3"/>
    <dgm:cxn modelId="{495E17DB-6023-4D64-9859-B159C1186490}" type="presParOf" srcId="{29D0E034-F005-4002-A019-825AEAD17E81}" destId="{9D82E697-37F7-459E-B561-643905C30A51}" srcOrd="0" destOrd="0" presId="urn:microsoft.com/office/officeart/2005/8/layout/vList3"/>
    <dgm:cxn modelId="{FAA4195D-E36D-48FB-BB99-CDA90D9D6A4F}" type="presParOf" srcId="{29D0E034-F005-4002-A019-825AEAD17E81}" destId="{58387FE8-C366-4231-81DA-8BF913EBC088}" srcOrd="1" destOrd="0" presId="urn:microsoft.com/office/officeart/2005/8/layout/vList3"/>
    <dgm:cxn modelId="{755F457B-BED1-441D-8A5A-82CD6A2219D0}" type="presParOf" srcId="{CAD89DE5-9DC6-4E8E-9D04-E38D98FF9A32}" destId="{387836A8-2A66-4C3B-A00A-B9793006AFD4}" srcOrd="7" destOrd="0" presId="urn:microsoft.com/office/officeart/2005/8/layout/vList3"/>
    <dgm:cxn modelId="{660E3CDD-2177-4D6B-BF71-93D12A5B0A73}" type="presParOf" srcId="{CAD89DE5-9DC6-4E8E-9D04-E38D98FF9A32}" destId="{53B92EFC-9F72-411F-B01A-A304A69DA526}" srcOrd="8" destOrd="0" presId="urn:microsoft.com/office/officeart/2005/8/layout/vList3"/>
    <dgm:cxn modelId="{2BC32B50-46DC-4B2C-9AA9-1A405C364371}" type="presParOf" srcId="{53B92EFC-9F72-411F-B01A-A304A69DA526}" destId="{8458D5BF-47F3-4F44-B11F-722E2BE1AF83}" srcOrd="0" destOrd="0" presId="urn:microsoft.com/office/officeart/2005/8/layout/vList3"/>
    <dgm:cxn modelId="{90E76AA9-753E-4468-B743-650332411535}" type="presParOf" srcId="{53B92EFC-9F72-411F-B01A-A304A69DA526}" destId="{0E55DB5D-E2F1-47E6-946D-4AEF0EAB7C0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CD9E208-3017-4C2F-B9F4-4DC6FAD6BC18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C18BFE-B0BF-4C3B-95C7-6E141F7D5EBA}">
      <dgm:prSet/>
      <dgm:spPr/>
      <dgm:t>
        <a:bodyPr/>
        <a:lstStyle/>
        <a:p>
          <a:pPr rtl="0"/>
          <a:r>
            <a:rPr lang="ru-RU" dirty="0" smtClean="0"/>
            <a:t>Критерии</a:t>
          </a:r>
          <a:endParaRPr lang="ru-RU" dirty="0"/>
        </a:p>
      </dgm:t>
    </dgm:pt>
    <dgm:pt modelId="{6CE0E065-6871-4612-B46B-F2EEC44F48A0}" type="parTrans" cxnId="{595B9B86-F721-405E-9351-E7BE3D60ADEF}">
      <dgm:prSet/>
      <dgm:spPr/>
      <dgm:t>
        <a:bodyPr/>
        <a:lstStyle/>
        <a:p>
          <a:endParaRPr lang="ru-RU"/>
        </a:p>
      </dgm:t>
    </dgm:pt>
    <dgm:pt modelId="{A7F9B0BB-03A3-4FF4-845D-FA7DD44E20C9}" type="sibTrans" cxnId="{595B9B86-F721-405E-9351-E7BE3D60ADEF}">
      <dgm:prSet/>
      <dgm:spPr/>
      <dgm:t>
        <a:bodyPr/>
        <a:lstStyle/>
        <a:p>
          <a:endParaRPr lang="ru-RU"/>
        </a:p>
      </dgm:t>
    </dgm:pt>
    <dgm:pt modelId="{013328EF-E375-4960-850C-4D7519B9D7F5}">
      <dgm:prSet/>
      <dgm:spPr/>
      <dgm:t>
        <a:bodyPr/>
        <a:lstStyle/>
        <a:p>
          <a:pPr rtl="0"/>
          <a:r>
            <a:rPr lang="ru-RU" dirty="0" smtClean="0"/>
            <a:t>Принципы</a:t>
          </a:r>
          <a:endParaRPr lang="ru-RU" dirty="0"/>
        </a:p>
      </dgm:t>
    </dgm:pt>
    <dgm:pt modelId="{63546057-B712-417D-8BA7-99BFDFF1D5A8}" type="parTrans" cxnId="{F2E9A7C6-D0A8-4C91-9CFF-8E8AF884FA86}">
      <dgm:prSet/>
      <dgm:spPr/>
      <dgm:t>
        <a:bodyPr/>
        <a:lstStyle/>
        <a:p>
          <a:endParaRPr lang="ru-RU"/>
        </a:p>
      </dgm:t>
    </dgm:pt>
    <dgm:pt modelId="{4DA57DC5-79E5-4C6F-9FC6-C45B5D8F89B4}" type="sibTrans" cxnId="{F2E9A7C6-D0A8-4C91-9CFF-8E8AF884FA86}">
      <dgm:prSet/>
      <dgm:spPr/>
      <dgm:t>
        <a:bodyPr/>
        <a:lstStyle/>
        <a:p>
          <a:endParaRPr lang="ru-RU"/>
        </a:p>
      </dgm:t>
    </dgm:pt>
    <dgm:pt modelId="{3E859AFD-07FC-4882-97DA-9FB92B937AB4}">
      <dgm:prSet/>
      <dgm:spPr/>
      <dgm:t>
        <a:bodyPr/>
        <a:lstStyle/>
        <a:p>
          <a:pPr rtl="0"/>
          <a:r>
            <a:rPr lang="ru-RU" dirty="0" smtClean="0"/>
            <a:t>Объективность</a:t>
          </a:r>
          <a:endParaRPr lang="ru-RU" dirty="0"/>
        </a:p>
      </dgm:t>
    </dgm:pt>
    <dgm:pt modelId="{346B7D07-1294-42D7-B670-B13D40F3E350}" type="parTrans" cxnId="{5D0C1D51-53BA-4458-B59A-C7F0F146E795}">
      <dgm:prSet/>
      <dgm:spPr/>
      <dgm:t>
        <a:bodyPr/>
        <a:lstStyle/>
        <a:p>
          <a:endParaRPr lang="ru-RU"/>
        </a:p>
      </dgm:t>
    </dgm:pt>
    <dgm:pt modelId="{1C2A910C-AA07-4DB8-8929-F25BD6EBA378}" type="sibTrans" cxnId="{5D0C1D51-53BA-4458-B59A-C7F0F146E795}">
      <dgm:prSet/>
      <dgm:spPr/>
      <dgm:t>
        <a:bodyPr/>
        <a:lstStyle/>
        <a:p>
          <a:endParaRPr lang="ru-RU"/>
        </a:p>
      </dgm:t>
    </dgm:pt>
    <dgm:pt modelId="{3860A666-4DD3-485F-8EBE-9933B8D8C350}">
      <dgm:prSet/>
      <dgm:spPr/>
      <dgm:t>
        <a:bodyPr/>
        <a:lstStyle/>
        <a:p>
          <a:pPr rtl="0"/>
          <a:r>
            <a:rPr lang="ru-RU" dirty="0" smtClean="0"/>
            <a:t>Систематичность</a:t>
          </a:r>
          <a:endParaRPr lang="ru-RU" dirty="0"/>
        </a:p>
      </dgm:t>
    </dgm:pt>
    <dgm:pt modelId="{F755835F-E807-492B-9184-1A9B394D7EB1}" type="parTrans" cxnId="{72C56E08-C156-4272-AEAD-C1B4547152DD}">
      <dgm:prSet/>
      <dgm:spPr/>
      <dgm:t>
        <a:bodyPr/>
        <a:lstStyle/>
        <a:p>
          <a:endParaRPr lang="ru-RU"/>
        </a:p>
      </dgm:t>
    </dgm:pt>
    <dgm:pt modelId="{83DC8C8C-527F-40B8-A533-6E7973988E72}" type="sibTrans" cxnId="{72C56E08-C156-4272-AEAD-C1B4547152DD}">
      <dgm:prSet/>
      <dgm:spPr/>
      <dgm:t>
        <a:bodyPr/>
        <a:lstStyle/>
        <a:p>
          <a:endParaRPr lang="ru-RU"/>
        </a:p>
      </dgm:t>
    </dgm:pt>
    <dgm:pt modelId="{76F8B52B-16A7-431D-B915-45993664FFAD}">
      <dgm:prSet/>
      <dgm:spPr/>
      <dgm:t>
        <a:bodyPr/>
        <a:lstStyle/>
        <a:p>
          <a:pPr rtl="0"/>
          <a:r>
            <a:rPr lang="ru-RU" dirty="0" smtClean="0"/>
            <a:t>Наглядность</a:t>
          </a:r>
          <a:endParaRPr lang="ru-RU" dirty="0"/>
        </a:p>
      </dgm:t>
    </dgm:pt>
    <dgm:pt modelId="{BD257FFF-7931-491D-8CE2-7D41841524CB}" type="parTrans" cxnId="{B2007D69-7775-4BC2-B37C-E88A6D449C7A}">
      <dgm:prSet/>
      <dgm:spPr/>
      <dgm:t>
        <a:bodyPr/>
        <a:lstStyle/>
        <a:p>
          <a:endParaRPr lang="ru-RU"/>
        </a:p>
      </dgm:t>
    </dgm:pt>
    <dgm:pt modelId="{5587B835-E94C-45AB-98AC-CDA7618A9D61}" type="sibTrans" cxnId="{B2007D69-7775-4BC2-B37C-E88A6D449C7A}">
      <dgm:prSet/>
      <dgm:spPr/>
      <dgm:t>
        <a:bodyPr/>
        <a:lstStyle/>
        <a:p>
          <a:endParaRPr lang="ru-RU"/>
        </a:p>
      </dgm:t>
    </dgm:pt>
    <dgm:pt modelId="{967EA47D-FE86-4FAC-B301-EEFE7364FECD}">
      <dgm:prSet/>
      <dgm:spPr/>
      <dgm:t>
        <a:bodyPr/>
        <a:lstStyle/>
        <a:p>
          <a:pPr rtl="0"/>
          <a:r>
            <a:rPr lang="ru-RU" dirty="0" smtClean="0"/>
            <a:t>Известны </a:t>
          </a:r>
          <a:endParaRPr lang="ru-RU" dirty="0"/>
        </a:p>
      </dgm:t>
    </dgm:pt>
    <dgm:pt modelId="{8BB5D27B-B9E1-4A7F-BD83-08F348EE5304}" type="parTrans" cxnId="{CE242F30-0CAA-4477-A467-13CA4DE9EF91}">
      <dgm:prSet/>
      <dgm:spPr/>
      <dgm:t>
        <a:bodyPr/>
        <a:lstStyle/>
        <a:p>
          <a:endParaRPr lang="ru-RU"/>
        </a:p>
      </dgm:t>
    </dgm:pt>
    <dgm:pt modelId="{A03E6B1D-52FC-4587-8B0D-ED08DDFE8355}" type="sibTrans" cxnId="{CE242F30-0CAA-4477-A467-13CA4DE9EF91}">
      <dgm:prSet/>
      <dgm:spPr/>
      <dgm:t>
        <a:bodyPr/>
        <a:lstStyle/>
        <a:p>
          <a:endParaRPr lang="ru-RU"/>
        </a:p>
      </dgm:t>
    </dgm:pt>
    <dgm:pt modelId="{0962C076-B61D-4D3C-A9A2-7C08C4E070F2}">
      <dgm:prSet/>
      <dgm:spPr/>
      <dgm:t>
        <a:bodyPr/>
        <a:lstStyle/>
        <a:p>
          <a:pPr rtl="0"/>
          <a:r>
            <a:rPr lang="ru-RU" dirty="0" smtClean="0"/>
            <a:t>Постоянны </a:t>
          </a:r>
          <a:endParaRPr lang="ru-RU" dirty="0"/>
        </a:p>
      </dgm:t>
    </dgm:pt>
    <dgm:pt modelId="{FDE5EF8F-49D8-4893-84E9-CE750563DC5F}" type="parTrans" cxnId="{99CB0A99-61E6-4921-8E26-7E400C057632}">
      <dgm:prSet/>
      <dgm:spPr/>
      <dgm:t>
        <a:bodyPr/>
        <a:lstStyle/>
        <a:p>
          <a:endParaRPr lang="ru-RU"/>
        </a:p>
      </dgm:t>
    </dgm:pt>
    <dgm:pt modelId="{BE19A077-94DF-4A49-A794-FA6B3000C7BE}" type="sibTrans" cxnId="{99CB0A99-61E6-4921-8E26-7E400C057632}">
      <dgm:prSet/>
      <dgm:spPr/>
      <dgm:t>
        <a:bodyPr/>
        <a:lstStyle/>
        <a:p>
          <a:endParaRPr lang="ru-RU"/>
        </a:p>
      </dgm:t>
    </dgm:pt>
    <dgm:pt modelId="{9385C35E-0EA0-4895-A5BB-E5F833AE6C31}" type="pres">
      <dgm:prSet presAssocID="{4CD9E208-3017-4C2F-B9F4-4DC6FAD6BC18}" presName="linear" presStyleCnt="0">
        <dgm:presLayoutVars>
          <dgm:dir/>
          <dgm:animLvl val="lvl"/>
          <dgm:resizeHandles val="exact"/>
        </dgm:presLayoutVars>
      </dgm:prSet>
      <dgm:spPr/>
    </dgm:pt>
    <dgm:pt modelId="{05B14226-1C61-4B54-AB8B-EDAC53E901CE}" type="pres">
      <dgm:prSet presAssocID="{33C18BFE-B0BF-4C3B-95C7-6E141F7D5EBA}" presName="parentLin" presStyleCnt="0"/>
      <dgm:spPr/>
    </dgm:pt>
    <dgm:pt modelId="{63E8070B-3282-4DF1-B8C9-60FCA2DBA075}" type="pres">
      <dgm:prSet presAssocID="{33C18BFE-B0BF-4C3B-95C7-6E141F7D5EBA}" presName="parentLeftMargin" presStyleLbl="node1" presStyleIdx="0" presStyleCnt="2"/>
      <dgm:spPr/>
    </dgm:pt>
    <dgm:pt modelId="{EBD63890-3FBA-4F62-960E-8AF31A68EDC1}" type="pres">
      <dgm:prSet presAssocID="{33C18BFE-B0BF-4C3B-95C7-6E141F7D5EB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EC94923-FA1C-4DCF-BEEE-953E2E4562B6}" type="pres">
      <dgm:prSet presAssocID="{33C18BFE-B0BF-4C3B-95C7-6E141F7D5EBA}" presName="negativeSpace" presStyleCnt="0"/>
      <dgm:spPr/>
    </dgm:pt>
    <dgm:pt modelId="{B32D81CD-BFC9-4E21-8DEB-19883328B963}" type="pres">
      <dgm:prSet presAssocID="{33C18BFE-B0BF-4C3B-95C7-6E141F7D5EBA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A9EBC3-7A5B-4D71-9BFD-E97A96214179}" type="pres">
      <dgm:prSet presAssocID="{A7F9B0BB-03A3-4FF4-845D-FA7DD44E20C9}" presName="spaceBetweenRectangles" presStyleCnt="0"/>
      <dgm:spPr/>
    </dgm:pt>
    <dgm:pt modelId="{81B7248B-9F2C-449B-A81F-E8C0A3B1CDD4}" type="pres">
      <dgm:prSet presAssocID="{013328EF-E375-4960-850C-4D7519B9D7F5}" presName="parentLin" presStyleCnt="0"/>
      <dgm:spPr/>
    </dgm:pt>
    <dgm:pt modelId="{60256706-FAE8-453E-83B5-327AEBD1BFBF}" type="pres">
      <dgm:prSet presAssocID="{013328EF-E375-4960-850C-4D7519B9D7F5}" presName="parentLeftMargin" presStyleLbl="node1" presStyleIdx="0" presStyleCnt="2"/>
      <dgm:spPr/>
    </dgm:pt>
    <dgm:pt modelId="{7D599AEF-E0E7-4A78-BE4B-D2FF26D9F18F}" type="pres">
      <dgm:prSet presAssocID="{013328EF-E375-4960-850C-4D7519B9D7F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97CDED8-E1C2-4EFD-9CC8-9090E575812F}" type="pres">
      <dgm:prSet presAssocID="{013328EF-E375-4960-850C-4D7519B9D7F5}" presName="negativeSpace" presStyleCnt="0"/>
      <dgm:spPr/>
    </dgm:pt>
    <dgm:pt modelId="{4603B944-F8FF-403C-A049-72B3EF284783}" type="pres">
      <dgm:prSet presAssocID="{013328EF-E375-4960-850C-4D7519B9D7F5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3C12655-AF30-435C-BFF6-E91E34F11221}" type="presOf" srcId="{013328EF-E375-4960-850C-4D7519B9D7F5}" destId="{60256706-FAE8-453E-83B5-327AEBD1BFBF}" srcOrd="0" destOrd="0" presId="urn:microsoft.com/office/officeart/2005/8/layout/list1"/>
    <dgm:cxn modelId="{99CB0A99-61E6-4921-8E26-7E400C057632}" srcId="{33C18BFE-B0BF-4C3B-95C7-6E141F7D5EBA}" destId="{0962C076-B61D-4D3C-A9A2-7C08C4E070F2}" srcOrd="1" destOrd="0" parTransId="{FDE5EF8F-49D8-4893-84E9-CE750563DC5F}" sibTransId="{BE19A077-94DF-4A49-A794-FA6B3000C7BE}"/>
    <dgm:cxn modelId="{597D913C-D440-4E0F-9449-6FB24C702F3C}" type="presOf" srcId="{0962C076-B61D-4D3C-A9A2-7C08C4E070F2}" destId="{B32D81CD-BFC9-4E21-8DEB-19883328B963}" srcOrd="0" destOrd="1" presId="urn:microsoft.com/office/officeart/2005/8/layout/list1"/>
    <dgm:cxn modelId="{5D0C1D51-53BA-4458-B59A-C7F0F146E795}" srcId="{013328EF-E375-4960-850C-4D7519B9D7F5}" destId="{3E859AFD-07FC-4882-97DA-9FB92B937AB4}" srcOrd="0" destOrd="0" parTransId="{346B7D07-1294-42D7-B670-B13D40F3E350}" sibTransId="{1C2A910C-AA07-4DB8-8929-F25BD6EBA378}"/>
    <dgm:cxn modelId="{912EB740-EFC8-4B0C-8BF6-D628933A6CEB}" type="presOf" srcId="{76F8B52B-16A7-431D-B915-45993664FFAD}" destId="{4603B944-F8FF-403C-A049-72B3EF284783}" srcOrd="0" destOrd="2" presId="urn:microsoft.com/office/officeart/2005/8/layout/list1"/>
    <dgm:cxn modelId="{8986AFF6-BE31-442A-B20A-AF504EA85EAF}" type="presOf" srcId="{33C18BFE-B0BF-4C3B-95C7-6E141F7D5EBA}" destId="{63E8070B-3282-4DF1-B8C9-60FCA2DBA075}" srcOrd="0" destOrd="0" presId="urn:microsoft.com/office/officeart/2005/8/layout/list1"/>
    <dgm:cxn modelId="{44275614-A99B-4A59-A33D-A401D0D383DD}" type="presOf" srcId="{4CD9E208-3017-4C2F-B9F4-4DC6FAD6BC18}" destId="{9385C35E-0EA0-4895-A5BB-E5F833AE6C31}" srcOrd="0" destOrd="0" presId="urn:microsoft.com/office/officeart/2005/8/layout/list1"/>
    <dgm:cxn modelId="{7FC55447-F9AB-4A5D-9DD5-37F571E08F49}" type="presOf" srcId="{013328EF-E375-4960-850C-4D7519B9D7F5}" destId="{7D599AEF-E0E7-4A78-BE4B-D2FF26D9F18F}" srcOrd="1" destOrd="0" presId="urn:microsoft.com/office/officeart/2005/8/layout/list1"/>
    <dgm:cxn modelId="{5CEF7816-5837-4B39-8476-0A74BB312977}" type="presOf" srcId="{3860A666-4DD3-485F-8EBE-9933B8D8C350}" destId="{4603B944-F8FF-403C-A049-72B3EF284783}" srcOrd="0" destOrd="1" presId="urn:microsoft.com/office/officeart/2005/8/layout/list1"/>
    <dgm:cxn modelId="{CE242F30-0CAA-4477-A467-13CA4DE9EF91}" srcId="{33C18BFE-B0BF-4C3B-95C7-6E141F7D5EBA}" destId="{967EA47D-FE86-4FAC-B301-EEFE7364FECD}" srcOrd="0" destOrd="0" parTransId="{8BB5D27B-B9E1-4A7F-BD83-08F348EE5304}" sibTransId="{A03E6B1D-52FC-4587-8B0D-ED08DDFE8355}"/>
    <dgm:cxn modelId="{595B9B86-F721-405E-9351-E7BE3D60ADEF}" srcId="{4CD9E208-3017-4C2F-B9F4-4DC6FAD6BC18}" destId="{33C18BFE-B0BF-4C3B-95C7-6E141F7D5EBA}" srcOrd="0" destOrd="0" parTransId="{6CE0E065-6871-4612-B46B-F2EEC44F48A0}" sibTransId="{A7F9B0BB-03A3-4FF4-845D-FA7DD44E20C9}"/>
    <dgm:cxn modelId="{72C56E08-C156-4272-AEAD-C1B4547152DD}" srcId="{013328EF-E375-4960-850C-4D7519B9D7F5}" destId="{3860A666-4DD3-485F-8EBE-9933B8D8C350}" srcOrd="1" destOrd="0" parTransId="{F755835F-E807-492B-9184-1A9B394D7EB1}" sibTransId="{83DC8C8C-527F-40B8-A533-6E7973988E72}"/>
    <dgm:cxn modelId="{8ABF523D-850F-4A20-8CFA-B32010B4B6FC}" type="presOf" srcId="{3E859AFD-07FC-4882-97DA-9FB92B937AB4}" destId="{4603B944-F8FF-403C-A049-72B3EF284783}" srcOrd="0" destOrd="0" presId="urn:microsoft.com/office/officeart/2005/8/layout/list1"/>
    <dgm:cxn modelId="{F2E9A7C6-D0A8-4C91-9CFF-8E8AF884FA86}" srcId="{4CD9E208-3017-4C2F-B9F4-4DC6FAD6BC18}" destId="{013328EF-E375-4960-850C-4D7519B9D7F5}" srcOrd="1" destOrd="0" parTransId="{63546057-B712-417D-8BA7-99BFDFF1D5A8}" sibTransId="{4DA57DC5-79E5-4C6F-9FC6-C45B5D8F89B4}"/>
    <dgm:cxn modelId="{0E0D3FA9-D792-4F08-845A-771948E5222A}" type="presOf" srcId="{33C18BFE-B0BF-4C3B-95C7-6E141F7D5EBA}" destId="{EBD63890-3FBA-4F62-960E-8AF31A68EDC1}" srcOrd="1" destOrd="0" presId="urn:microsoft.com/office/officeart/2005/8/layout/list1"/>
    <dgm:cxn modelId="{B2007D69-7775-4BC2-B37C-E88A6D449C7A}" srcId="{013328EF-E375-4960-850C-4D7519B9D7F5}" destId="{76F8B52B-16A7-431D-B915-45993664FFAD}" srcOrd="2" destOrd="0" parTransId="{BD257FFF-7931-491D-8CE2-7D41841524CB}" sibTransId="{5587B835-E94C-45AB-98AC-CDA7618A9D61}"/>
    <dgm:cxn modelId="{21EC4B69-8F87-425A-AD27-0F81C2765D77}" type="presOf" srcId="{967EA47D-FE86-4FAC-B301-EEFE7364FECD}" destId="{B32D81CD-BFC9-4E21-8DEB-19883328B963}" srcOrd="0" destOrd="0" presId="urn:microsoft.com/office/officeart/2005/8/layout/list1"/>
    <dgm:cxn modelId="{68D19932-727D-4E1D-A36C-5877D284E5AC}" type="presParOf" srcId="{9385C35E-0EA0-4895-A5BB-E5F833AE6C31}" destId="{05B14226-1C61-4B54-AB8B-EDAC53E901CE}" srcOrd="0" destOrd="0" presId="urn:microsoft.com/office/officeart/2005/8/layout/list1"/>
    <dgm:cxn modelId="{7A41AFD4-97AD-4599-9714-0A3D96ADCDB7}" type="presParOf" srcId="{05B14226-1C61-4B54-AB8B-EDAC53E901CE}" destId="{63E8070B-3282-4DF1-B8C9-60FCA2DBA075}" srcOrd="0" destOrd="0" presId="urn:microsoft.com/office/officeart/2005/8/layout/list1"/>
    <dgm:cxn modelId="{F197A956-0C7F-438C-B975-082F64FA19C4}" type="presParOf" srcId="{05B14226-1C61-4B54-AB8B-EDAC53E901CE}" destId="{EBD63890-3FBA-4F62-960E-8AF31A68EDC1}" srcOrd="1" destOrd="0" presId="urn:microsoft.com/office/officeart/2005/8/layout/list1"/>
    <dgm:cxn modelId="{3FDAE893-40E5-4B03-ABA7-FC5DF89E753F}" type="presParOf" srcId="{9385C35E-0EA0-4895-A5BB-E5F833AE6C31}" destId="{3EC94923-FA1C-4DCF-BEEE-953E2E4562B6}" srcOrd="1" destOrd="0" presId="urn:microsoft.com/office/officeart/2005/8/layout/list1"/>
    <dgm:cxn modelId="{3B264807-8777-4444-9284-AD137DC09E09}" type="presParOf" srcId="{9385C35E-0EA0-4895-A5BB-E5F833AE6C31}" destId="{B32D81CD-BFC9-4E21-8DEB-19883328B963}" srcOrd="2" destOrd="0" presId="urn:microsoft.com/office/officeart/2005/8/layout/list1"/>
    <dgm:cxn modelId="{8A299D16-8072-4E98-9210-E311A1C8C292}" type="presParOf" srcId="{9385C35E-0EA0-4895-A5BB-E5F833AE6C31}" destId="{54A9EBC3-7A5B-4D71-9BFD-E97A96214179}" srcOrd="3" destOrd="0" presId="urn:microsoft.com/office/officeart/2005/8/layout/list1"/>
    <dgm:cxn modelId="{7AE7CE76-3AC8-46DC-8DF1-57114B1889C0}" type="presParOf" srcId="{9385C35E-0EA0-4895-A5BB-E5F833AE6C31}" destId="{81B7248B-9F2C-449B-A81F-E8C0A3B1CDD4}" srcOrd="4" destOrd="0" presId="urn:microsoft.com/office/officeart/2005/8/layout/list1"/>
    <dgm:cxn modelId="{125BD405-FBC5-4393-BE54-0283475C3981}" type="presParOf" srcId="{81B7248B-9F2C-449B-A81F-E8C0A3B1CDD4}" destId="{60256706-FAE8-453E-83B5-327AEBD1BFBF}" srcOrd="0" destOrd="0" presId="urn:microsoft.com/office/officeart/2005/8/layout/list1"/>
    <dgm:cxn modelId="{53125165-AD55-4048-86C2-66F1A24AFAAF}" type="presParOf" srcId="{81B7248B-9F2C-449B-A81F-E8C0A3B1CDD4}" destId="{7D599AEF-E0E7-4A78-BE4B-D2FF26D9F18F}" srcOrd="1" destOrd="0" presId="urn:microsoft.com/office/officeart/2005/8/layout/list1"/>
    <dgm:cxn modelId="{60B4658C-9BD2-4D39-B94E-F7C2B4C6B4B1}" type="presParOf" srcId="{9385C35E-0EA0-4895-A5BB-E5F833AE6C31}" destId="{097CDED8-E1C2-4EFD-9CC8-9090E575812F}" srcOrd="5" destOrd="0" presId="urn:microsoft.com/office/officeart/2005/8/layout/list1"/>
    <dgm:cxn modelId="{1A7646C7-6563-4C03-BDDA-C0235B6EDF10}" type="presParOf" srcId="{9385C35E-0EA0-4895-A5BB-E5F833AE6C31}" destId="{4603B944-F8FF-403C-A049-72B3EF28478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1FF457E-9390-4285-9284-99DE870A8848}">
      <dsp:nvSpPr>
        <dsp:cNvPr id="0" name=""/>
        <dsp:cNvSpPr/>
      </dsp:nvSpPr>
      <dsp:spPr>
        <a:xfrm rot="5400000">
          <a:off x="-293117" y="455101"/>
          <a:ext cx="1824583" cy="1381094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b="1" kern="1200" dirty="0"/>
        </a:p>
      </dsp:txBody>
      <dsp:txXfrm rot="5400000">
        <a:off x="-293117" y="455101"/>
        <a:ext cx="1824583" cy="1381094"/>
      </dsp:txXfrm>
    </dsp:sp>
    <dsp:sp modelId="{DC558EB2-0A6A-4D2B-97D9-E873CFB2A6B2}">
      <dsp:nvSpPr>
        <dsp:cNvPr id="0" name=""/>
        <dsp:cNvSpPr/>
      </dsp:nvSpPr>
      <dsp:spPr>
        <a:xfrm rot="5400000">
          <a:off x="2210199" y="-827194"/>
          <a:ext cx="1282444" cy="33688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kern="1200" dirty="0" smtClean="0"/>
            <a:t>Для чего нужны?</a:t>
          </a:r>
          <a:endParaRPr lang="ru-RU" sz="2500" b="1" kern="1200" dirty="0"/>
        </a:p>
      </dsp:txBody>
      <dsp:txXfrm rot="5400000">
        <a:off x="2210199" y="-827194"/>
        <a:ext cx="1282444" cy="3368893"/>
      </dsp:txXfrm>
    </dsp:sp>
    <dsp:sp modelId="{D11B1482-60AE-448D-BA5F-21A4FCFB077B}">
      <dsp:nvSpPr>
        <dsp:cNvPr id="0" name=""/>
        <dsp:cNvSpPr/>
      </dsp:nvSpPr>
      <dsp:spPr>
        <a:xfrm rot="5400000">
          <a:off x="-293117" y="2054431"/>
          <a:ext cx="1824583" cy="1381094"/>
        </a:xfrm>
        <a:prstGeom prst="chevron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b="1" kern="1200" dirty="0"/>
        </a:p>
      </dsp:txBody>
      <dsp:txXfrm rot="5400000">
        <a:off x="-293117" y="2054431"/>
        <a:ext cx="1824583" cy="1381094"/>
      </dsp:txXfrm>
    </dsp:sp>
    <dsp:sp modelId="{419191A2-5FF6-4790-AAF6-EC73C10D61BE}">
      <dsp:nvSpPr>
        <dsp:cNvPr id="0" name=""/>
        <dsp:cNvSpPr/>
      </dsp:nvSpPr>
      <dsp:spPr>
        <a:xfrm rot="5400000">
          <a:off x="2210199" y="759289"/>
          <a:ext cx="1282444" cy="33642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kern="1200" dirty="0" smtClean="0"/>
            <a:t>Как сформированы?</a:t>
          </a:r>
          <a:endParaRPr lang="ru-RU" sz="2500" b="1" kern="1200" dirty="0"/>
        </a:p>
      </dsp:txBody>
      <dsp:txXfrm rot="5400000">
        <a:off x="2210199" y="759289"/>
        <a:ext cx="1282444" cy="336426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A39981-F112-48BB-A71A-26D6973FAD3F}">
      <dsp:nvSpPr>
        <dsp:cNvPr id="0" name=""/>
        <dsp:cNvSpPr/>
      </dsp:nvSpPr>
      <dsp:spPr>
        <a:xfrm rot="10800000">
          <a:off x="1914652" y="1099"/>
          <a:ext cx="6991256" cy="614786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1104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Анонсирующие занятие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914652" y="1099"/>
        <a:ext cx="6991256" cy="614786"/>
      </dsp:txXfrm>
    </dsp:sp>
    <dsp:sp modelId="{E0CBC933-B29D-4C41-A25B-B29CFD42288F}">
      <dsp:nvSpPr>
        <dsp:cNvPr id="0" name=""/>
        <dsp:cNvSpPr/>
      </dsp:nvSpPr>
      <dsp:spPr>
        <a:xfrm>
          <a:off x="1607258" y="1099"/>
          <a:ext cx="614786" cy="61478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CD1100F-2DF6-44A9-A779-0F4AB6649234}">
      <dsp:nvSpPr>
        <dsp:cNvPr id="0" name=""/>
        <dsp:cNvSpPr/>
      </dsp:nvSpPr>
      <dsp:spPr>
        <a:xfrm rot="10800000">
          <a:off x="1914652" y="799404"/>
          <a:ext cx="6991256" cy="614786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1104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Асинхронная телеконференция 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914652" y="799404"/>
        <a:ext cx="6991256" cy="614786"/>
      </dsp:txXfrm>
    </dsp:sp>
    <dsp:sp modelId="{524D4083-0992-4F5C-B639-3C6FF597FCEE}">
      <dsp:nvSpPr>
        <dsp:cNvPr id="0" name=""/>
        <dsp:cNvSpPr/>
      </dsp:nvSpPr>
      <dsp:spPr>
        <a:xfrm>
          <a:off x="1607258" y="799404"/>
          <a:ext cx="614786" cy="61478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4D205F9-873F-41DA-AB18-8BC41F630030}">
      <dsp:nvSpPr>
        <dsp:cNvPr id="0" name=""/>
        <dsp:cNvSpPr/>
      </dsp:nvSpPr>
      <dsp:spPr>
        <a:xfrm rot="10800000">
          <a:off x="1914652" y="1597710"/>
          <a:ext cx="6991256" cy="614786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1104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Синхронная телеконференция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914652" y="1597710"/>
        <a:ext cx="6991256" cy="614786"/>
      </dsp:txXfrm>
    </dsp:sp>
    <dsp:sp modelId="{FBCC514E-3422-4A67-9819-630F7F24C07B}">
      <dsp:nvSpPr>
        <dsp:cNvPr id="0" name=""/>
        <dsp:cNvSpPr/>
      </dsp:nvSpPr>
      <dsp:spPr>
        <a:xfrm>
          <a:off x="1607258" y="1597710"/>
          <a:ext cx="614786" cy="61478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B4588E4-9F1B-41E8-BFF5-86854E8246A0}">
      <dsp:nvSpPr>
        <dsp:cNvPr id="0" name=""/>
        <dsp:cNvSpPr/>
      </dsp:nvSpPr>
      <dsp:spPr>
        <a:xfrm rot="10800000">
          <a:off x="1914652" y="2396015"/>
          <a:ext cx="6991256" cy="614786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1104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Веб-квесты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914652" y="2396015"/>
        <a:ext cx="6991256" cy="614786"/>
      </dsp:txXfrm>
    </dsp:sp>
    <dsp:sp modelId="{80244C1D-651B-40A1-B9F7-C5D7E0203C4D}">
      <dsp:nvSpPr>
        <dsp:cNvPr id="0" name=""/>
        <dsp:cNvSpPr/>
      </dsp:nvSpPr>
      <dsp:spPr>
        <a:xfrm>
          <a:off x="1607258" y="2396015"/>
          <a:ext cx="614786" cy="61478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40CD588-D5D5-4E0F-9DBC-78273557DCC0}">
      <dsp:nvSpPr>
        <dsp:cNvPr id="0" name=""/>
        <dsp:cNvSpPr/>
      </dsp:nvSpPr>
      <dsp:spPr>
        <a:xfrm rot="10800000">
          <a:off x="1914652" y="3194320"/>
          <a:ext cx="6991256" cy="614786"/>
        </a:xfrm>
        <a:prstGeom prst="homePlat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1104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Вебинары  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914652" y="3194320"/>
        <a:ext cx="6991256" cy="614786"/>
      </dsp:txXfrm>
    </dsp:sp>
    <dsp:sp modelId="{40356A32-0C13-4D49-B1D2-AC29E2389061}">
      <dsp:nvSpPr>
        <dsp:cNvPr id="0" name=""/>
        <dsp:cNvSpPr/>
      </dsp:nvSpPr>
      <dsp:spPr>
        <a:xfrm>
          <a:off x="1607258" y="3194320"/>
          <a:ext cx="614786" cy="61478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5095927-A1C3-4BEC-B92E-53A129A4BC4E}">
      <dsp:nvSpPr>
        <dsp:cNvPr id="0" name=""/>
        <dsp:cNvSpPr/>
      </dsp:nvSpPr>
      <dsp:spPr>
        <a:xfrm rot="10800000">
          <a:off x="1914652" y="3992625"/>
          <a:ext cx="6991256" cy="614786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1104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Веб-касты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веб-конференции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914652" y="3992625"/>
        <a:ext cx="6991256" cy="614786"/>
      </dsp:txXfrm>
    </dsp:sp>
    <dsp:sp modelId="{A6336E21-EEE6-478C-AE5F-091636C5B9AC}">
      <dsp:nvSpPr>
        <dsp:cNvPr id="0" name=""/>
        <dsp:cNvSpPr/>
      </dsp:nvSpPr>
      <dsp:spPr>
        <a:xfrm>
          <a:off x="1607258" y="3992625"/>
          <a:ext cx="614786" cy="61478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404604-8CE6-4553-A1FA-EB2B6B997617}">
      <dsp:nvSpPr>
        <dsp:cNvPr id="0" name=""/>
        <dsp:cNvSpPr/>
      </dsp:nvSpPr>
      <dsp:spPr>
        <a:xfrm>
          <a:off x="944" y="3216"/>
          <a:ext cx="8227711" cy="1329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ctr" defTabSz="2578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800" kern="1200" dirty="0" smtClean="0"/>
            <a:t>Роли учителя</a:t>
          </a:r>
          <a:endParaRPr lang="ru-RU" sz="5800" kern="1200" dirty="0"/>
        </a:p>
      </dsp:txBody>
      <dsp:txXfrm>
        <a:off x="944" y="3216"/>
        <a:ext cx="8227711" cy="1329556"/>
      </dsp:txXfrm>
    </dsp:sp>
    <dsp:sp modelId="{F13AB66B-0198-4A3D-8E0F-F8F4EBC5DB81}">
      <dsp:nvSpPr>
        <dsp:cNvPr id="0" name=""/>
        <dsp:cNvSpPr/>
      </dsp:nvSpPr>
      <dsp:spPr>
        <a:xfrm>
          <a:off x="944" y="1475891"/>
          <a:ext cx="2687297" cy="1329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Учитель</a:t>
          </a:r>
          <a:endParaRPr lang="ru-RU" sz="3500" kern="1200" dirty="0"/>
        </a:p>
      </dsp:txBody>
      <dsp:txXfrm>
        <a:off x="944" y="1475891"/>
        <a:ext cx="2687297" cy="1329556"/>
      </dsp:txXfrm>
    </dsp:sp>
    <dsp:sp modelId="{CEA6DA9F-88C6-46EB-8AA4-E4DC9FEB6920}">
      <dsp:nvSpPr>
        <dsp:cNvPr id="0" name=""/>
        <dsp:cNvSpPr/>
      </dsp:nvSpPr>
      <dsp:spPr>
        <a:xfrm>
          <a:off x="944" y="2948565"/>
          <a:ext cx="1316012" cy="13295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itchFamily="34" charset="0"/>
            </a:rPr>
            <a:t>Материал</a:t>
          </a:r>
          <a:endParaRPr lang="ru-RU" sz="2000" kern="1200" dirty="0">
            <a:latin typeface="Arial Narrow" pitchFamily="34" charset="0"/>
          </a:endParaRPr>
        </a:p>
      </dsp:txBody>
      <dsp:txXfrm>
        <a:off x="944" y="2948565"/>
        <a:ext cx="1316012" cy="1329556"/>
      </dsp:txXfrm>
    </dsp:sp>
    <dsp:sp modelId="{8E57B344-0C6C-4054-83A7-E3811DFE51E2}">
      <dsp:nvSpPr>
        <dsp:cNvPr id="0" name=""/>
        <dsp:cNvSpPr/>
      </dsp:nvSpPr>
      <dsp:spPr>
        <a:xfrm>
          <a:off x="1372229" y="2948565"/>
          <a:ext cx="1316012" cy="13295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Arial Narrow" pitchFamily="34" charset="0"/>
            </a:rPr>
            <a:t>Стуктура</a:t>
          </a:r>
          <a:r>
            <a:rPr lang="ru-RU" sz="2000" kern="1200" dirty="0" smtClean="0">
              <a:latin typeface="Arial Narrow" pitchFamily="34" charset="0"/>
            </a:rPr>
            <a:t>  урока …</a:t>
          </a:r>
          <a:endParaRPr lang="ru-RU" sz="2000" kern="1200" dirty="0">
            <a:latin typeface="Arial Narrow" pitchFamily="34" charset="0"/>
          </a:endParaRPr>
        </a:p>
      </dsp:txBody>
      <dsp:txXfrm>
        <a:off x="1372229" y="2948565"/>
        <a:ext cx="1316012" cy="1329556"/>
      </dsp:txXfrm>
    </dsp:sp>
    <dsp:sp modelId="{19C2E285-885D-47BD-A7DE-54B2386CEC71}">
      <dsp:nvSpPr>
        <dsp:cNvPr id="0" name=""/>
        <dsp:cNvSpPr/>
      </dsp:nvSpPr>
      <dsp:spPr>
        <a:xfrm>
          <a:off x="2798787" y="1475891"/>
          <a:ext cx="5429868" cy="13295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Ведущий видеоконференции</a:t>
          </a:r>
          <a:endParaRPr lang="ru-RU" sz="3500" kern="1200" dirty="0"/>
        </a:p>
      </dsp:txBody>
      <dsp:txXfrm>
        <a:off x="2798787" y="1475891"/>
        <a:ext cx="5429868" cy="1329556"/>
      </dsp:txXfrm>
    </dsp:sp>
    <dsp:sp modelId="{FF3B09C8-E3CE-45BA-A9FA-23A829DC4C4A}">
      <dsp:nvSpPr>
        <dsp:cNvPr id="0" name=""/>
        <dsp:cNvSpPr/>
      </dsp:nvSpPr>
      <dsp:spPr>
        <a:xfrm>
          <a:off x="2798787" y="2948565"/>
          <a:ext cx="1316012" cy="1329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itchFamily="34" charset="0"/>
            </a:rPr>
            <a:t>Допуск участников</a:t>
          </a:r>
          <a:endParaRPr lang="en-US" sz="2000" kern="1200" dirty="0">
            <a:latin typeface="Arial Narrow" pitchFamily="34" charset="0"/>
          </a:endParaRPr>
        </a:p>
      </dsp:txBody>
      <dsp:txXfrm>
        <a:off x="2798787" y="2948565"/>
        <a:ext cx="1316012" cy="1329556"/>
      </dsp:txXfrm>
    </dsp:sp>
    <dsp:sp modelId="{92F4DD52-A0F7-4099-BC1C-5426B39DFEF0}">
      <dsp:nvSpPr>
        <dsp:cNvPr id="0" name=""/>
        <dsp:cNvSpPr/>
      </dsp:nvSpPr>
      <dsp:spPr>
        <a:xfrm>
          <a:off x="4170072" y="2948565"/>
          <a:ext cx="1316012" cy="1329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itchFamily="34" charset="0"/>
            </a:rPr>
            <a:t>Передача прав</a:t>
          </a:r>
          <a:endParaRPr lang="ru-RU" sz="2000" kern="1200" dirty="0">
            <a:latin typeface="Arial Narrow" pitchFamily="34" charset="0"/>
          </a:endParaRPr>
        </a:p>
      </dsp:txBody>
      <dsp:txXfrm>
        <a:off x="4170072" y="2948565"/>
        <a:ext cx="1316012" cy="1329556"/>
      </dsp:txXfrm>
    </dsp:sp>
    <dsp:sp modelId="{CA3D6626-7584-4B88-BDCA-CF391A59CEB5}">
      <dsp:nvSpPr>
        <dsp:cNvPr id="0" name=""/>
        <dsp:cNvSpPr/>
      </dsp:nvSpPr>
      <dsp:spPr>
        <a:xfrm>
          <a:off x="5541357" y="2948565"/>
          <a:ext cx="1316012" cy="1329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itchFamily="34" charset="0"/>
            </a:rPr>
            <a:t>Контроль звука</a:t>
          </a:r>
          <a:endParaRPr lang="ru-RU" sz="2000" kern="1200" dirty="0">
            <a:latin typeface="Arial Narrow" pitchFamily="34" charset="0"/>
          </a:endParaRPr>
        </a:p>
      </dsp:txBody>
      <dsp:txXfrm>
        <a:off x="5541357" y="2948565"/>
        <a:ext cx="1316012" cy="1329556"/>
      </dsp:txXfrm>
    </dsp:sp>
    <dsp:sp modelId="{C6003EC7-184E-41A0-B8DF-AB9E2A4FC5EA}">
      <dsp:nvSpPr>
        <dsp:cNvPr id="0" name=""/>
        <dsp:cNvSpPr/>
      </dsp:nvSpPr>
      <dsp:spPr>
        <a:xfrm>
          <a:off x="6912642" y="2948565"/>
          <a:ext cx="1316012" cy="1329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itchFamily="34" charset="0"/>
            </a:rPr>
            <a:t>Чат …</a:t>
          </a:r>
          <a:endParaRPr lang="ru-RU" sz="2000" kern="1200" dirty="0">
            <a:latin typeface="Arial Narrow" pitchFamily="34" charset="0"/>
          </a:endParaRPr>
        </a:p>
      </dsp:txBody>
      <dsp:txXfrm>
        <a:off x="6912642" y="2948565"/>
        <a:ext cx="1316012" cy="132955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5D8F07-9C7F-4ED4-941F-11FC45384072}">
      <dsp:nvSpPr>
        <dsp:cNvPr id="0" name=""/>
        <dsp:cNvSpPr/>
      </dsp:nvSpPr>
      <dsp:spPr>
        <a:xfrm>
          <a:off x="685799" y="0"/>
          <a:ext cx="7772400" cy="4785395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2FC760-DCE0-4004-897C-261755F0876B}">
      <dsp:nvSpPr>
        <dsp:cNvPr id="0" name=""/>
        <dsp:cNvSpPr/>
      </dsp:nvSpPr>
      <dsp:spPr>
        <a:xfrm>
          <a:off x="5600" y="1435618"/>
          <a:ext cx="2933538" cy="191415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1" i="1" kern="1200" dirty="0" smtClean="0"/>
            <a:t>Формы контроля </a:t>
          </a:r>
          <a:endParaRPr lang="ru-RU" sz="4300" b="1" i="1" kern="1200" dirty="0"/>
        </a:p>
      </dsp:txBody>
      <dsp:txXfrm>
        <a:off x="5600" y="1435618"/>
        <a:ext cx="2933538" cy="1914158"/>
      </dsp:txXfrm>
    </dsp:sp>
    <dsp:sp modelId="{B0DDFE35-ED29-4B9C-8554-4ECEE00AF40D}">
      <dsp:nvSpPr>
        <dsp:cNvPr id="0" name=""/>
        <dsp:cNvSpPr/>
      </dsp:nvSpPr>
      <dsp:spPr>
        <a:xfrm>
          <a:off x="3105230" y="1435618"/>
          <a:ext cx="2933538" cy="1914158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1" i="1" kern="1200" dirty="0" smtClean="0"/>
            <a:t>Средства контроля</a:t>
          </a:r>
          <a:endParaRPr lang="ru-RU" sz="4300" kern="1200" dirty="0"/>
        </a:p>
      </dsp:txBody>
      <dsp:txXfrm>
        <a:off x="3105230" y="1435618"/>
        <a:ext cx="2933538" cy="1914158"/>
      </dsp:txXfrm>
    </dsp:sp>
    <dsp:sp modelId="{38ED341D-DDF1-4C05-9F0F-5DAB4EB56779}">
      <dsp:nvSpPr>
        <dsp:cNvPr id="0" name=""/>
        <dsp:cNvSpPr/>
      </dsp:nvSpPr>
      <dsp:spPr>
        <a:xfrm>
          <a:off x="6204861" y="1435618"/>
          <a:ext cx="2933538" cy="1914158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1" i="1" kern="1200" dirty="0" smtClean="0"/>
            <a:t>Время </a:t>
          </a:r>
          <a:endParaRPr lang="ru-RU" sz="4300" kern="1200" dirty="0"/>
        </a:p>
      </dsp:txBody>
      <dsp:txXfrm>
        <a:off x="6204861" y="1435618"/>
        <a:ext cx="2933538" cy="191415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DA911E-B38B-4818-BC2E-B7EEE1058560}">
      <dsp:nvSpPr>
        <dsp:cNvPr id="0" name=""/>
        <dsp:cNvSpPr/>
      </dsp:nvSpPr>
      <dsp:spPr>
        <a:xfrm>
          <a:off x="0" y="0"/>
          <a:ext cx="4281339" cy="428133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23F12B1-A609-4501-8B23-E0B4CCDC588C}">
      <dsp:nvSpPr>
        <dsp:cNvPr id="0" name=""/>
        <dsp:cNvSpPr/>
      </dsp:nvSpPr>
      <dsp:spPr>
        <a:xfrm>
          <a:off x="2140669" y="0"/>
          <a:ext cx="6088930" cy="4281339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/>
            <a:t>Письменные работы</a:t>
          </a:r>
          <a:endParaRPr lang="ru-RU" sz="4800" kern="1200" dirty="0"/>
        </a:p>
      </dsp:txBody>
      <dsp:txXfrm>
        <a:off x="2140669" y="0"/>
        <a:ext cx="6088930" cy="1284404"/>
      </dsp:txXfrm>
    </dsp:sp>
    <dsp:sp modelId="{C306AC02-21F8-4DEA-B07E-63D5C5F4B789}">
      <dsp:nvSpPr>
        <dsp:cNvPr id="0" name=""/>
        <dsp:cNvSpPr/>
      </dsp:nvSpPr>
      <dsp:spPr>
        <a:xfrm>
          <a:off x="749235" y="1284404"/>
          <a:ext cx="2782867" cy="278286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6A4853-50A4-4327-92AE-C2BCD9458797}">
      <dsp:nvSpPr>
        <dsp:cNvPr id="0" name=""/>
        <dsp:cNvSpPr/>
      </dsp:nvSpPr>
      <dsp:spPr>
        <a:xfrm>
          <a:off x="2140669" y="1284404"/>
          <a:ext cx="6088930" cy="2782867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/>
            <a:t>Проекты</a:t>
          </a:r>
          <a:endParaRPr lang="ru-RU" sz="4800" kern="1200" dirty="0"/>
        </a:p>
      </dsp:txBody>
      <dsp:txXfrm>
        <a:off x="2140669" y="1284404"/>
        <a:ext cx="6088930" cy="1284400"/>
      </dsp:txXfrm>
    </dsp:sp>
    <dsp:sp modelId="{6825EC00-BF95-4AE7-BE4A-3E2D66AD5E69}">
      <dsp:nvSpPr>
        <dsp:cNvPr id="0" name=""/>
        <dsp:cNvSpPr/>
      </dsp:nvSpPr>
      <dsp:spPr>
        <a:xfrm>
          <a:off x="1498469" y="2568804"/>
          <a:ext cx="1284400" cy="12844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DE9934D-1DFE-40F1-B307-ABE2B4A9A308}">
      <dsp:nvSpPr>
        <dsp:cNvPr id="0" name=""/>
        <dsp:cNvSpPr/>
      </dsp:nvSpPr>
      <dsp:spPr>
        <a:xfrm>
          <a:off x="2140669" y="2568804"/>
          <a:ext cx="6088930" cy="1284400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/>
            <a:t>Тесты</a:t>
          </a:r>
          <a:endParaRPr lang="ru-RU" sz="4800" kern="1200" dirty="0"/>
        </a:p>
      </dsp:txBody>
      <dsp:txXfrm>
        <a:off x="2140669" y="2568804"/>
        <a:ext cx="6088930" cy="128440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6524105-208E-4B57-96B4-AFAE0434E47C}">
      <dsp:nvSpPr>
        <dsp:cNvPr id="0" name=""/>
        <dsp:cNvSpPr/>
      </dsp:nvSpPr>
      <dsp:spPr>
        <a:xfrm rot="10800000">
          <a:off x="1486738" y="2668"/>
          <a:ext cx="5178183" cy="729835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1837" tIns="114300" rIns="21336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smtClean="0"/>
            <a:t>Электронная почта</a:t>
          </a:r>
          <a:endParaRPr lang="ru-RU" sz="3000" kern="1200" dirty="0"/>
        </a:p>
      </dsp:txBody>
      <dsp:txXfrm rot="10800000">
        <a:off x="1486738" y="2668"/>
        <a:ext cx="5178183" cy="729835"/>
      </dsp:txXfrm>
    </dsp:sp>
    <dsp:sp modelId="{6870B916-96E9-4B84-8E42-890D2DFF3BBC}">
      <dsp:nvSpPr>
        <dsp:cNvPr id="0" name=""/>
        <dsp:cNvSpPr/>
      </dsp:nvSpPr>
      <dsp:spPr>
        <a:xfrm>
          <a:off x="1121820" y="2668"/>
          <a:ext cx="729835" cy="729835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C7B0619-E20E-4F12-B562-FC1E433C2E53}">
      <dsp:nvSpPr>
        <dsp:cNvPr id="0" name=""/>
        <dsp:cNvSpPr/>
      </dsp:nvSpPr>
      <dsp:spPr>
        <a:xfrm rot="10800000">
          <a:off x="1486738" y="950366"/>
          <a:ext cx="5178183" cy="729835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1837" tIns="114300" rIns="21336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err="1" smtClean="0"/>
            <a:t>Мессенджеры</a:t>
          </a:r>
          <a:endParaRPr lang="en-US" sz="3000" b="1" i="1" kern="1200" dirty="0"/>
        </a:p>
      </dsp:txBody>
      <dsp:txXfrm rot="10800000">
        <a:off x="1486738" y="950366"/>
        <a:ext cx="5178183" cy="729835"/>
      </dsp:txXfrm>
    </dsp:sp>
    <dsp:sp modelId="{868AE68B-3098-457C-9174-67BEEE095AA4}">
      <dsp:nvSpPr>
        <dsp:cNvPr id="0" name=""/>
        <dsp:cNvSpPr/>
      </dsp:nvSpPr>
      <dsp:spPr>
        <a:xfrm>
          <a:off x="1121820" y="950366"/>
          <a:ext cx="729835" cy="729835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1825AF3-7AED-485A-A5C4-86D05500E158}">
      <dsp:nvSpPr>
        <dsp:cNvPr id="0" name=""/>
        <dsp:cNvSpPr/>
      </dsp:nvSpPr>
      <dsp:spPr>
        <a:xfrm rot="10800000">
          <a:off x="1486738" y="1898063"/>
          <a:ext cx="5178183" cy="729835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1837" tIns="114300" rIns="21336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smtClean="0"/>
            <a:t>Учебные платформы</a:t>
          </a:r>
          <a:endParaRPr lang="ru-RU" sz="3000" kern="1200" dirty="0"/>
        </a:p>
      </dsp:txBody>
      <dsp:txXfrm rot="10800000">
        <a:off x="1486738" y="1898063"/>
        <a:ext cx="5178183" cy="729835"/>
      </dsp:txXfrm>
    </dsp:sp>
    <dsp:sp modelId="{4D2EC047-5831-4CD2-B819-54690974726C}">
      <dsp:nvSpPr>
        <dsp:cNvPr id="0" name=""/>
        <dsp:cNvSpPr/>
      </dsp:nvSpPr>
      <dsp:spPr>
        <a:xfrm>
          <a:off x="1121820" y="1898063"/>
          <a:ext cx="729835" cy="729835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8387FE8-C366-4231-81DA-8BF913EBC088}">
      <dsp:nvSpPr>
        <dsp:cNvPr id="0" name=""/>
        <dsp:cNvSpPr/>
      </dsp:nvSpPr>
      <dsp:spPr>
        <a:xfrm rot="10800000">
          <a:off x="1486738" y="2845760"/>
          <a:ext cx="5178183" cy="729835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1837" tIns="114300" rIns="21336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1" kern="1200" dirty="0" smtClean="0"/>
            <a:t>Тестирующие программы</a:t>
          </a:r>
          <a:endParaRPr lang="ru-RU" sz="3000" kern="1200" dirty="0"/>
        </a:p>
      </dsp:txBody>
      <dsp:txXfrm rot="10800000">
        <a:off x="1486738" y="2845760"/>
        <a:ext cx="5178183" cy="729835"/>
      </dsp:txXfrm>
    </dsp:sp>
    <dsp:sp modelId="{9D82E697-37F7-459E-B561-643905C30A51}">
      <dsp:nvSpPr>
        <dsp:cNvPr id="0" name=""/>
        <dsp:cNvSpPr/>
      </dsp:nvSpPr>
      <dsp:spPr>
        <a:xfrm>
          <a:off x="1121820" y="2845760"/>
          <a:ext cx="729835" cy="729835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E55DB5D-E2F1-47E6-946D-4AEF0EAB7C07}">
      <dsp:nvSpPr>
        <dsp:cNvPr id="0" name=""/>
        <dsp:cNvSpPr/>
      </dsp:nvSpPr>
      <dsp:spPr>
        <a:xfrm rot="10800000">
          <a:off x="1486738" y="3793458"/>
          <a:ext cx="5178183" cy="729835"/>
        </a:xfrm>
        <a:prstGeom prst="homePlat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1837" tIns="114300" rIns="21336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i="1" kern="1200" dirty="0" smtClean="0"/>
            <a:t>On-line </a:t>
          </a:r>
          <a:r>
            <a:rPr lang="ru-RU" sz="3000" b="1" i="1" kern="1200" dirty="0" smtClean="0"/>
            <a:t>- сервисы</a:t>
          </a:r>
          <a:endParaRPr lang="ru-RU" sz="3000" b="1" i="1" kern="1200" dirty="0"/>
        </a:p>
      </dsp:txBody>
      <dsp:txXfrm rot="10800000">
        <a:off x="1486738" y="3793458"/>
        <a:ext cx="5178183" cy="729835"/>
      </dsp:txXfrm>
    </dsp:sp>
    <dsp:sp modelId="{8458D5BF-47F3-4F44-B11F-722E2BE1AF83}">
      <dsp:nvSpPr>
        <dsp:cNvPr id="0" name=""/>
        <dsp:cNvSpPr/>
      </dsp:nvSpPr>
      <dsp:spPr>
        <a:xfrm>
          <a:off x="1121820" y="3793458"/>
          <a:ext cx="729835" cy="729835"/>
        </a:xfrm>
        <a:prstGeom prst="ellipse">
          <a:avLst/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32D81CD-BFC9-4E21-8DEB-19883328B963}">
      <dsp:nvSpPr>
        <dsp:cNvPr id="0" name=""/>
        <dsp:cNvSpPr/>
      </dsp:nvSpPr>
      <dsp:spPr>
        <a:xfrm>
          <a:off x="0" y="399732"/>
          <a:ext cx="8229600" cy="1456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8708" tIns="520700" rIns="638708" bIns="177800" numCol="1" spcCol="1270" anchor="t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Известны </a:t>
          </a:r>
          <a:endParaRPr lang="ru-RU" sz="2500" kern="1200" dirty="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Постоянны </a:t>
          </a:r>
          <a:endParaRPr lang="ru-RU" sz="2500" kern="1200" dirty="0"/>
        </a:p>
      </dsp:txBody>
      <dsp:txXfrm>
        <a:off x="0" y="399732"/>
        <a:ext cx="8229600" cy="1456875"/>
      </dsp:txXfrm>
    </dsp:sp>
    <dsp:sp modelId="{EBD63890-3FBA-4F62-960E-8AF31A68EDC1}">
      <dsp:nvSpPr>
        <dsp:cNvPr id="0" name=""/>
        <dsp:cNvSpPr/>
      </dsp:nvSpPr>
      <dsp:spPr>
        <a:xfrm>
          <a:off x="411480" y="30732"/>
          <a:ext cx="5760720" cy="738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Критерии</a:t>
          </a:r>
          <a:endParaRPr lang="ru-RU" sz="2500" kern="1200" dirty="0"/>
        </a:p>
      </dsp:txBody>
      <dsp:txXfrm>
        <a:off x="411480" y="30732"/>
        <a:ext cx="5760720" cy="738000"/>
      </dsp:txXfrm>
    </dsp:sp>
    <dsp:sp modelId="{4603B944-F8FF-403C-A049-72B3EF284783}">
      <dsp:nvSpPr>
        <dsp:cNvPr id="0" name=""/>
        <dsp:cNvSpPr/>
      </dsp:nvSpPr>
      <dsp:spPr>
        <a:xfrm>
          <a:off x="0" y="2360607"/>
          <a:ext cx="8229600" cy="189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8708" tIns="520700" rIns="638708" bIns="177800" numCol="1" spcCol="1270" anchor="t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Объективность</a:t>
          </a:r>
          <a:endParaRPr lang="ru-RU" sz="2500" kern="1200" dirty="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Систематичность</a:t>
          </a:r>
          <a:endParaRPr lang="ru-RU" sz="2500" kern="1200" dirty="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/>
            <a:t>Наглядность</a:t>
          </a:r>
          <a:endParaRPr lang="ru-RU" sz="2500" kern="1200" dirty="0"/>
        </a:p>
      </dsp:txBody>
      <dsp:txXfrm>
        <a:off x="0" y="2360607"/>
        <a:ext cx="8229600" cy="1890000"/>
      </dsp:txXfrm>
    </dsp:sp>
    <dsp:sp modelId="{7D599AEF-E0E7-4A78-BE4B-D2FF26D9F18F}">
      <dsp:nvSpPr>
        <dsp:cNvPr id="0" name=""/>
        <dsp:cNvSpPr/>
      </dsp:nvSpPr>
      <dsp:spPr>
        <a:xfrm>
          <a:off x="411480" y="1991607"/>
          <a:ext cx="5760720" cy="738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Принципы</a:t>
          </a:r>
          <a:endParaRPr lang="ru-RU" sz="2500" kern="1200" dirty="0"/>
        </a:p>
      </dsp:txBody>
      <dsp:txXfrm>
        <a:off x="411480" y="1991607"/>
        <a:ext cx="5760720" cy="738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58D26-BE19-4BA2-B019-E13DC1825319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7F85D-75A5-4632-ACDF-068D1030B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Установку </a:t>
            </a:r>
            <a:r>
              <a:rPr lang="ru-RU" dirty="0" err="1" smtClean="0"/>
              <a:t>зума</a:t>
            </a:r>
            <a:r>
              <a:rPr lang="ru-RU" dirty="0" smtClean="0"/>
              <a:t> с детьми делали в режиме «</a:t>
            </a:r>
            <a:r>
              <a:rPr lang="ru-RU" dirty="0" err="1" smtClean="0"/>
              <a:t>онлайн</a:t>
            </a:r>
            <a:r>
              <a:rPr lang="ru-RU" dirty="0" smtClean="0"/>
              <a:t>». Регистрировала</a:t>
            </a:r>
            <a:r>
              <a:rPr lang="ru-RU" baseline="0" dirty="0" smtClean="0"/>
              <a:t> своего ребенка (6 класс) и транслировала видео в </a:t>
            </a:r>
            <a:r>
              <a:rPr lang="ru-RU" baseline="0" dirty="0" err="1" smtClean="0"/>
              <a:t>вк</a:t>
            </a:r>
            <a:r>
              <a:rPr lang="ru-RU" baseline="0" dirty="0" smtClean="0"/>
              <a:t>. Методом проб и ошибок все </a:t>
            </a:r>
            <a:r>
              <a:rPr lang="ru-RU" baseline="0" dirty="0" err="1" smtClean="0"/>
              <a:t>всё</a:t>
            </a:r>
            <a:r>
              <a:rPr lang="ru-RU" baseline="0" dirty="0" smtClean="0"/>
              <a:t> установили и настроили.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7A953-BF22-48F3-9EFC-566467726880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7A953-BF22-48F3-9EFC-566467726880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Использование программы </a:t>
            </a:r>
            <a:r>
              <a:rPr lang="en-US" dirty="0" err="1" smtClean="0"/>
              <a:t>GeoGebra</a:t>
            </a:r>
            <a:r>
              <a:rPr lang="ru-RU" dirty="0" smtClean="0"/>
              <a:t> очень удобно при изучении функций в курсе алгебры</a:t>
            </a:r>
            <a:r>
              <a:rPr lang="ru-RU" baseline="0" dirty="0" smtClean="0"/>
              <a:t> и, конечно же, на любой стадии изучения геометрии. Она бесплатна, легка в весе и проста в освоении. </a:t>
            </a:r>
          </a:p>
          <a:p>
            <a:pPr marL="0" indent="0">
              <a:buFont typeface="+mj-lt"/>
              <a:buNone/>
            </a:pPr>
            <a:r>
              <a:rPr lang="ru-RU" baseline="0" dirty="0" smtClean="0"/>
              <a:t>На  уроках алгебры:</a:t>
            </a:r>
          </a:p>
          <a:p>
            <a:pPr marL="228600" indent="-228600">
              <a:buFont typeface="+mj-lt"/>
              <a:buAutoNum type="arabicPeriod"/>
            </a:pPr>
            <a:r>
              <a:rPr lang="ru-RU" baseline="0" dirty="0" smtClean="0"/>
              <a:t>Программа позволяет строить графики функций любой сложности, а затем сверить правильность построения, т.к. программа автоматически составляет формулу для графика построенной функции. Можно сделать наоборот: ввести в поле для формул функцию, программа автоматически построит график. </a:t>
            </a:r>
          </a:p>
          <a:p>
            <a:pPr marL="228600" indent="-228600">
              <a:buFont typeface="+mj-lt"/>
              <a:buAutoNum type="arabicPeriod"/>
            </a:pPr>
            <a:r>
              <a:rPr lang="ru-RU" baseline="0" dirty="0" smtClean="0"/>
              <a:t>Можно заранее построить одновременно несколько графиков, выделив их разным цветом, скрыть поле с введенными функциями и попросить ребят записать для каждого графика свою формулу. Потом открыть записанные функции в поле формул и проверить правильность выполнения задания.</a:t>
            </a:r>
          </a:p>
          <a:p>
            <a:pPr marL="228600" indent="-228600">
              <a:buFont typeface="+mj-lt"/>
              <a:buAutoNum type="arabicPeriod"/>
            </a:pPr>
            <a:r>
              <a:rPr lang="ru-RU" baseline="0" dirty="0" smtClean="0"/>
              <a:t>Можно использовать при изучении темы «Преобразование графиков функций»: ввести несколько функций в поле для формул, меняя только один из коэффициентов и сравнить полученные графики.</a:t>
            </a:r>
          </a:p>
          <a:p>
            <a:pPr marL="0" indent="0">
              <a:buFont typeface="+mj-lt"/>
              <a:buNone/>
            </a:pPr>
            <a:r>
              <a:rPr lang="ru-RU" dirty="0" smtClean="0"/>
              <a:t>На уроках геометрии:</a:t>
            </a:r>
          </a:p>
          <a:p>
            <a:pPr marL="228600" indent="-228600">
              <a:buFont typeface="+mj-lt"/>
              <a:buAutoNum type="arabicPeriod"/>
            </a:pPr>
            <a:r>
              <a:rPr lang="ru-RU" dirty="0" smtClean="0"/>
              <a:t>Программа позволяет строить фигуры и многогранники любой сложности. </a:t>
            </a:r>
          </a:p>
          <a:p>
            <a:pPr marL="228600" indent="-228600">
              <a:buFont typeface="+mj-lt"/>
              <a:buAutoNum type="arabicPeriod"/>
            </a:pPr>
            <a:r>
              <a:rPr lang="ru-RU" dirty="0" smtClean="0"/>
              <a:t>Можно строить сечения многогранников</a:t>
            </a:r>
          </a:p>
          <a:p>
            <a:pPr marL="228600" indent="-228600">
              <a:buFont typeface="+mj-lt"/>
              <a:buAutoNum type="arabicPeriod"/>
            </a:pPr>
            <a:r>
              <a:rPr lang="ru-RU" dirty="0" smtClean="0"/>
              <a:t>Для развития пространственного воображения есть возможность поворота многогранника</a:t>
            </a:r>
            <a:r>
              <a:rPr lang="ru-RU" baseline="0" dirty="0" smtClean="0"/>
              <a:t> на 360 градусов вокруг любой оси. Это поможет учащимся увидеть наиболее удачный ракурс для решения задачи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E1BBD-5E01-46DB-AE05-E19FE9401D74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0052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0D62A-0EDC-4DC8-9C32-FB765812F04D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051795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Для</a:t>
            </a:r>
            <a:r>
              <a:rPr lang="ru-RU" baseline="0" dirty="0" smtClean="0"/>
              <a:t> удобства работы на моем ноутбуке установлен </a:t>
            </a:r>
            <a:r>
              <a:rPr lang="ru-RU" baseline="0" dirty="0" err="1" smtClean="0"/>
              <a:t>вотсап</a:t>
            </a:r>
            <a:r>
              <a:rPr lang="ru-RU" baseline="0" dirty="0" smtClean="0"/>
              <a:t>, что позволяет сразу скидывать ссылку на запланированную конференцию в группу. Детям выходящим в </a:t>
            </a:r>
            <a:r>
              <a:rPr lang="ru-RU" baseline="0" dirty="0" err="1" smtClean="0"/>
              <a:t>зум</a:t>
            </a:r>
            <a:r>
              <a:rPr lang="ru-RU" baseline="0" dirty="0" smtClean="0"/>
              <a:t> с телефона, это очень удобно. Тем кто выходил с компьютера – дублировали ссылку в </a:t>
            </a:r>
            <a:r>
              <a:rPr lang="ru-RU" baseline="0" dirty="0" err="1" smtClean="0"/>
              <a:t>вк</a:t>
            </a:r>
            <a:r>
              <a:rPr lang="ru-RU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7A953-BF22-48F3-9EFC-566467726880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7A953-BF22-48F3-9EFC-566467726880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ru-RU" baseline="0" dirty="0" smtClean="0"/>
              <a:t>Печатать тексты (нет возможности набора формул)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Писать тексты и формулы от руки, рисовать инструментом «свободная линия» (здесь очень удобно использовать графические планшеты или компьютерную мышь в виде ручки со средней или слабой степенью чувствительности). Ручка вместо мыши хороша тем, что, в отличие от графического планшета, позволяет писать по любой поверхности: коврик для мыши, лист бумаги, даже экран ноутбука. Писать самой компьютерной мышью очень неудобно!</a:t>
            </a:r>
          </a:p>
          <a:p>
            <a:pPr marL="228600" indent="-228600">
              <a:buAutoNum type="arabicPeriod"/>
            </a:pPr>
            <a:r>
              <a:rPr lang="ru-RU" baseline="0" dirty="0" smtClean="0">
                <a:solidFill>
                  <a:srgbClr val="FF0000"/>
                </a:solidFill>
              </a:rPr>
              <a:t>Чертить фигуры</a:t>
            </a:r>
            <a:r>
              <a:rPr lang="ru-RU" baseline="0" dirty="0" smtClean="0"/>
              <a:t>, для чего имеется минимальный набор линий и фигур, при этом можно менять толщину и цвет линий.</a:t>
            </a:r>
          </a:p>
          <a:p>
            <a:pPr marL="228600" indent="-228600">
              <a:buAutoNum type="arabicPeriod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E1BBD-5E01-46DB-AE05-E19FE9401D74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1597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7A953-BF22-48F3-9EFC-566467726880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7A953-BF22-48F3-9EFC-566467726880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7A953-BF22-48F3-9EFC-566467726880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Данная</a:t>
            </a:r>
            <a:r>
              <a:rPr lang="ru-RU" baseline="0" dirty="0" smtClean="0"/>
              <a:t> функция позволяет привлекать учащихся к непосредственному участию в работе на уроке на любом его этапе. </a:t>
            </a:r>
          </a:p>
          <a:p>
            <a:pPr marL="228600" indent="-228600">
              <a:buFont typeface="+mj-lt"/>
              <a:buAutoNum type="arabicPeriod"/>
            </a:pPr>
            <a:r>
              <a:rPr lang="ru-RU" baseline="0" dirty="0" smtClean="0"/>
              <a:t>Передачу управления можно осуществлять индивидуально, передавая право управления только отдельным учащимся. Плюсы данного вида управления демонстрацией в том, что исключается любая возможность «баловства» остальных детей при данном виде  работы. Из минусов, наверное, назову только то, что придется тратить время на переключение права управления между учащимися. </a:t>
            </a:r>
          </a:p>
          <a:p>
            <a:pPr marL="228600" indent="-228600">
              <a:buFont typeface="+mj-lt"/>
              <a:buAutoNum type="arabicPeriod"/>
            </a:pPr>
            <a:r>
              <a:rPr lang="ru-RU" baseline="0" dirty="0" smtClean="0"/>
              <a:t>Передать управление демонстрацией можно и всем учащимся одновременно, что позволит учителю не тратить время на переключение с одного учащегося на другого. Но, в данном случае, ребята должны быть очень организованными или уже привыкшими к этой функции. В противном случае велика вероятность, что во время урока дети будут самовольно рисовать и писать на импровизированной доске на экране, что будет отвлекать остальных.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E1BBD-5E01-46DB-AE05-E19FE9401D74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309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Для более продуктивной работы на уроке можно использовать видеоролики с различных сайтов, теоретические и практические</a:t>
            </a:r>
            <a:r>
              <a:rPr lang="ru-RU" baseline="0" dirty="0" smtClean="0"/>
              <a:t> материалы </a:t>
            </a:r>
            <a:r>
              <a:rPr lang="en-US" baseline="0" dirty="0" smtClean="0"/>
              <a:t>on-line</a:t>
            </a:r>
            <a:r>
              <a:rPr lang="ru-RU" baseline="0" dirty="0" smtClean="0"/>
              <a:t> платформ, общаться в </a:t>
            </a:r>
            <a:r>
              <a:rPr lang="ru-RU" baseline="0" dirty="0" err="1" smtClean="0"/>
              <a:t>мессенджерах</a:t>
            </a:r>
            <a:r>
              <a:rPr lang="ru-RU" baseline="0" dirty="0" smtClean="0"/>
              <a:t>. Еще раз напомню, что в режиме демонстрации экрана, все сайты и материалы платформ работоспособны. Т.е. Вы можете управлять режимом просмотра видеоролика или процессом изучения материалов платформ, как если бы все они были просто открыты на мониторе компьютера: можно остановить видео, обсудить увиденное, выдвинуть гипотезу и продолжить просмотр.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E1BBD-5E01-46DB-AE05-E19FE9401D74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0501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25602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524329" y="1412776"/>
            <a:ext cx="1619671" cy="642283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 userDrawn="1"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268760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08104" y="44624"/>
            <a:ext cx="1475655" cy="585173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2555776" y="-27384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914673" y="1340768"/>
            <a:ext cx="1229327" cy="487491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196752"/>
            <a:ext cx="1475656" cy="50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36" y="2204864"/>
            <a:ext cx="9136863" cy="1470025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Значимые аспекты, </a:t>
            </a:r>
            <a: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условия и </a:t>
            </a: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перспективы </a:t>
            </a:r>
            <a: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200" b="1" cap="all" spc="30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применения элементов </a:t>
            </a:r>
            <a: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дистанционного </a:t>
            </a: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обучения </a:t>
            </a: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 </a:t>
            </a: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школе</a:t>
            </a:r>
            <a:endParaRPr lang="uk-UA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44824"/>
          <a:ext cx="8229600" cy="4281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Форма урока</a:t>
            </a:r>
          </a:p>
          <a:p>
            <a:r>
              <a:rPr lang="ru-RU" dirty="0" smtClean="0"/>
              <a:t>Этапы урока</a:t>
            </a:r>
          </a:p>
          <a:p>
            <a:r>
              <a:rPr lang="ru-RU" dirty="0" smtClean="0"/>
              <a:t>Распределение времени</a:t>
            </a:r>
          </a:p>
          <a:p>
            <a:r>
              <a:rPr lang="ru-RU" dirty="0" smtClean="0"/>
              <a:t>Порядок изучения тем</a:t>
            </a:r>
          </a:p>
          <a:p>
            <a:r>
              <a:rPr lang="ru-RU" dirty="0" smtClean="0"/>
              <a:t>Технологии и инструменты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lvl="0"/>
            <a:r>
              <a:rPr lang="ru-RU" sz="6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rystal" pitchFamily="2" charset="0"/>
              </a:rPr>
              <a:t>Информационные и технические решения</a:t>
            </a:r>
            <a:r>
              <a:rPr lang="ru-RU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/>
            </a:r>
            <a:br>
              <a:rPr lang="ru-RU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</a:br>
            <a:endParaRPr lang="ru-RU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3648" y="3789040"/>
            <a:ext cx="6400800" cy="1248544"/>
          </a:xfrm>
        </p:spPr>
        <p:txBody>
          <a:bodyPr/>
          <a:lstStyle/>
          <a:p>
            <a:r>
              <a:rPr lang="en-US" dirty="0" smtClean="0"/>
              <a:t>II </a:t>
            </a:r>
            <a:r>
              <a:rPr lang="ru-RU" dirty="0" smtClean="0"/>
              <a:t>этап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зум конференция, платформа zoom, zoom платформа, что такое zoom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63688" y="2924944"/>
            <a:ext cx="5550357" cy="3600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27584" y="620688"/>
            <a:ext cx="77048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ZOOM </a:t>
            </a:r>
            <a:r>
              <a:rPr lang="ru-RU" sz="3600" b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- интернет платформа, позволяющая вести </a:t>
            </a:r>
            <a:r>
              <a:rPr lang="en-US" sz="3600" b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online</a:t>
            </a:r>
            <a:r>
              <a:rPr lang="ru-RU" sz="3600" b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конференции, в нашем случае уроки</a:t>
            </a:r>
            <a:endParaRPr lang="ru-RU" sz="6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1560" y="764704"/>
            <a:ext cx="77048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u="sng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Регистрация</a:t>
            </a:r>
            <a:r>
              <a:rPr lang="ru-RU" sz="4000" b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3600" dirty="0"/>
          </a:p>
        </p:txBody>
      </p:sp>
      <p:pic>
        <p:nvPicPr>
          <p:cNvPr id="15362" name="Picture 2" descr="Скачать клиент Zoom для Windows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23928" y="764704"/>
            <a:ext cx="4867431" cy="3600000"/>
          </a:xfrm>
          <a:prstGeom prst="rect">
            <a:avLst/>
          </a:prstGeom>
          <a:noFill/>
        </p:spPr>
      </p:pic>
      <p:pic>
        <p:nvPicPr>
          <p:cNvPr id="15364" name="Picture 4" descr="Как пользоваться программой Zoom для видеоконференций ?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3528" y="1772816"/>
            <a:ext cx="4536504" cy="326250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436096" y="4725144"/>
            <a:ext cx="33123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u="sng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Настройка</a:t>
            </a:r>
            <a:endParaRPr lang="ru-RU" sz="4400" dirty="0"/>
          </a:p>
        </p:txBody>
      </p:sp>
      <p:pic>
        <p:nvPicPr>
          <p:cNvPr id="15366" name="Picture 6" descr="Как пользоваться программой Zoom для видеоконференций ?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619672" y="3356992"/>
            <a:ext cx="3500656" cy="262868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11560" y="5517232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Установку </a:t>
            </a:r>
            <a:r>
              <a:rPr lang="en-US" i="1" dirty="0" smtClean="0"/>
              <a:t>ZOOM</a:t>
            </a:r>
            <a:r>
              <a:rPr lang="ru-RU" i="1" dirty="0" smtClean="0"/>
              <a:t> с детьми делали в режиме «</a:t>
            </a:r>
            <a:r>
              <a:rPr lang="ru-RU" i="1" dirty="0" err="1" smtClean="0"/>
              <a:t>онлайн</a:t>
            </a:r>
            <a:r>
              <a:rPr lang="ru-RU" i="1" dirty="0" smtClean="0"/>
              <a:t>». Регистрировала своего ребенка (6 класс) и транслировала видео в </a:t>
            </a:r>
            <a:r>
              <a:rPr lang="ru-RU" i="1" dirty="0" err="1" smtClean="0"/>
              <a:t>вк</a:t>
            </a:r>
            <a:r>
              <a:rPr lang="ru-RU" i="1" dirty="0" smtClean="0"/>
              <a:t>. Методом проб и ошибок все </a:t>
            </a:r>
            <a:r>
              <a:rPr lang="ru-RU" i="1" dirty="0" err="1" smtClean="0"/>
              <a:t>всё</a:t>
            </a:r>
            <a:r>
              <a:rPr lang="ru-RU" i="1" dirty="0" smtClean="0"/>
              <a:t> установили и настроили.</a:t>
            </a:r>
            <a:endParaRPr lang="ru-RU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3568" y="548680"/>
            <a:ext cx="77048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u="sng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Планирование</a:t>
            </a:r>
            <a:r>
              <a:rPr lang="ru-RU" sz="4000" b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3600" dirty="0"/>
          </a:p>
        </p:txBody>
      </p:sp>
      <p:pic>
        <p:nvPicPr>
          <p:cNvPr id="18434" name="Picture 2" descr="кнопка запланировать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1340768"/>
            <a:ext cx="2952328" cy="2245401"/>
          </a:xfrm>
          <a:prstGeom prst="rect">
            <a:avLst/>
          </a:prstGeom>
          <a:noFill/>
        </p:spPr>
      </p:pic>
      <p:pic>
        <p:nvPicPr>
          <p:cNvPr id="18436" name="Picture 4" descr="параметры конференции на сайте Zoom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44008" y="620688"/>
            <a:ext cx="4176464" cy="438085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95536" y="3573016"/>
            <a:ext cx="39604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Планирование  конференции </a:t>
            </a:r>
          </a:p>
          <a:p>
            <a:pPr algn="just"/>
            <a:r>
              <a:rPr lang="ru-RU" sz="2200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заранее позволяет решить технические вопросы всех участников мероприятия. Скорректировать и запланировать работу на день.</a:t>
            </a:r>
            <a:endParaRPr lang="ru-RU" sz="2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5661248"/>
            <a:ext cx="838842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i="1" dirty="0" smtClean="0"/>
              <a:t>Для удобства работы на моем ноутбуке установлен </a:t>
            </a:r>
            <a:r>
              <a:rPr lang="en-US" i="1" dirty="0" smtClean="0"/>
              <a:t>What’s App</a:t>
            </a:r>
            <a:r>
              <a:rPr lang="ru-RU" i="1" dirty="0" smtClean="0"/>
              <a:t>, что позволяет сразу скидывать ссылку на запланированную конференцию в группу. Детям выходящим в </a:t>
            </a:r>
            <a:r>
              <a:rPr lang="en-US" i="1" dirty="0" smtClean="0"/>
              <a:t>zoom</a:t>
            </a:r>
            <a:r>
              <a:rPr lang="ru-RU" i="1" dirty="0" smtClean="0"/>
              <a:t> с телефона, это очень удобно. Тем кто выходил с компьютера – дублировали ссылку в </a:t>
            </a:r>
            <a:r>
              <a:rPr lang="ru-RU" i="1" dirty="0" err="1" smtClean="0"/>
              <a:t>вк</a:t>
            </a:r>
            <a:r>
              <a:rPr lang="ru-RU" i="1" dirty="0" smtClean="0"/>
              <a:t>.</a:t>
            </a:r>
            <a:endParaRPr lang="ru-RU" i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51720" y="571327"/>
            <a:ext cx="60486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u="sng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Демонстрация экрана</a:t>
            </a:r>
            <a:r>
              <a:rPr lang="ru-RU" sz="4000" b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3600" dirty="0"/>
          </a:p>
        </p:txBody>
      </p:sp>
      <p:pic>
        <p:nvPicPr>
          <p:cNvPr id="4" name="Picture 2" descr="выбор режима демонстрации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3568" y="1484784"/>
            <a:ext cx="4968552" cy="309714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96136" y="1556792"/>
            <a:ext cx="295232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Достаточно часто при объяснении нового материала, закреплении или просто для мотивации ребят, приходится пользоваться  «демонстрацией экрана»</a:t>
            </a:r>
          </a:p>
          <a:p>
            <a:pPr algn="just"/>
            <a:r>
              <a:rPr lang="ru-RU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При этом существует ряд нюансов, знание, которых значительно облегчает жизнь учителя.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4941168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Самое главное  - это то, что все демонстрируемые документы должны быть открыты до самой демонстрации. Тогда при нажатии на демонстрацию экрана в окне </a:t>
            </a:r>
            <a:r>
              <a:rPr lang="ru-RU" dirty="0" err="1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зума</a:t>
            </a:r>
            <a:r>
              <a:rPr lang="ru-RU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 выходит окно со всеми заготовленными  заранее материалами.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143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Возможности управления демонстрацией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916" b="49206"/>
          <a:stretch/>
        </p:blipFill>
        <p:spPr>
          <a:xfrm>
            <a:off x="4932040" y="3933056"/>
            <a:ext cx="3623409" cy="22466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35" t="11794" r="8950" b="72580"/>
          <a:stretch/>
        </p:blipFill>
        <p:spPr>
          <a:xfrm>
            <a:off x="4355976" y="1988840"/>
            <a:ext cx="4540505" cy="1451198"/>
          </a:xfrm>
          <a:prstGeom prst="rect">
            <a:avLst/>
          </a:prstGeom>
        </p:spPr>
      </p:pic>
      <p:grpSp>
        <p:nvGrpSpPr>
          <p:cNvPr id="3" name="Группа 13"/>
          <p:cNvGrpSpPr/>
          <p:nvPr/>
        </p:nvGrpSpPr>
        <p:grpSpPr>
          <a:xfrm>
            <a:off x="323528" y="1988840"/>
            <a:ext cx="3816424" cy="4320480"/>
            <a:chOff x="113149" y="1843642"/>
            <a:chExt cx="2514635" cy="2335903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93" t="7192" r="-293" b="40556"/>
            <a:stretch/>
          </p:blipFill>
          <p:spPr>
            <a:xfrm>
              <a:off x="113149" y="1843642"/>
              <a:ext cx="2514635" cy="2335903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323528" y="3573016"/>
              <a:ext cx="1533276" cy="36004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241196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476672"/>
            <a:ext cx="77048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u="sng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Демонстрация экрана</a:t>
            </a:r>
            <a:r>
              <a:rPr lang="ru-RU" sz="4000" b="1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5733256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Очень удобными для математиков являются такие вспомогательные </a:t>
            </a:r>
            <a:r>
              <a:rPr lang="ru-RU" dirty="0" err="1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гаджеты</a:t>
            </a:r>
            <a:r>
              <a:rPr lang="ru-RU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, как графические планшеты и </a:t>
            </a:r>
            <a:r>
              <a:rPr lang="en-US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USB</a:t>
            </a:r>
            <a:r>
              <a:rPr lang="ru-RU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 </a:t>
            </a:r>
            <a:r>
              <a:rPr lang="ru-RU" dirty="0" err="1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стилусы</a:t>
            </a:r>
            <a:r>
              <a:rPr lang="ru-RU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, перья или ручки. Их огромное множество, единственный существенный критерий при выборе – это цена.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64088" y="3068960"/>
            <a:ext cx="3312368" cy="26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 descr="https://img.mvideo.ru/Pdb/50052078b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20" y="1412776"/>
            <a:ext cx="2520280" cy="2520280"/>
          </a:xfrm>
          <a:prstGeom prst="rect">
            <a:avLst/>
          </a:prstGeom>
          <a:noFill/>
        </p:spPr>
      </p:pic>
      <p:pic>
        <p:nvPicPr>
          <p:cNvPr id="25606" name="Picture 6" descr="http://ae01.alicdn.com/kf/HTB1jqtKewLD8KJjSszeq6yGRpXav/Huion-P80-USB-Huion-420.jpg_q50.jpg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3717032"/>
            <a:ext cx="2088232" cy="2088232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4584" b="6283"/>
          <a:stretch/>
        </p:blipFill>
        <p:spPr>
          <a:xfrm>
            <a:off x="6012160" y="1412776"/>
            <a:ext cx="2390679" cy="20882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lum brigh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286" b="20520"/>
          <a:stretch/>
        </p:blipFill>
        <p:spPr>
          <a:xfrm>
            <a:off x="2915816" y="1844824"/>
            <a:ext cx="2088232" cy="2791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476672"/>
            <a:ext cx="77048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u="sng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Отслеживание комментариев</a:t>
            </a:r>
            <a:r>
              <a:rPr lang="ru-RU" sz="4000" b="1" u="sng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3600" u="sng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484784"/>
            <a:ext cx="8496944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dirty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Больной вопрос - вы демонстрируете </a:t>
            </a:r>
            <a:r>
              <a:rPr lang="ru-RU" sz="2400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экран, </a:t>
            </a:r>
            <a:r>
              <a:rPr lang="ru-RU" sz="2400" dirty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а кто-то начинает рисовать, писать и явно пытается сорвать </a:t>
            </a:r>
            <a:r>
              <a:rPr lang="ru-RU" sz="2400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урок? Мы  к этому готовы, мы же работаем с детьми!</a:t>
            </a:r>
          </a:p>
          <a:p>
            <a:endParaRPr lang="ru-RU" sz="2400" dirty="0" smtClean="0">
              <a:ln w="17780" cmpd="sng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</a:endParaRPr>
          </a:p>
          <a:p>
            <a:pPr algn="just"/>
            <a:r>
              <a:rPr lang="ru-RU" dirty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Нажимаем "демонстрация экрана" - активируем панель над надписями с зеленым и красным фоном (двигаем мышкой и она появляется) - нажимаем "ещё" - "отключить комментарии участников". Если нажать "показывать имена авторов комментариев" - будут видны имена "художников".</a:t>
            </a:r>
          </a:p>
        </p:txBody>
      </p:sp>
      <p:pic>
        <p:nvPicPr>
          <p:cNvPr id="22532" name="Picture 4" descr="Боремся с хулиганами в Zoom: как отключать комментарии на экране и доске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4365104"/>
            <a:ext cx="8568952" cy="1482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Спасибо всем, </a:t>
            </a:r>
            <a:br>
              <a:rPr lang="ru-RU" dirty="0" smtClean="0"/>
            </a:br>
            <a:r>
              <a:rPr lang="ru-RU" dirty="0" smtClean="0"/>
              <a:t>кто помог учиться дома!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99592" y="1916832"/>
            <a:ext cx="777686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476672"/>
            <a:ext cx="77048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u="sng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Совместный доступ</a:t>
            </a:r>
            <a:r>
              <a:rPr lang="ru-RU" sz="4000" b="1" u="sng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3600" u="sng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484784"/>
            <a:ext cx="849694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Отключаем возможность совместной демонстрации экрана в расширенных настройках из браузера.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544" y="2780928"/>
            <a:ext cx="792088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95536" y="5301208"/>
            <a:ext cx="849694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Однако,  при работе с коллегами, при обмене опытом , совместная демонстрация позволяет переключать экран не только организатору мероприятия, но и самому участнику. Что значительно облегчает подготовку и ведение конференции.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Передача управления демонстрацией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lum bright="10000"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568" r="5045" b="44154"/>
          <a:stretch/>
        </p:blipFill>
        <p:spPr>
          <a:xfrm>
            <a:off x="179512" y="3140968"/>
            <a:ext cx="4320480" cy="30963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lum bright="10000"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57" t="12867" b="46183"/>
          <a:stretch/>
        </p:blipFill>
        <p:spPr>
          <a:xfrm>
            <a:off x="4860032" y="3140968"/>
            <a:ext cx="4067944" cy="3096344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5121"/>
          <a:stretch/>
        </p:blipFill>
        <p:spPr bwMode="auto">
          <a:xfrm>
            <a:off x="395536" y="1700808"/>
            <a:ext cx="8146261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16655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с сайтами и </a:t>
            </a:r>
            <a:r>
              <a:rPr lang="en-US" dirty="0" smtClean="0"/>
              <a:t>on-line</a:t>
            </a:r>
            <a:r>
              <a:rPr lang="ru-RU" dirty="0" smtClean="0"/>
              <a:t> платформами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804" y="1603730"/>
            <a:ext cx="3779912" cy="2014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49080"/>
            <a:ext cx="4081388" cy="217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835" y="4149080"/>
            <a:ext cx="3909850" cy="208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603730"/>
            <a:ext cx="3024336" cy="203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89359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7792" y="404664"/>
            <a:ext cx="86044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u="sng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Демонстрация видео материалов</a:t>
            </a:r>
            <a:r>
              <a:rPr lang="ru-RU" sz="4000" b="1" u="sng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3600" u="sng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221088"/>
            <a:ext cx="8496944" cy="23698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Может оказаться, что видеоматериалы видите и </a:t>
            </a:r>
            <a:r>
              <a:rPr lang="ru-RU" sz="240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слышите только </a:t>
            </a:r>
            <a:r>
              <a:rPr lang="ru-RU" sz="2400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вы! </a:t>
            </a:r>
          </a:p>
          <a:p>
            <a:pPr algn="just"/>
            <a:r>
              <a:rPr lang="ru-RU" sz="2000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Чтобы избежать этого необходимо выделить видео, проставить галочки совместного использования экрана и оптимизации просмотра и нажать кнопку «совместное использование».</a:t>
            </a:r>
          </a:p>
          <a:p>
            <a:pPr algn="just"/>
            <a:r>
              <a:rPr lang="ru-RU" sz="2000" dirty="0" smtClean="0">
                <a:ln w="17780" cmpd="sng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</a:rPr>
              <a:t>В этом случае просмотр видео доставит удовольствие не только вам, но и вашим слушателям.</a:t>
            </a:r>
          </a:p>
        </p:txBody>
      </p:sp>
      <p:pic>
        <p:nvPicPr>
          <p:cNvPr id="31746" name="Picture 2" descr="https://zoom.ru.net/wp-content/uploads/2020/05/Video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1196752"/>
            <a:ext cx="6336704" cy="29027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</a:t>
            </a:r>
            <a:r>
              <a:rPr lang="en-US" dirty="0" err="1" smtClean="0"/>
              <a:t>GeoGebra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7"/>
            <a:ext cx="4323159" cy="230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147" y="4221343"/>
            <a:ext cx="4323159" cy="230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7" y="4221344"/>
            <a:ext cx="4323159" cy="230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00807"/>
            <a:ext cx="4323159" cy="230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1557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2276872"/>
            <a:ext cx="7772400" cy="1470025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Эффективные формы контроля знаний учащихся в условиях дистанционного обучения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3648" y="4149080"/>
            <a:ext cx="6400800" cy="744488"/>
          </a:xfrm>
        </p:spPr>
        <p:txBody>
          <a:bodyPr/>
          <a:lstStyle/>
          <a:p>
            <a:r>
              <a:rPr lang="en-US" dirty="0" smtClean="0"/>
              <a:t>III </a:t>
            </a:r>
            <a:r>
              <a:rPr lang="ru-RU" dirty="0" smtClean="0"/>
              <a:t>этап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«Цифровое» поколение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6873" b="14092"/>
          <a:stretch>
            <a:fillRect/>
          </a:stretch>
        </p:blipFill>
        <p:spPr bwMode="auto">
          <a:xfrm>
            <a:off x="899592" y="1628800"/>
            <a:ext cx="72390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Ди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111124"/>
            <a:ext cx="8568952" cy="5465534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563888" y="1268760"/>
            <a:ext cx="5256584" cy="3024336"/>
          </a:xfrm>
          <a:prstGeom prst="wedgeRoundRectCallout">
            <a:avLst>
              <a:gd name="adj1" fmla="val -68764"/>
              <a:gd name="adj2" fmla="val 1323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ru-RU" sz="2400" i="1" dirty="0" smtClean="0">
                <a:solidFill>
                  <a:schemeClr val="tx1"/>
                </a:solidFill>
                <a:latin typeface="ZapfChanceryC" pitchFamily="82" charset="0"/>
              </a:rPr>
              <a:t>Я </a:t>
            </a:r>
            <a:r>
              <a:rPr lang="ru-RU" sz="2400" i="1" dirty="0" smtClean="0">
                <a:solidFill>
                  <a:schemeClr val="tx1"/>
                </a:solidFill>
                <a:latin typeface="ZapfChanceryC" pitchFamily="82" charset="0"/>
              </a:rPr>
              <a:t>напрасно потратила целый час времени на подготовку </a:t>
            </a:r>
            <a:r>
              <a:rPr lang="ru-RU" sz="2400" i="1" dirty="0" smtClean="0">
                <a:solidFill>
                  <a:schemeClr val="tx1"/>
                </a:solidFill>
                <a:latin typeface="ZapfChanceryC" pitchFamily="82" charset="0"/>
              </a:rPr>
              <a:t>задания, </a:t>
            </a:r>
            <a:r>
              <a:rPr lang="ru-RU" sz="2400" i="1" dirty="0" smtClean="0">
                <a:solidFill>
                  <a:schemeClr val="tx1"/>
                </a:solidFill>
                <a:latin typeface="ZapfChanceryC" pitchFamily="82" charset="0"/>
              </a:rPr>
              <a:t>потому что в классе есть добрая девочка-отличница, которая поделилась решением со всеми ребятами, и в течение 15 минут у меня был полный набор абсолютно правильных и абсолютно одинаковых решений от всего класса!</a:t>
            </a:r>
            <a:endParaRPr lang="ru-RU" sz="2400" i="1" dirty="0">
              <a:solidFill>
                <a:schemeClr val="tx1"/>
              </a:solidFill>
              <a:latin typeface="ZapfChancery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340768"/>
          <a:ext cx="9144000" cy="4785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Факторы объективности </a:t>
            </a:r>
            <a:br>
              <a:rPr lang="ru-RU" dirty="0" smtClean="0"/>
            </a:br>
            <a:r>
              <a:rPr lang="ru-RU" dirty="0" smtClean="0"/>
              <a:t>контроля знаний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405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контроля</a:t>
            </a:r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57200" y="1844824"/>
          <a:ext cx="8229600" cy="4281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УУД</a:t>
            </a:r>
            <a:endParaRPr lang="ru-RU" dirty="0"/>
          </a:p>
        </p:txBody>
      </p:sp>
      <p:graphicFrame>
        <p:nvGraphicFramePr>
          <p:cNvPr id="14" name="Содержимое 13"/>
          <p:cNvGraphicFramePr>
            <a:graphicFrameLocks noGrp="1"/>
          </p:cNvGraphicFramePr>
          <p:nvPr>
            <p:ph sz="half" idx="1"/>
          </p:nvPr>
        </p:nvGraphicFramePr>
        <p:xfrm>
          <a:off x="4499992" y="1916832"/>
          <a:ext cx="4464496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008" y="1772816"/>
            <a:ext cx="513486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28596" y="1357298"/>
          <a:ext cx="778674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Средства контроля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Критерии и принципы оценивания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844824"/>
          <a:ext cx="8229600" cy="4281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794001" y="2132856"/>
            <a:ext cx="7623919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к размышлению</a:t>
            </a:r>
            <a:endParaRPr lang="ru-RU" dirty="0"/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ru-RU" b="1" dirty="0" smtClean="0">
                <a:latin typeface="Bolero script" pitchFamily="66" charset="0"/>
              </a:rPr>
              <a:t>Можно</a:t>
            </a:r>
            <a:r>
              <a:rPr lang="en-US" b="1" dirty="0" smtClean="0">
                <a:latin typeface="Bolero script" pitchFamily="66" charset="0"/>
              </a:rPr>
              <a:t> </a:t>
            </a:r>
            <a:r>
              <a:rPr lang="ru-RU" b="1" dirty="0" smtClean="0">
                <a:latin typeface="Bolero script" pitchFamily="66" charset="0"/>
              </a:rPr>
              <a:t>ли </a:t>
            </a:r>
            <a:r>
              <a:rPr lang="ru-RU" b="1" dirty="0">
                <a:latin typeface="Bolero script" pitchFamily="66" charset="0"/>
              </a:rPr>
              <a:t>поставить знак равенства между количеством выполненных на уроке заданий и качественным знанием предмета?</a:t>
            </a:r>
          </a:p>
          <a:p>
            <a:pPr lvl="0" algn="just"/>
            <a:r>
              <a:rPr lang="ru-RU" b="1" dirty="0" smtClean="0">
                <a:latin typeface="Bolero script" pitchFamily="66" charset="0"/>
              </a:rPr>
              <a:t>Стоит</a:t>
            </a:r>
            <a:r>
              <a:rPr lang="en-US" b="1" dirty="0" smtClean="0">
                <a:latin typeface="Bolero script" pitchFamily="66" charset="0"/>
              </a:rPr>
              <a:t> </a:t>
            </a:r>
            <a:r>
              <a:rPr lang="ru-RU" b="1" dirty="0" smtClean="0">
                <a:latin typeface="Bolero script" pitchFamily="66" charset="0"/>
              </a:rPr>
              <a:t>ли </a:t>
            </a:r>
            <a:r>
              <a:rPr lang="ru-RU" b="1" dirty="0">
                <a:latin typeface="Bolero script" pitchFamily="66" charset="0"/>
              </a:rPr>
              <a:t>организовывать видеосвязь с учениками ради того, чтобы дать им </a:t>
            </a:r>
            <a:r>
              <a:rPr lang="ru-RU" b="1" dirty="0" smtClean="0">
                <a:latin typeface="Bolero script" pitchFamily="66" charset="0"/>
              </a:rPr>
              <a:t>задание</a:t>
            </a:r>
            <a:r>
              <a:rPr lang="en-US" b="1" dirty="0" smtClean="0">
                <a:latin typeface="Bolero script" pitchFamily="66" charset="0"/>
              </a:rPr>
              <a:t> -</a:t>
            </a:r>
            <a:r>
              <a:rPr lang="ru-RU" b="1" dirty="0" smtClean="0">
                <a:latin typeface="Bolero script" pitchFamily="66" charset="0"/>
              </a:rPr>
              <a:t> </a:t>
            </a:r>
            <a:r>
              <a:rPr lang="ru-RU" b="1" dirty="0">
                <a:latin typeface="Bolero script" pitchFamily="66" charset="0"/>
              </a:rPr>
              <a:t>решать примеры из учебника?</a:t>
            </a:r>
          </a:p>
          <a:p>
            <a:pPr lvl="0" algn="just"/>
            <a:r>
              <a:rPr lang="ru-RU" b="1" dirty="0" smtClean="0">
                <a:latin typeface="Bolero script" pitchFamily="66" charset="0"/>
              </a:rPr>
              <a:t>С</a:t>
            </a:r>
            <a:r>
              <a:rPr lang="en-US" b="1" dirty="0" smtClean="0">
                <a:latin typeface="Bolero script" pitchFamily="66" charset="0"/>
              </a:rPr>
              <a:t> </a:t>
            </a:r>
            <a:r>
              <a:rPr lang="ru-RU" b="1" dirty="0" smtClean="0">
                <a:latin typeface="Bolero script" pitchFamily="66" charset="0"/>
              </a:rPr>
              <a:t>помощью </a:t>
            </a:r>
            <a:r>
              <a:rPr lang="ru-RU" b="1" dirty="0">
                <a:latin typeface="Bolero script" pitchFamily="66" charset="0"/>
              </a:rPr>
              <a:t>каких технических и программных средств можно наиболее оптимально организовать работу?</a:t>
            </a:r>
          </a:p>
          <a:p>
            <a:pPr algn="just"/>
            <a:endParaRPr lang="ru-RU" b="1" dirty="0">
              <a:latin typeface="Bolero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4857403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4800" b="1" dirty="0" smtClean="0">
                <a:latin typeface="Bolero script" pitchFamily="66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Bolero script" pitchFamily="66" charset="0"/>
              </a:rPr>
              <a:t>Непосредственное</a:t>
            </a:r>
            <a:r>
              <a:rPr lang="ru-RU" sz="4800" b="1" dirty="0" smtClean="0">
                <a:latin typeface="Bolero script" pitchFamily="66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Bolero script" pitchFamily="66" charset="0"/>
              </a:rPr>
              <a:t>взаимодействие</a:t>
            </a:r>
            <a:r>
              <a:rPr lang="ru-RU" sz="4800" b="1" dirty="0" smtClean="0">
                <a:latin typeface="Bolero script" pitchFamily="66" charset="0"/>
              </a:rPr>
              <a:t> </a:t>
            </a:r>
            <a:r>
              <a:rPr lang="ru-RU" sz="4800" b="1" dirty="0" smtClean="0">
                <a:latin typeface="Bolero script" pitchFamily="66" charset="0"/>
              </a:rPr>
              <a:t>ученика и учителя, </a:t>
            </a:r>
            <a:endParaRPr lang="ru-RU" sz="4800" b="1" dirty="0" smtClean="0">
              <a:latin typeface="Bolero script" pitchFamily="66" charset="0"/>
            </a:endParaRPr>
          </a:p>
          <a:p>
            <a:pPr marL="0" indent="0"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4800" b="1" dirty="0" smtClean="0">
                <a:latin typeface="Bolero script" pitchFamily="66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Bolero script" pitchFamily="66" charset="0"/>
              </a:rPr>
              <a:t>общение</a:t>
            </a:r>
            <a:r>
              <a:rPr lang="ru-RU" sz="4800" b="1" dirty="0" smtClean="0">
                <a:latin typeface="Bolero script" pitchFamily="66" charset="0"/>
              </a:rPr>
              <a:t> </a:t>
            </a:r>
            <a:r>
              <a:rPr lang="ru-RU" sz="4800" b="1" dirty="0" smtClean="0">
                <a:latin typeface="Bolero script" pitchFamily="66" charset="0"/>
              </a:rPr>
              <a:t>детей между собой </a:t>
            </a:r>
            <a:endParaRPr lang="ru-RU" sz="4800" b="1" dirty="0" smtClean="0">
              <a:latin typeface="Bolero script" pitchFamily="66" charset="0"/>
            </a:endParaRPr>
          </a:p>
          <a:p>
            <a:pPr marL="0" indent="0" algn="ctr">
              <a:spcAft>
                <a:spcPts val="1200"/>
              </a:spcAft>
              <a:buNone/>
            </a:pPr>
            <a:r>
              <a:rPr lang="ru-RU" sz="4800" b="1" dirty="0" smtClean="0">
                <a:latin typeface="Bolero script" pitchFamily="66" charset="0"/>
              </a:rPr>
              <a:t>полноценно </a:t>
            </a:r>
            <a:r>
              <a:rPr lang="ru-RU" sz="4800" b="1" dirty="0" smtClean="0">
                <a:latin typeface="Bolero script" pitchFamily="66" charset="0"/>
              </a:rPr>
              <a:t>заменить другими формами </a:t>
            </a:r>
            <a:r>
              <a:rPr lang="ru-RU" sz="4800" b="1" dirty="0" smtClean="0">
                <a:latin typeface="Bolero script" pitchFamily="66" charset="0"/>
              </a:rPr>
              <a:t>невозможно.</a:t>
            </a:r>
            <a:endParaRPr lang="ru-RU" sz="4800" b="1" dirty="0">
              <a:latin typeface="Bolero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Заседание ММО</a:t>
            </a:r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 l="24013" t="12663" r="22832" b="9296"/>
          <a:stretch>
            <a:fillRect/>
          </a:stretch>
        </p:blipFill>
        <p:spPr bwMode="auto">
          <a:xfrm>
            <a:off x="251520" y="1510206"/>
            <a:ext cx="4392488" cy="5159154"/>
          </a:xfrm>
          <a:prstGeom prst="foldedCorner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prstClr val="black"/>
            </a:innerShdw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060848"/>
            <a:ext cx="422446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Методическая эстафета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71500" lvl="0" indent="-571500" algn="just">
              <a:buFont typeface="+mj-lt"/>
              <a:buAutoNum type="romanUcPeriod"/>
            </a:pPr>
            <a:r>
              <a:rPr lang="ru-RU" dirty="0" smtClean="0"/>
              <a:t>Особенности планирования  урока в режиме «</a:t>
            </a:r>
            <a:r>
              <a:rPr lang="ru-RU" dirty="0" err="1" smtClean="0"/>
              <a:t>on-line</a:t>
            </a:r>
            <a:r>
              <a:rPr lang="ru-RU" dirty="0" smtClean="0"/>
              <a:t>» </a:t>
            </a:r>
          </a:p>
          <a:p>
            <a:pPr marL="571500" lvl="0" indent="-571500" algn="just">
              <a:buFont typeface="+mj-lt"/>
              <a:buAutoNum type="romanUcPeriod"/>
            </a:pPr>
            <a:r>
              <a:rPr lang="ru-RU" dirty="0" smtClean="0"/>
              <a:t>Необходимые технические решения для проведения  занятий в режиме «</a:t>
            </a:r>
            <a:r>
              <a:rPr lang="ru-RU" dirty="0" err="1" smtClean="0"/>
              <a:t>on-line</a:t>
            </a:r>
            <a:r>
              <a:rPr lang="ru-RU" dirty="0" smtClean="0"/>
              <a:t>» и обеспечение информационной безопасности урока.</a:t>
            </a:r>
          </a:p>
          <a:p>
            <a:pPr marL="571500" lvl="0" indent="-571500" algn="just">
              <a:buFont typeface="+mj-lt"/>
              <a:buAutoNum type="romanUcPeriod"/>
            </a:pPr>
            <a:r>
              <a:rPr lang="ru-RU" dirty="0" smtClean="0"/>
              <a:t>Эффективные формы контроля знаний учащихся в условиях дистанционного обучения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Особенности планирования  урока в режиме «</a:t>
            </a:r>
            <a:r>
              <a:rPr lang="ru-RU" dirty="0" err="1" smtClean="0"/>
              <a:t>on-line</a:t>
            </a:r>
            <a:r>
              <a:rPr lang="ru-RU" dirty="0" smtClean="0"/>
              <a:t>»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3648" y="3789040"/>
            <a:ext cx="6400800" cy="1248544"/>
          </a:xfrm>
        </p:spPr>
        <p:txBody>
          <a:bodyPr/>
          <a:lstStyle/>
          <a:p>
            <a:r>
              <a:rPr lang="en-US" dirty="0" smtClean="0"/>
              <a:t>I </a:t>
            </a:r>
            <a:r>
              <a:rPr lang="ru-RU" dirty="0" smtClean="0"/>
              <a:t>этап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36104"/>
          </a:xfrm>
        </p:spPr>
        <p:txBody>
          <a:bodyPr>
            <a:normAutofit/>
          </a:bodyPr>
          <a:lstStyle/>
          <a:p>
            <a:r>
              <a:rPr lang="ru-RU" dirty="0" smtClean="0"/>
              <a:t>Формы </a:t>
            </a:r>
            <a:r>
              <a:rPr lang="ru-RU" dirty="0" smtClean="0"/>
              <a:t>дистанционных занятий</a:t>
            </a:r>
            <a:endParaRPr lang="ru-RU" dirty="0"/>
          </a:p>
        </p:txBody>
      </p:sp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900608" y="1844824"/>
          <a:ext cx="10513168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10003</TotalTime>
  <Words>1239</Words>
  <Application>Microsoft Office PowerPoint</Application>
  <PresentationFormat>Экран (4:3)</PresentationFormat>
  <Paragraphs>127</Paragraphs>
  <Slides>32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Тема Office</vt:lpstr>
      <vt:lpstr>Специальное оформление</vt:lpstr>
      <vt:lpstr>Значимые аспекты,  условия и перспективы  применения элементов  дистанционного обучения в школе</vt:lpstr>
      <vt:lpstr>Спасибо всем,  кто помог учиться дома!</vt:lpstr>
      <vt:lpstr>УУД</vt:lpstr>
      <vt:lpstr>Вопросы к размышлению</vt:lpstr>
      <vt:lpstr>Слайд 5</vt:lpstr>
      <vt:lpstr>Заседание ММО</vt:lpstr>
      <vt:lpstr>Методическая эстафета</vt:lpstr>
      <vt:lpstr>Особенности планирования  урока в режиме «on-line»  </vt:lpstr>
      <vt:lpstr>Формы дистанционных занятий</vt:lpstr>
      <vt:lpstr>Слайд 10</vt:lpstr>
      <vt:lpstr>Слайд 11</vt:lpstr>
      <vt:lpstr>Информационные и технические решения </vt:lpstr>
      <vt:lpstr>Слайд 13</vt:lpstr>
      <vt:lpstr>Слайд 14</vt:lpstr>
      <vt:lpstr>Слайд 15</vt:lpstr>
      <vt:lpstr>Слайд 16</vt:lpstr>
      <vt:lpstr>Возможности управления демонстрацией</vt:lpstr>
      <vt:lpstr>Слайд 18</vt:lpstr>
      <vt:lpstr>Слайд 19</vt:lpstr>
      <vt:lpstr>Слайд 20</vt:lpstr>
      <vt:lpstr>Передача управления демонстрацией</vt:lpstr>
      <vt:lpstr>Работа с сайтами и on-line платформами</vt:lpstr>
      <vt:lpstr>Слайд 23</vt:lpstr>
      <vt:lpstr>«GeoGebra»</vt:lpstr>
      <vt:lpstr>Эффективные формы контроля знаний учащихся в условиях дистанционного обучения</vt:lpstr>
      <vt:lpstr>«Цифровое» поколение</vt:lpstr>
      <vt:lpstr>Слайд 27</vt:lpstr>
      <vt:lpstr>Факторы объективности  контроля знаний</vt:lpstr>
      <vt:lpstr>Формы контроля</vt:lpstr>
      <vt:lpstr>Средства контроля</vt:lpstr>
      <vt:lpstr>Критерии и принципы оценивания</vt:lpstr>
      <vt:lpstr>Слайд 32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РС</cp:lastModifiedBy>
  <cp:revision>327</cp:revision>
  <dcterms:created xsi:type="dcterms:W3CDTF">2009-01-08T12:15:48Z</dcterms:created>
  <dcterms:modified xsi:type="dcterms:W3CDTF">2020-10-26T10:56:14Z</dcterms:modified>
</cp:coreProperties>
</file>