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4A96A-FD25-47AA-8119-623630BBD11D}" type="datetimeFigureOut">
              <a:rPr lang="ru-RU" smtClean="0"/>
              <a:t>08.10.2018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F75C5-D37E-4667-9519-1D3186FEFF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4A96A-FD25-47AA-8119-623630BBD11D}" type="datetimeFigureOut">
              <a:rPr lang="ru-RU" smtClean="0"/>
              <a:t>08.10.2018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F75C5-D37E-4667-9519-1D3186FEFF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4A96A-FD25-47AA-8119-623630BBD11D}" type="datetimeFigureOut">
              <a:rPr lang="ru-RU" smtClean="0"/>
              <a:t>08.10.2018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F75C5-D37E-4667-9519-1D3186FEFF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4A96A-FD25-47AA-8119-623630BBD11D}" type="datetimeFigureOut">
              <a:rPr lang="ru-RU" smtClean="0"/>
              <a:t>08.10.2018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F75C5-D37E-4667-9519-1D3186FEFF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4A96A-FD25-47AA-8119-623630BBD11D}" type="datetimeFigureOut">
              <a:rPr lang="ru-RU" smtClean="0"/>
              <a:t>08.10.2018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F75C5-D37E-4667-9519-1D3186FEFF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4A96A-FD25-47AA-8119-623630BBD11D}" type="datetimeFigureOut">
              <a:rPr lang="ru-RU" smtClean="0"/>
              <a:t>08.10.2018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F75C5-D37E-4667-9519-1D3186FEFF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4A96A-FD25-47AA-8119-623630BBD11D}" type="datetimeFigureOut">
              <a:rPr lang="ru-RU" smtClean="0"/>
              <a:t>08.10.2018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F75C5-D37E-4667-9519-1D3186FEFF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4A96A-FD25-47AA-8119-623630BBD11D}" type="datetimeFigureOut">
              <a:rPr lang="ru-RU" smtClean="0"/>
              <a:t>08.10.2018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F75C5-D37E-4667-9519-1D3186FEFF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4A96A-FD25-47AA-8119-623630BBD11D}" type="datetimeFigureOut">
              <a:rPr lang="ru-RU" smtClean="0"/>
              <a:t>08.10.2018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F75C5-D37E-4667-9519-1D3186FEFF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4A96A-FD25-47AA-8119-623630BBD11D}" type="datetimeFigureOut">
              <a:rPr lang="ru-RU" smtClean="0"/>
              <a:t>08.10.2018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F75C5-D37E-4667-9519-1D3186FEFF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4A96A-FD25-47AA-8119-623630BBD11D}" type="datetimeFigureOut">
              <a:rPr lang="ru-RU" smtClean="0"/>
              <a:t>08.10.2018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F75C5-D37E-4667-9519-1D3186FEFF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34A96A-FD25-47AA-8119-623630BBD11D}" type="datetimeFigureOut">
              <a:rPr lang="ru-RU" smtClean="0"/>
              <a:t>08.10.2018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F75C5-D37E-4667-9519-1D3186FEFF2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339752" y="3068960"/>
            <a:ext cx="3600400" cy="2088232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555776" y="3645024"/>
            <a:ext cx="2808312" cy="100811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372200" y="2924944"/>
            <a:ext cx="648072" cy="648072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372200" y="3789040"/>
            <a:ext cx="720080" cy="576064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H="1">
            <a:off x="899592" y="2132856"/>
            <a:ext cx="6795041" cy="57606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68344" y="404664"/>
            <a:ext cx="504056" cy="489654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156176" y="4653136"/>
            <a:ext cx="1512168" cy="36004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275856" y="1124744"/>
            <a:ext cx="3960440" cy="720080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ПАРК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99792" y="3789040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МБДОУ «ДС №1 «Радуга», ул.К.Маркса,7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 flipH="1">
            <a:off x="6660232" y="4797152"/>
            <a:ext cx="1296144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7956376" y="692696"/>
            <a:ext cx="0" cy="4464496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H="1">
            <a:off x="2627784" y="2420888"/>
            <a:ext cx="5328592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796136" y="2060848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л.К.Маркса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596336" y="404664"/>
            <a:ext cx="430887" cy="144016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ул.Советская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83568" y="260649"/>
            <a:ext cx="69127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ути движения транспортных средств к местам разгрузки/погрузки продуктов питания и рекомендуемых безопасных путей передвижения детей по территории образовательного учреждения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31</Words>
  <Application>Microsoft Office PowerPoint</Application>
  <PresentationFormat>Экран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Флёра</dc:creator>
  <cp:lastModifiedBy>Флёра</cp:lastModifiedBy>
  <cp:revision>4</cp:revision>
  <dcterms:created xsi:type="dcterms:W3CDTF">2018-10-08T11:48:34Z</dcterms:created>
  <dcterms:modified xsi:type="dcterms:W3CDTF">2018-10-08T12:26:08Z</dcterms:modified>
</cp:coreProperties>
</file>