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4" r:id="rId1"/>
  </p:sldMasterIdLst>
  <p:notesMasterIdLst>
    <p:notesMasterId r:id="rId6"/>
  </p:notesMasterIdLst>
  <p:sldIdLst>
    <p:sldId id="256" r:id="rId2"/>
    <p:sldId id="261" r:id="rId3"/>
    <p:sldId id="260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1"/>
            <p14:sldId id="260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588" autoAdjust="0"/>
    <p:restoredTop sz="94286" autoAdjust="0"/>
  </p:normalViewPr>
  <p:slideViewPr>
    <p:cSldViewPr>
      <p:cViewPr>
        <p:scale>
          <a:sx n="73" d="100"/>
          <a:sy n="73" d="100"/>
        </p:scale>
        <p:origin x="-2310" y="124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hyperlink" Target="https://e.mail.ru/attachment/15492911950000000550/0;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713" y="1119981"/>
            <a:ext cx="6003574" cy="34883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5385" y="5021548"/>
            <a:ext cx="1505830" cy="224001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2680" y="6052624"/>
            <a:ext cx="2487020" cy="136776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645" y="4940363"/>
            <a:ext cx="1810350" cy="222452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7112" y="7218294"/>
            <a:ext cx="2399788" cy="19034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90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0888" y="1984386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7272" y="-3175"/>
            <a:ext cx="63093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732680" y="4791353"/>
            <a:ext cx="2826195" cy="1831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b="1" dirty="0" smtClean="0">
                <a:solidFill>
                  <a:srgbClr val="FF000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В этом году во время зимних каникул школа работала каждый день! И фильмы смотрели, и головоломки решали, и танцами </a:t>
            </a:r>
            <a:r>
              <a:rPr lang="ru-RU" sz="1100" b="1" dirty="0" smtClean="0">
                <a:solidFill>
                  <a:srgbClr val="FF000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занимались. В общем</a:t>
            </a:r>
            <a:r>
              <a:rPr lang="ru-RU" sz="1100" b="1" dirty="0" smtClean="0">
                <a:solidFill>
                  <a:srgbClr val="FF000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, каникулы прошли на «Ура!»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91100" y="173225"/>
            <a:ext cx="142646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электронное издание     </a:t>
            </a:r>
          </a:p>
          <a:p>
            <a:pPr algn="ctr"/>
            <a:r>
              <a:rPr lang="ru-RU" sz="1100" dirty="0"/>
              <a:t> </a:t>
            </a:r>
            <a:r>
              <a:rPr lang="ru-RU" sz="1100" dirty="0" smtClean="0"/>
              <a:t>январь 2021</a:t>
            </a:r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ru-RU" sz="1100" dirty="0"/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69143" y="870291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45624" y="785727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4421" y="1543946"/>
            <a:ext cx="21411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99713" y="586855"/>
            <a:ext cx="45913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B2B2B"/>
                </a:solidFill>
                <a:latin typeface="Marck Script"/>
              </a:rPr>
              <a:t>Ничто в жизни не достается без большого </a:t>
            </a:r>
            <a:r>
              <a:rPr lang="ru-RU" sz="1400" b="1" dirty="0" smtClean="0">
                <a:solidFill>
                  <a:srgbClr val="2B2B2B"/>
                </a:solidFill>
                <a:latin typeface="Marck Script"/>
              </a:rPr>
              <a:t>труда.</a:t>
            </a:r>
          </a:p>
          <a:p>
            <a:pPr algn="r"/>
            <a:r>
              <a:rPr lang="ru-RU" sz="1400" b="1" i="1" dirty="0">
                <a:solidFill>
                  <a:srgbClr val="2B2B2B"/>
                </a:solidFill>
                <a:latin typeface="Marck Script"/>
              </a:rPr>
              <a:t> </a:t>
            </a:r>
            <a:r>
              <a:rPr lang="ru-RU" sz="1400" b="1" i="1" dirty="0" smtClean="0">
                <a:solidFill>
                  <a:srgbClr val="2B2B2B"/>
                </a:solidFill>
                <a:latin typeface="Marck Script"/>
              </a:rPr>
              <a:t>                                                        </a:t>
            </a:r>
            <a:r>
              <a:rPr lang="ru-RU" sz="1200" b="1" i="1" dirty="0" smtClean="0">
                <a:solidFill>
                  <a:srgbClr val="2B2B2B"/>
                </a:solidFill>
                <a:latin typeface="Marck Script"/>
              </a:rPr>
              <a:t>Гораций</a:t>
            </a:r>
            <a:endParaRPr lang="ru-RU" sz="1200" b="1" i="1" dirty="0"/>
          </a:p>
        </p:txBody>
      </p:sp>
      <p:sp>
        <p:nvSpPr>
          <p:cNvPr id="10" name="AutoShape 2" descr="https://dreem-pics.com/uploads/posts/2017-10/1507982553_117386380_____el1__9_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https://dreem-pics.com/uploads/posts/2017-10/1507982553_117386380_____el1__9_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81542" y="1020726"/>
            <a:ext cx="61438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endParaRPr lang="ru-RU" sz="1400" b="1" dirty="0">
              <a:solidFill>
                <a:srgbClr val="FF0000"/>
              </a:solidFill>
            </a:endParaRPr>
          </a:p>
          <a:p>
            <a:pPr algn="ctr"/>
            <a:endParaRPr lang="ru-RU" sz="1400" b="1" dirty="0" smtClean="0">
              <a:solidFill>
                <a:srgbClr val="FF0000"/>
              </a:solidFill>
            </a:endParaRPr>
          </a:p>
        </p:txBody>
      </p:sp>
      <p:sp>
        <p:nvSpPr>
          <p:cNvPr id="4" name="AutoShape 2" descr="http://itd0.mycdn.me/image?id=862831533603&amp;t=20&amp;plc=WEB&amp;tkn=*rl2cy6vaMJlC8zsNomwmEZ0fer8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5" descr="http://wonderhostels.ru/img/blog/blokada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12" descr="https://openclipart.org/image/800px/svg_to_png/263144/Prismatic-Fireworks-6-No-Background.png"/>
          <p:cNvSpPr>
            <a:spLocks noChangeAspect="1" noChangeArrowheads="1"/>
          </p:cNvSpPr>
          <p:nvPr/>
        </p:nvSpPr>
        <p:spPr bwMode="auto">
          <a:xfrm>
            <a:off x="673100" y="473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098359" y="7677216"/>
            <a:ext cx="1853948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80860" y="1452935"/>
            <a:ext cx="316835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долгожданные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Каникулы пришли,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них радость и веселье,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праздничные дни!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Новый год с подарками,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горка вся в снегу,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лампочки с гирляндами,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шапка на меху.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зимние каникулы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салютом, фейерверками,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Запомнятся улыбками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сладкими конфетками!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5500" y="4504546"/>
            <a:ext cx="6005080" cy="27237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9272" y="7218294"/>
            <a:ext cx="2775751" cy="1925706"/>
          </a:xfrm>
          <a:prstGeom prst="rect">
            <a:avLst/>
          </a:prstGeom>
        </p:spPr>
      </p:pic>
      <p:pic>
        <p:nvPicPr>
          <p:cNvPr id="6144" name="Рисунок 614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01205" y="1478727"/>
            <a:ext cx="3312369" cy="30258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365262" y="8730023"/>
            <a:ext cx="492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92696" y="0"/>
            <a:ext cx="604867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 </a:t>
            </a:r>
            <a:r>
              <a:rPr lang="ru-RU" sz="1400" b="1" dirty="0" smtClean="0"/>
              <a:t>                             Международный </a:t>
            </a:r>
            <a:r>
              <a:rPr lang="ru-RU" sz="1400" b="1" dirty="0"/>
              <a:t>день памяти жертв </a:t>
            </a:r>
            <a:r>
              <a:rPr lang="ru-RU" sz="1400" b="1" dirty="0" smtClean="0"/>
              <a:t>Холокоста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27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января весь мир отмечает скорбную дату — Международный день памяти жертв Холокоста, утверждённый Генеральной Ассамблеей ООН в 2005 году. В этот день 75 лет назад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cоветские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войска освободили узников крупнейшего нацистского лагеря смерти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Аушвиц-Биркенау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польском городе Освенциме, в котором зверски уничтожены от 1,5 до 4 миллионов человек.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Холокост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беспрецедентным проявлением зла, величайшей трагедией XX века, унёсшей жизни шести миллионов европейских евреев. У таких преступлений нет и не может быть срока давности. Им нет ни прощения, ни забвения. Память о невинных жертвах геноцида всегда будет служить предостережением об опасностях, которые таят в себе агрессивная нетерпимость к другим народам, фанатизм, расизм, антисемитизм и ксенофобия.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Сегодня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скорбим по миллионам погибших в годы самой кровопролитной в истории человечества мировой войны, отдаём дань памяти всем замученным нацистами в концлагерях и гетто. Мы чтим мужество тех, кто пережил ужасы насилия, унижения принудительными работами, оккупации, всех, кто выдержал нечеловеческие испытания и не был сломлен.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Вечная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память жертвам Холокоста!</a:t>
            </a:r>
          </a:p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704" y="4565602"/>
            <a:ext cx="2370175" cy="13025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3176" y="4565601"/>
            <a:ext cx="1800199" cy="1306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1175" y="4565601"/>
            <a:ext cx="2218025" cy="13025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5796136"/>
            <a:ext cx="6295074" cy="3600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712" y="6062627"/>
            <a:ext cx="3168352" cy="303672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039271" y="6062627"/>
            <a:ext cx="291069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Крестным знаменьем пред битвой</a:t>
            </a:r>
          </a:p>
          <a:p>
            <a:r>
              <a:rPr lang="ru-RU" sz="1400" dirty="0"/>
              <a:t>Троекратно </a:t>
            </a:r>
            <a:r>
              <a:rPr lang="ru-RU" sz="1400" dirty="0" err="1"/>
              <a:t>осенясь</a:t>
            </a:r>
            <a:r>
              <a:rPr lang="ru-RU" sz="1400" dirty="0"/>
              <a:t>, —</a:t>
            </a:r>
          </a:p>
          <a:p>
            <a:r>
              <a:rPr lang="ru-RU" sz="1400" dirty="0"/>
              <a:t>Меч в руке, уста с молитвой, —</a:t>
            </a:r>
          </a:p>
          <a:p>
            <a:r>
              <a:rPr lang="ru-RU" sz="1400" dirty="0"/>
              <a:t>Побеждал Великий князь!</a:t>
            </a:r>
          </a:p>
          <a:p>
            <a:endParaRPr lang="ru-RU" sz="1400" dirty="0"/>
          </a:p>
          <a:p>
            <a:r>
              <a:rPr lang="ru-RU" sz="1400" dirty="0"/>
              <a:t>Закрывали тучи солнце…</a:t>
            </a:r>
          </a:p>
          <a:p>
            <a:r>
              <a:rPr lang="ru-RU" sz="1400" dirty="0"/>
              <a:t>Кровь струилась по траве…</a:t>
            </a:r>
          </a:p>
          <a:p>
            <a:r>
              <a:rPr lang="ru-RU" sz="1400" dirty="0"/>
              <a:t>Бил он рыцарей-тевтонцев.</a:t>
            </a:r>
          </a:p>
          <a:p>
            <a:r>
              <a:rPr lang="ru-RU" sz="1400" dirty="0"/>
              <a:t>Бил он шведов на Неве!</a:t>
            </a:r>
          </a:p>
          <a:p>
            <a:endParaRPr lang="ru-RU" sz="1400" dirty="0"/>
          </a:p>
          <a:p>
            <a:r>
              <a:rPr lang="ru-RU" sz="1400" dirty="0"/>
              <a:t>А затем, непобедимый,</a:t>
            </a:r>
          </a:p>
          <a:p>
            <a:r>
              <a:rPr lang="ru-RU" sz="1400" dirty="0"/>
              <a:t>Ездил на поклон в Орду,</a:t>
            </a:r>
          </a:p>
          <a:p>
            <a:r>
              <a:rPr lang="ru-RU" sz="1400" dirty="0"/>
              <a:t>От земли своей родимой</a:t>
            </a:r>
          </a:p>
          <a:p>
            <a:r>
              <a:rPr lang="ru-RU" sz="1400" dirty="0"/>
              <a:t>Отводя собой беду.</a:t>
            </a:r>
          </a:p>
        </p:txBody>
      </p:sp>
    </p:spTree>
    <p:extLst>
      <p:ext uri="{BB962C8B-B14F-4D97-AF65-F5344CB8AC3E}">
        <p14:creationId xmlns:p14="http://schemas.microsoft.com/office/powerpoint/2010/main" val="288462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08720" y="4164121"/>
            <a:ext cx="24482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/>
          </a:p>
          <a:p>
            <a:pPr algn="ctr"/>
            <a:endParaRPr lang="ru-RU" sz="1100" b="1" dirty="0"/>
          </a:p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92697" y="-18863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4704" y="37513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 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6489340" y="88072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>
                <a:solidFill>
                  <a:srgbClr val="0070C0"/>
                </a:solidFill>
              </a:rPr>
              <a:t>3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7012" y="3779912"/>
            <a:ext cx="4248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</a:t>
            </a:r>
            <a:endParaRPr lang="ru-RU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476672" y="-75239"/>
            <a:ext cx="60909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                                              </a:t>
            </a:r>
            <a:endParaRPr lang="ru-RU" sz="1400" dirty="0"/>
          </a:p>
        </p:txBody>
      </p:sp>
      <p:sp>
        <p:nvSpPr>
          <p:cNvPr id="8" name="AutoShape 2" descr="https://pbs.twimg.com/media/EMOQDHSX0AA7gW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224" y="971600"/>
            <a:ext cx="3060903" cy="601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299" y="4388917"/>
            <a:ext cx="1566799" cy="19530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2697" y="1494865"/>
            <a:ext cx="62046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ӘДИПНЕҢ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ТӘРҖЕМӘИ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ХӘЛЕ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571500" algn="just"/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Ризаэтдин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Фәхретдин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1859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елның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13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гыйнварында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Самара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губернасының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Бөгелмә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өязе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хәзер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Татарстанның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Әлмәт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районы)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Кичүчат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авылында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туган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Әтисе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Фәхретдин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Сәйфетдин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улы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шул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авылның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имамы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булган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Ризаэтдин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беренче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сабакларын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5-6 яшьлек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вакытында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әнисе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Мәһүбә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абыстайдан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алган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1867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елның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көзеннән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1868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елның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язына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кадәр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җизнәсе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Гыйльман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Кәримигә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ияреп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барып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Чистай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мәдрәсәсендә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укыган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Гыйльман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хәзрәт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Миңлебай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авылына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имам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итеп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билгеләнү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сәбәпле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Ризаэтдин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башка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елларда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ерактагы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Чистайга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укырга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бармаган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үзләренә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якынрак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Түбән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Шәлчәле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авылы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мәдрәсәсенә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1869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елда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барып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анда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нигезле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белем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алган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Мәдрәсәнең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югары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сыйныфларына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җиткәч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кечерәк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сыйныф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шәкертләренә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үзе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сабак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укыта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башлаган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1889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елның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язына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хәтле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ул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Шәлчәле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мәдрәсәсендә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хәлфәлек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итеп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шәкертләргә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белем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биргән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           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       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                                                    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ru-RU" sz="12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Дәвамы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киләсе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санда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2012" y="353685"/>
            <a:ext cx="40451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“</a:t>
            </a:r>
            <a:r>
              <a:rPr lang="ru-RU" sz="1400" b="1" dirty="0" err="1"/>
              <a:t>Дөньяда</a:t>
            </a:r>
            <a:r>
              <a:rPr lang="ru-RU" sz="1400" b="1" dirty="0"/>
              <a:t> яшәргә һәм </a:t>
            </a:r>
            <a:r>
              <a:rPr lang="ru-RU" sz="1400" b="1" dirty="0" err="1"/>
              <a:t>башкалар</a:t>
            </a:r>
            <a:r>
              <a:rPr lang="ru-RU" sz="1400" b="1" dirty="0"/>
              <a:t> </a:t>
            </a:r>
            <a:r>
              <a:rPr lang="ru-RU" sz="1400" b="1" dirty="0" err="1"/>
              <a:t>рәтендә</a:t>
            </a:r>
            <a:r>
              <a:rPr lang="ru-RU" sz="1400" b="1" dirty="0"/>
              <a:t> гомер </a:t>
            </a:r>
            <a:r>
              <a:rPr lang="ru-RU" sz="1400" b="1" dirty="0" err="1"/>
              <a:t>сөрергә</a:t>
            </a:r>
            <a:r>
              <a:rPr lang="ru-RU" sz="1400" b="1" dirty="0"/>
              <a:t> </a:t>
            </a:r>
            <a:r>
              <a:rPr lang="ru-RU" sz="1400" b="1" dirty="0" err="1"/>
              <a:t>теләгән</a:t>
            </a:r>
            <a:r>
              <a:rPr lang="ru-RU" sz="1400" b="1" dirty="0"/>
              <a:t> </a:t>
            </a:r>
            <a:r>
              <a:rPr lang="ru-RU" sz="1400" b="1" dirty="0" err="1"/>
              <a:t>милләт</a:t>
            </a:r>
            <a:r>
              <a:rPr lang="ru-RU" sz="1400" b="1" dirty="0"/>
              <a:t> </a:t>
            </a:r>
            <a:r>
              <a:rPr lang="ru-RU" sz="1400" b="1" dirty="0" err="1"/>
              <a:t>үзенең</a:t>
            </a:r>
            <a:r>
              <a:rPr lang="ru-RU" sz="1400" b="1" dirty="0"/>
              <a:t> </a:t>
            </a:r>
            <a:r>
              <a:rPr lang="ru-RU" sz="1400" b="1" dirty="0" err="1"/>
              <a:t>үткән</a:t>
            </a:r>
            <a:r>
              <a:rPr lang="ru-RU" sz="1400" b="1" dirty="0"/>
              <a:t> </a:t>
            </a:r>
            <a:r>
              <a:rPr lang="ru-RU" sz="1400" b="1" dirty="0" err="1"/>
              <a:t>көннәрен</a:t>
            </a:r>
            <a:r>
              <a:rPr lang="ru-RU" sz="1400" b="1" dirty="0"/>
              <a:t> </a:t>
            </a:r>
            <a:r>
              <a:rPr lang="ru-RU" sz="1400" b="1" dirty="0" err="1"/>
              <a:t>белсен</a:t>
            </a:r>
            <a:r>
              <a:rPr lang="ru-RU" sz="1400" b="1" dirty="0"/>
              <a:t> һәм </a:t>
            </a:r>
            <a:r>
              <a:rPr lang="ru-RU" sz="1400" b="1" dirty="0" err="1"/>
              <a:t>үз</a:t>
            </a:r>
            <a:r>
              <a:rPr lang="ru-RU" sz="1400" b="1" dirty="0"/>
              <a:t> </a:t>
            </a:r>
            <a:r>
              <a:rPr lang="ru-RU" sz="1400" b="1" dirty="0" err="1"/>
              <a:t>тарихы</a:t>
            </a:r>
            <a:r>
              <a:rPr lang="ru-RU" sz="1400" b="1" dirty="0"/>
              <a:t> белән </a:t>
            </a:r>
            <a:r>
              <a:rPr lang="ru-RU" sz="1400" b="1" dirty="0" err="1"/>
              <a:t>дус</a:t>
            </a:r>
            <a:r>
              <a:rPr lang="ru-RU" sz="1400" b="1" dirty="0"/>
              <a:t> булсын”.</a:t>
            </a:r>
            <a:endParaRPr lang="ru-RU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980728" y="-11855"/>
            <a:ext cx="4536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1400" b="1" dirty="0" smtClean="0">
                <a:solidFill>
                  <a:srgbClr val="FF0000"/>
                </a:solidFill>
              </a:rPr>
              <a:t>Мәктәптә Р.Фәхретдин айлыгы</a:t>
            </a:r>
            <a:endParaRPr lang="ru-RU" sz="1400" b="1" dirty="0">
              <a:solidFill>
                <a:srgbClr val="FF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9199" y="37513"/>
            <a:ext cx="1583051" cy="172617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48980" y="5777028"/>
            <a:ext cx="37444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Әй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хөрмәтле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!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Хезмәт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күрсәткән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кешеләр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яхшы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күңелле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кешеләр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һәрвакыт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хөрмәттә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булырлар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якын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күрелерләр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моны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исә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үзегез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беләсездер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Хәлбуки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сезнең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ата-аналарыгыз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сезгә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авыр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мәшәкатьле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хезмәтләрен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иттеләр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һаман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да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итәләр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Һәрвакыт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сезне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кайгыртып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сезнең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бәхетегез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өчен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тырышалар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һәрвакыт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сезнең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өчен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Аллаһы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Тәгаләгә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ялваралар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дога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кылалар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Моның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өчен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һәрникадәр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аларның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хезмәтләренә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карышмавыгыз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мәшәкатьләренең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хакын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үтәвегез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мөмкин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булмаса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да —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һаман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аларга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ихлас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белән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хезмәт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итүче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аларга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хөрмәт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күрсәтүче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булыгыз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!</a:t>
            </a:r>
            <a:endParaRPr lang="ru-RU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2420887" y="4497721"/>
            <a:ext cx="43913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</a:rPr>
              <a:t>Һәрвакыт  хөрмәт күрсәтеп тору вә дөреслекне олылау сәбәпле дуслык көчәер. Шуның  өчен дусларыгызга һәрвакыт ярдәмче вә аларга таяныч булыгыз! Кеше — бер ялгызы аз булса да, дуслары белән күп булыр. Дуслар — авырлык вә мәшәкать көннәрендә ярдәмче булсыннар өчендер.</a:t>
            </a:r>
            <a:endParaRPr lang="ru-RU" sz="1400" dirty="0"/>
          </a:p>
        </p:txBody>
      </p:sp>
      <p:sp>
        <p:nvSpPr>
          <p:cNvPr id="17" name="Солнце 16"/>
          <p:cNvSpPr/>
          <p:nvPr/>
        </p:nvSpPr>
        <p:spPr>
          <a:xfrm>
            <a:off x="2186910" y="4448891"/>
            <a:ext cx="298241" cy="427765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2936" y="5840107"/>
            <a:ext cx="396044" cy="37621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557" y="6300624"/>
            <a:ext cx="2388956" cy="231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Скругленный прямоугольник 38"/>
          <p:cNvSpPr/>
          <p:nvPr/>
        </p:nvSpPr>
        <p:spPr>
          <a:xfrm>
            <a:off x="801673" y="7916469"/>
            <a:ext cx="5990888" cy="121998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1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1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8" y="611566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5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2896" y="8078647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AutoShape 6" descr="http://puch-vesti.ru/media/cache/94/33/d3/f4/66/c5/9433d3f466c579b7054f50f1b07183dc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год кудьтуры"/>
          <p:cNvSpPr>
            <a:spLocks noChangeAspect="1" noChangeArrowheads="1"/>
          </p:cNvSpPr>
          <p:nvPr/>
        </p:nvSpPr>
        <p:spPr bwMode="auto">
          <a:xfrm>
            <a:off x="63500" y="-136525"/>
            <a:ext cx="5133975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5" descr="http://parkorel.ru/template/i/events/2019%20%D0%B3%D0%BE%D0%B4%20%D0%B2%20%D0%A0%D0%BE%D1%81%D1%81%D0%B8%D0%B9%D1%81%D0%BA%D0%BE%D0%B9%20%D0%A4%D0%B5%D0%B4%D0%B5%D1%80%D0%B0%D1%86%D0%B8%D0%B8%20%D0%BE%D0%B1%D1%8A%D1%8F%D0%B2%D0%BB%D0%B5%D0%BD%20%D0%93%D0%BE%D0%B4%D0%BE%D0%BC%20%D1%82%D0%B5%D0%B0%D1%82%D1%80%D0%B0/%D0%93%D0%BE%D0%B4_%D1%82%D0%B5%D0%B0%D1%82%D1%80%D0%B0_1200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9" descr="https://apf.mail.ru/cgi-bin/readmsg?id=15492911950000000550;0;1&amp;af_preview=1&amp;exif=1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428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284443" y="3159125"/>
            <a:ext cx="61019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     </a:t>
            </a:r>
            <a:endParaRPr lang="ru-RU" sz="1400" dirty="0"/>
          </a:p>
          <a:p>
            <a:endParaRPr lang="ru-RU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797741" y="15875"/>
            <a:ext cx="61596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/>
              <a:t> </a:t>
            </a:r>
            <a:r>
              <a:rPr lang="ru-RU" sz="1400" b="1" i="1" dirty="0" smtClean="0"/>
              <a:t>Гостья нашей редакции ученица </a:t>
            </a:r>
            <a:r>
              <a:rPr lang="ru-RU" sz="1400" b="1" i="1" dirty="0" err="1" smtClean="0"/>
              <a:t>Казакиева</a:t>
            </a:r>
            <a:r>
              <a:rPr lang="ru-RU" sz="1400" b="1" i="1" dirty="0" smtClean="0"/>
              <a:t> Дарья, ученица 6 А класса</a:t>
            </a:r>
          </a:p>
        </p:txBody>
      </p:sp>
      <p:sp>
        <p:nvSpPr>
          <p:cNvPr id="21" name="Ribbon1Sharp"/>
          <p:cNvSpPr>
            <a:spLocks noEditPoints="1" noChangeArrowheads="1"/>
          </p:cNvSpPr>
          <p:nvPr/>
        </p:nvSpPr>
        <p:spPr bwMode="auto">
          <a:xfrm>
            <a:off x="849949" y="7733937"/>
            <a:ext cx="5922811" cy="115337"/>
          </a:xfrm>
          <a:custGeom>
            <a:avLst/>
            <a:gdLst>
              <a:gd name="G0" fmla="+- 0 0 0"/>
              <a:gd name="G1" fmla="+- 5400 0 0"/>
              <a:gd name="G2" fmla="+- 5400 2700 0"/>
              <a:gd name="G3" fmla="+- 21600 0 G2"/>
              <a:gd name="G4" fmla="+- 21600 0 G1"/>
              <a:gd name="G5" fmla="+- 2400 0 0"/>
              <a:gd name="G6" fmla="+- 10800 0 2400"/>
              <a:gd name="G7" fmla="*/ 2400 2 1"/>
              <a:gd name="G8" fmla="+- 21600 0 G7"/>
              <a:gd name="G9" fmla="+- 10800 2400 0"/>
              <a:gd name="G10" fmla="+- 21600 0 2400"/>
              <a:gd name="T0" fmla="*/ 10800 w 21600"/>
              <a:gd name="T1" fmla="*/ 2400 h 21600"/>
              <a:gd name="T2" fmla="*/ 2700 w 21600"/>
              <a:gd name="T3" fmla="*/ 8400 h 21600"/>
              <a:gd name="T4" fmla="*/ 10800 w 21600"/>
              <a:gd name="T5" fmla="*/ 19200 h 21600"/>
              <a:gd name="T6" fmla="*/ 18900 w 21600"/>
              <a:gd name="T7" fmla="*/ 132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2 w 21600"/>
              <a:gd name="T13" fmla="*/ G5 h 21600"/>
              <a:gd name="T14" fmla="*/ G3 w 21600"/>
              <a:gd name="T15" fmla="*/ G1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2700" y="8400"/>
                </a:lnTo>
                <a:lnTo>
                  <a:pt x="0" y="16800"/>
                </a:lnTo>
                <a:lnTo>
                  <a:pt x="5400" y="16800"/>
                </a:lnTo>
                <a:lnTo>
                  <a:pt x="5400" y="19200"/>
                </a:lnTo>
                <a:lnTo>
                  <a:pt x="13500" y="19200"/>
                </a:lnTo>
                <a:lnTo>
                  <a:pt x="13500" y="21600"/>
                </a:lnTo>
                <a:lnTo>
                  <a:pt x="21600" y="21600"/>
                </a:lnTo>
                <a:lnTo>
                  <a:pt x="18900" y="13200"/>
                </a:lnTo>
                <a:lnTo>
                  <a:pt x="21600" y="4800"/>
                </a:lnTo>
                <a:lnTo>
                  <a:pt x="16200" y="4800"/>
                </a:lnTo>
                <a:lnTo>
                  <a:pt x="16200" y="2400"/>
                </a:lnTo>
                <a:lnTo>
                  <a:pt x="8100" y="2400"/>
                </a:lnTo>
                <a:lnTo>
                  <a:pt x="8100" y="0"/>
                </a:lnTo>
                <a:close/>
              </a:path>
              <a:path w="21600" h="21600" fill="none" extrusionOk="0">
                <a:moveTo>
                  <a:pt x="8100" y="2400"/>
                </a:moveTo>
                <a:lnTo>
                  <a:pt x="5400" y="2400"/>
                </a:lnTo>
                <a:lnTo>
                  <a:pt x="5400" y="16800"/>
                </a:lnTo>
              </a:path>
              <a:path w="21600" h="21600" fill="none" extrusionOk="0">
                <a:moveTo>
                  <a:pt x="8100" y="0"/>
                </a:moveTo>
                <a:lnTo>
                  <a:pt x="5400" y="2400"/>
                </a:lnTo>
              </a:path>
              <a:path w="21600" h="21600" fill="none" extrusionOk="0">
                <a:moveTo>
                  <a:pt x="16200" y="4800"/>
                </a:moveTo>
                <a:lnTo>
                  <a:pt x="13500" y="4800"/>
                </a:lnTo>
                <a:lnTo>
                  <a:pt x="13500" y="19200"/>
                </a:lnTo>
              </a:path>
              <a:path w="21600" h="21600" fill="none" extrusionOk="0">
                <a:moveTo>
                  <a:pt x="16200" y="2400"/>
                </a:moveTo>
                <a:lnTo>
                  <a:pt x="13500" y="4800"/>
                </a:ln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628" y="7986950"/>
            <a:ext cx="1225244" cy="1097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39" y="437012"/>
            <a:ext cx="1942046" cy="258939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646862" y="229951"/>
            <a:ext cx="301064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Дом родной</a:t>
            </a:r>
          </a:p>
          <a:p>
            <a:r>
              <a:rPr lang="ru-RU" sz="1400" dirty="0" smtClean="0"/>
              <a:t>Живу в краю своём родном, родном,</a:t>
            </a:r>
          </a:p>
          <a:p>
            <a:r>
              <a:rPr lang="ru-RU" sz="1400" dirty="0" smtClean="0"/>
              <a:t>Где зреет на поле пшеница.</a:t>
            </a:r>
          </a:p>
          <a:p>
            <a:r>
              <a:rPr lang="ru-RU" sz="1400" dirty="0" smtClean="0"/>
              <a:t>Люблю мой тихий мирный дом,</a:t>
            </a:r>
          </a:p>
          <a:p>
            <a:r>
              <a:rPr lang="ru-RU" sz="1400" dirty="0" smtClean="0"/>
              <a:t>Где ночью мне порой не спится.</a:t>
            </a:r>
          </a:p>
          <a:p>
            <a:r>
              <a:rPr lang="ru-RU" sz="1400" dirty="0" smtClean="0"/>
              <a:t>Люблю озера и леса,</a:t>
            </a:r>
          </a:p>
          <a:p>
            <a:r>
              <a:rPr lang="ru-RU" sz="1400" dirty="0" smtClean="0"/>
              <a:t>Люблю мой скот и сад.</a:t>
            </a:r>
          </a:p>
          <a:p>
            <a:r>
              <a:rPr lang="ru-RU" sz="1400" smtClean="0"/>
              <a:t>Люблю, </a:t>
            </a:r>
            <a:r>
              <a:rPr lang="ru-RU" sz="1400" dirty="0" smtClean="0"/>
              <a:t>когда идёт весна,</a:t>
            </a:r>
          </a:p>
          <a:p>
            <a:r>
              <a:rPr lang="ru-RU" sz="1400" dirty="0" smtClean="0"/>
              <a:t>Всему всё время рад.</a:t>
            </a:r>
          </a:p>
          <a:p>
            <a:r>
              <a:rPr lang="ru-RU" sz="1400" dirty="0" smtClean="0"/>
              <a:t>Люблю я свой родимый край,</a:t>
            </a:r>
          </a:p>
          <a:p>
            <a:r>
              <a:rPr lang="ru-RU" sz="1400" dirty="0" smtClean="0"/>
              <a:t>Люблю родных, друзей,</a:t>
            </a:r>
          </a:p>
          <a:p>
            <a:r>
              <a:rPr lang="ru-RU" sz="1400" dirty="0" smtClean="0"/>
              <a:t>И для меня тут просто рай,</a:t>
            </a:r>
          </a:p>
          <a:p>
            <a:r>
              <a:rPr lang="ru-RU" sz="1400" dirty="0" smtClean="0"/>
              <a:t>Средь леса и полей.</a:t>
            </a:r>
            <a:endParaRPr lang="ru-RU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797741" y="3096007"/>
            <a:ext cx="3061421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Снегирь</a:t>
            </a:r>
          </a:p>
          <a:p>
            <a:r>
              <a:rPr lang="ru-RU" sz="1400" dirty="0" smtClean="0"/>
              <a:t>Стоял денёк осенний,</a:t>
            </a:r>
          </a:p>
          <a:p>
            <a:r>
              <a:rPr lang="ru-RU" sz="1400" dirty="0" smtClean="0"/>
              <a:t>И веял ветерок.</a:t>
            </a:r>
          </a:p>
          <a:p>
            <a:r>
              <a:rPr lang="ru-RU" sz="1400" dirty="0" smtClean="0"/>
              <a:t>Кленовый лист бесценный,</a:t>
            </a:r>
          </a:p>
          <a:p>
            <a:r>
              <a:rPr lang="ru-RU" sz="1400" dirty="0" err="1" smtClean="0"/>
              <a:t>Ложила</a:t>
            </a:r>
            <a:r>
              <a:rPr lang="ru-RU" sz="1400" dirty="0" smtClean="0"/>
              <a:t> я в мешок.</a:t>
            </a:r>
          </a:p>
          <a:p>
            <a:r>
              <a:rPr lang="ru-RU" sz="1400" dirty="0" smtClean="0"/>
              <a:t>Я любовалась видом,</a:t>
            </a:r>
          </a:p>
          <a:p>
            <a:r>
              <a:rPr lang="ru-RU" sz="1400" dirty="0" smtClean="0"/>
              <a:t>Осенней красоты.</a:t>
            </a:r>
          </a:p>
          <a:p>
            <a:r>
              <a:rPr lang="ru-RU" sz="1400" dirty="0" smtClean="0"/>
              <a:t>Сидела возле пруда,</a:t>
            </a:r>
          </a:p>
          <a:p>
            <a:r>
              <a:rPr lang="ru-RU" sz="1400" dirty="0" smtClean="0"/>
              <a:t>Холодной тишины.</a:t>
            </a:r>
          </a:p>
          <a:p>
            <a:r>
              <a:rPr lang="ru-RU" sz="1400" dirty="0" smtClean="0"/>
              <a:t>Шагая по тропинкам,</a:t>
            </a:r>
          </a:p>
          <a:p>
            <a:r>
              <a:rPr lang="ru-RU" sz="1400" dirty="0" smtClean="0"/>
              <a:t>Шуршала я листвой.</a:t>
            </a:r>
          </a:p>
          <a:p>
            <a:r>
              <a:rPr lang="ru-RU" sz="1400" dirty="0" smtClean="0"/>
              <a:t>И птица с красной грудкой,</a:t>
            </a:r>
          </a:p>
          <a:p>
            <a:r>
              <a:rPr lang="ru-RU" sz="1400" dirty="0" smtClean="0"/>
              <a:t>Сидела надо мной.</a:t>
            </a:r>
          </a:p>
          <a:p>
            <a:r>
              <a:rPr lang="ru-RU" sz="1400" dirty="0" smtClean="0"/>
              <a:t>Чирикала тихонько,</a:t>
            </a:r>
          </a:p>
          <a:p>
            <a:r>
              <a:rPr lang="ru-RU" sz="1400" dirty="0" err="1" smtClean="0"/>
              <a:t>Боялася</a:t>
            </a:r>
            <a:r>
              <a:rPr lang="ru-RU" sz="1400" dirty="0" smtClean="0"/>
              <a:t> меня.</a:t>
            </a:r>
          </a:p>
          <a:p>
            <a:r>
              <a:rPr lang="ru-RU" sz="1400" dirty="0" smtClean="0"/>
              <a:t>И резко вдруг взлетела,</a:t>
            </a:r>
          </a:p>
          <a:p>
            <a:r>
              <a:rPr lang="ru-RU" sz="1400" dirty="0" smtClean="0"/>
              <a:t>Поднявшись в небеса.</a:t>
            </a:r>
          </a:p>
          <a:p>
            <a:r>
              <a:rPr lang="ru-RU" sz="1400" dirty="0" smtClean="0"/>
              <a:t>И много дней я помнила,</a:t>
            </a:r>
          </a:p>
          <a:p>
            <a:r>
              <a:rPr lang="ru-RU" sz="1400" dirty="0" smtClean="0"/>
              <a:t>Чудеснейшую встречу.</a:t>
            </a:r>
          </a:p>
          <a:p>
            <a:r>
              <a:rPr lang="ru-RU" sz="1400" dirty="0" smtClean="0"/>
              <a:t>Ведь птица мне напомнила,</a:t>
            </a:r>
          </a:p>
          <a:p>
            <a:r>
              <a:rPr lang="ru-RU" sz="1400" dirty="0" smtClean="0"/>
              <a:t>Что детство в жизни вечно.</a:t>
            </a:r>
            <a:endParaRPr lang="ru-RU" sz="1400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4984" y="3085475"/>
            <a:ext cx="3420570" cy="461346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207" y="8053088"/>
            <a:ext cx="1453014" cy="92118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5218112" y="800897"/>
            <a:ext cx="1591676" cy="2284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3611</TotalTime>
  <Words>654</Words>
  <Application>Microsoft Office PowerPoint</Application>
  <PresentationFormat>Экран (4:3)</PresentationFormat>
  <Paragraphs>103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Лилия</cp:lastModifiedBy>
  <cp:revision>296</cp:revision>
  <cp:lastPrinted>2016-02-13T10:54:32Z</cp:lastPrinted>
  <dcterms:created xsi:type="dcterms:W3CDTF">2013-09-28T04:10:37Z</dcterms:created>
  <dcterms:modified xsi:type="dcterms:W3CDTF">2021-01-01T21:05:04Z</dcterms:modified>
</cp:coreProperties>
</file>