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722" y="26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61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04.01.2019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1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0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C:\Users\ПК\Downloads\0_b7104_d935c514_X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21" y="8401050"/>
            <a:ext cx="6053579" cy="69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ownloads\iP33L6BG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3" y="15875"/>
            <a:ext cx="2231460" cy="1061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0888" y="1984386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декабрь 2018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</a:t>
            </a:r>
            <a:endParaRPr lang="ru-RU" sz="1400" b="1" i="1" dirty="0"/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14153" y="785727"/>
            <a:ext cx="6143847" cy="8494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Дорогие друзья!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tt-RU" sz="1400" b="1" dirty="0" smtClean="0">
                <a:solidFill>
                  <a:srgbClr val="FF0000"/>
                </a:solidFill>
              </a:rPr>
              <a:t>         Наступает долгожданный и радостный праздник </a:t>
            </a:r>
            <a:r>
              <a:rPr lang="tt-RU" sz="1400" b="1" dirty="0" smtClean="0">
                <a:solidFill>
                  <a:srgbClr val="FF0000"/>
                </a:solidFill>
              </a:rPr>
              <a:t>детства- встреча </a:t>
            </a:r>
            <a:r>
              <a:rPr lang="tt-RU" sz="1400" b="1" dirty="0" smtClean="0">
                <a:solidFill>
                  <a:srgbClr val="FF0000"/>
                </a:solidFill>
              </a:rPr>
              <a:t>Нового года. Запах мандаринов и еловых ветвей, красота морозного утра и тихо падающего пушистого снега наполняет нас трогательным состоянием ожидания чуда. И даже самые суровые сердца наполняются ожиданием сказки.</a:t>
            </a:r>
          </a:p>
          <a:p>
            <a:pPr algn="just"/>
            <a:r>
              <a:rPr lang="tt-RU" sz="1400" b="1" dirty="0" smtClean="0">
                <a:solidFill>
                  <a:srgbClr val="FF0000"/>
                </a:solidFill>
              </a:rPr>
              <a:t>          В преддверии этого чудесного праздника хочется от всей души выразить огромн</a:t>
            </a:r>
            <a:r>
              <a:rPr lang="ru-RU" sz="1400" b="1" dirty="0" smtClean="0">
                <a:solidFill>
                  <a:srgbClr val="FF0000"/>
                </a:solidFill>
              </a:rPr>
              <a:t>ые слова благодарности. Ведь мы были вместе весь прошедший год, год яркий, динамичный, сложный, насыщенный событиями. Многое из </a:t>
            </a:r>
            <a:r>
              <a:rPr lang="ru-RU" sz="1400" b="1" dirty="0" smtClean="0">
                <a:solidFill>
                  <a:srgbClr val="FF0000"/>
                </a:solidFill>
              </a:rPr>
              <a:t>того, </a:t>
            </a:r>
            <a:r>
              <a:rPr lang="ru-RU" sz="1400" b="1" dirty="0" smtClean="0">
                <a:solidFill>
                  <a:srgbClr val="FF0000"/>
                </a:solidFill>
              </a:rPr>
              <a:t>что было задумано, стало реальностью. В основе наших достижений- целеустремлённость и трудолюбие, ответственность и высокий профессионализм всего коллектива школы, учащихся и их родителей. Весь год мы напряжённо трудились. И эта работа увенчалась прекрасными результатами! Школа гордится своими учениками, которые достигают высоких успехов в учёбе, спорте и творчестве.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 Я от всей души благодарю вас, дорогие коллеги, за ваш труд, высокий профессионализм, за вашу любовь к детям, своей профессии и преданность родной школе.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  Уважаемые родители! Благодарю вас за то, что являетесь нашими союзниками, ведь только сообща, мы можем решать самые смелые и серьёзные задачи, несмотря на трудности, которые нам подчас приносит время. Большое спасибо вам за доверие, 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</a:rPr>
              <a:t>поддержку и понимание значимости связи семьи и школы.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 Дорогие учащиеся! Хочется пожелать, чтобы каждый год пребывания в школе был годом интересной, плодотворной работы. Убеждена, вы приложите все усилия для того, чтобы стать образованными и духовно развитыми людьми.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        Дорогие друзья! Пусть в каждой семье будет маленький волшебный мир, где царит атмосфера уюта и тепла, взаимной </a:t>
            </a:r>
            <a:r>
              <a:rPr lang="ru-RU" sz="1400" b="1" dirty="0" smtClean="0">
                <a:solidFill>
                  <a:srgbClr val="FF0000"/>
                </a:solidFill>
              </a:rPr>
              <a:t>любви и надежды</a:t>
            </a:r>
            <a:r>
              <a:rPr lang="ru-RU" sz="1400" b="1" dirty="0" smtClean="0">
                <a:solidFill>
                  <a:srgbClr val="FF0000"/>
                </a:solidFill>
              </a:rPr>
              <a:t>. В наших силах сделать жизнь яркой и красочной, полной счастья, </a:t>
            </a:r>
            <a:r>
              <a:rPr lang="ru-RU" sz="1400" b="1" dirty="0" smtClean="0">
                <a:solidFill>
                  <a:srgbClr val="FF0000"/>
                </a:solidFill>
              </a:rPr>
              <a:t>мира </a:t>
            </a:r>
            <a:r>
              <a:rPr lang="ru-RU" sz="1400" b="1" dirty="0" smtClean="0">
                <a:solidFill>
                  <a:srgbClr val="FF0000"/>
                </a:solidFill>
              </a:rPr>
              <a:t>и добра. Я хочу, чтобы 2019 год принёс спокойствие и удачу в каждую семью и чтобы наша общая школьная семья добивалась новых высоких результатов, сохраняя атмосферу доверия, доброжелательности и уважения в отношениях друг с другом!</a:t>
            </a:r>
          </a:p>
          <a:p>
            <a:pPr algn="r"/>
            <a:r>
              <a:rPr lang="ru-RU" sz="1200" b="1" dirty="0" err="1" smtClean="0">
                <a:solidFill>
                  <a:srgbClr val="FF0000"/>
                </a:solidFill>
              </a:rPr>
              <a:t>О.М.Ягафарова</a:t>
            </a:r>
            <a:r>
              <a:rPr lang="ru-RU" sz="1200" b="1" dirty="0" smtClean="0">
                <a:solidFill>
                  <a:srgbClr val="FF0000"/>
                </a:solidFill>
              </a:rPr>
              <a:t>, директор МБОУ «СОШ №24»</a:t>
            </a: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C:\Users\ПК\Downloads\IMG-20181209-WA0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485" y="7647918"/>
            <a:ext cx="1842516" cy="145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1988840" y="73470"/>
            <a:ext cx="3312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/>
              <a:t>Наши спортивные достижения</a:t>
            </a:r>
            <a:endParaRPr lang="ru-RU" sz="1600" b="1" i="1" dirty="0"/>
          </a:p>
        </p:txBody>
      </p:sp>
      <p:pic>
        <p:nvPicPr>
          <p:cNvPr id="2050" name="Picture 2" descr="C:\Users\ПК\Downloads\IMG-20181213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5" y="444072"/>
            <a:ext cx="2388626" cy="171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ПК\Downloads\IMG-20181224-WA00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299" y="2206205"/>
            <a:ext cx="1762500" cy="203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ПК\Downloads\IMG-20181226-WA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64" y="4245106"/>
            <a:ext cx="1467245" cy="195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К\Downloads\IMG-20181226-WA00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409" y="4586250"/>
            <a:ext cx="2153578" cy="161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ПК\Downloads\IMG-20181223-WA002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040" y="2404039"/>
            <a:ext cx="1378952" cy="183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153331" y="417946"/>
            <a:ext cx="2592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Чемпионы из Альметьевска. Старшая сборная. По итогам года Ковалёв Кирилл стал третьим среди ребят 2001-2004 года рождения. Он же   стал бронзовым призёром на чемпионате Республики Татарстан среди мужчин. Самый молодой призёр за всю историю чемпионата! Так держать</a:t>
            </a:r>
            <a:r>
              <a:rPr lang="ru-RU" sz="1200" dirty="0" smtClean="0"/>
              <a:t>, Кирилл</a:t>
            </a:r>
            <a:r>
              <a:rPr lang="ru-RU" sz="1200" dirty="0" smtClean="0"/>
              <a:t>!</a:t>
            </a:r>
            <a:endParaRPr lang="ru-RU" sz="1200" dirty="0"/>
          </a:p>
        </p:txBody>
      </p:sp>
      <p:pic>
        <p:nvPicPr>
          <p:cNvPr id="2056" name="Picture 8" descr="C:\Users\ПК\Downloads\cropped-brain-strategis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79" y="474986"/>
            <a:ext cx="1230322" cy="168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50651" y="2672981"/>
            <a:ext cx="199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 smtClean="0"/>
              <a:t>Рахимгараев</a:t>
            </a:r>
            <a:r>
              <a:rPr lang="ru-RU" sz="1200" dirty="0" smtClean="0"/>
              <a:t> Камиль,ученик 9 в класса, занял первое место по армейскому рукопашному бою на республиканском турнире имени В.Ф. </a:t>
            </a:r>
            <a:r>
              <a:rPr lang="ru-RU" sz="1200" dirty="0" err="1" smtClean="0"/>
              <a:t>Маргелова</a:t>
            </a:r>
            <a:r>
              <a:rPr lang="ru-RU" sz="1200" dirty="0"/>
              <a:t> </a:t>
            </a:r>
            <a:r>
              <a:rPr lang="ru-RU" sz="1200" dirty="0" smtClean="0"/>
              <a:t>в городе Набережные Челны.</a:t>
            </a:r>
            <a:endParaRPr lang="ru-RU" sz="1200" dirty="0"/>
          </a:p>
        </p:txBody>
      </p:sp>
      <p:pic>
        <p:nvPicPr>
          <p:cNvPr id="2054" name="Picture 6" descr="C:\Users\ПК\Downloads\IMG-20181226-WA003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64" y="2159559"/>
            <a:ext cx="1365844" cy="182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ПК\Downloads\iZPIIVHAL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08" y="2131447"/>
            <a:ext cx="1822492" cy="64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96988" y="5168984"/>
            <a:ext cx="24610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Новогодний турнир по бадминтону. Хамдеев </a:t>
            </a:r>
            <a:r>
              <a:rPr lang="ru-RU" sz="1200" dirty="0" err="1" smtClean="0"/>
              <a:t>Камиль</a:t>
            </a:r>
            <a:r>
              <a:rPr lang="ru-RU" sz="1200" dirty="0" smtClean="0"/>
              <a:t> занял третье место,Садриев </a:t>
            </a:r>
            <a:r>
              <a:rPr lang="ru-RU" sz="1200" dirty="0" err="1" smtClean="0"/>
              <a:t>Азат</a:t>
            </a:r>
            <a:r>
              <a:rPr lang="ru-RU" sz="1200" dirty="0" smtClean="0"/>
              <a:t>- пятое,Зайнуллин  </a:t>
            </a:r>
            <a:r>
              <a:rPr lang="ru-RU" sz="1200" dirty="0" err="1" smtClean="0"/>
              <a:t>Азат</a:t>
            </a:r>
            <a:r>
              <a:rPr lang="ru-RU" sz="1200" dirty="0" smtClean="0"/>
              <a:t>- тринадцатое.</a:t>
            </a:r>
            <a:endParaRPr lang="ru-RU" sz="1200" dirty="0"/>
          </a:p>
        </p:txBody>
      </p:sp>
      <p:pic>
        <p:nvPicPr>
          <p:cNvPr id="2059" name="Picture 11" descr="C:\Users\ПК\Downloads\image01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66" y="4300933"/>
            <a:ext cx="2160240" cy="92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ПК\Downloads\IMG-20181209-WA002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21" y="7321462"/>
            <a:ext cx="2407130" cy="180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ПК\Downloads\IMG-20181209-WA0045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331" y="6546046"/>
            <a:ext cx="1935573" cy="258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ПК\Downloads\20181209_12002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213" y="6546046"/>
            <a:ext cx="2092582" cy="1177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ПК\Downloads\christmas-berries-clipart-9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03" y="6012161"/>
            <a:ext cx="6170498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76164" y="6608140"/>
            <a:ext cx="2386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Первый  городской чемпионат по мягким кубикам. Финалисты </a:t>
            </a:r>
            <a:r>
              <a:rPr lang="ru-RU" sz="1200" dirty="0" smtClean="0"/>
              <a:t>игры -  </a:t>
            </a:r>
            <a:r>
              <a:rPr lang="ru-RU" sz="1200" dirty="0" smtClean="0"/>
              <a:t>7 Б класс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86159" y="395536"/>
            <a:ext cx="1275490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6063" y="4598042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764704" y="32465"/>
            <a:ext cx="6093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                     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596495" y="3133581"/>
            <a:ext cx="250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6063" y="2275054"/>
            <a:ext cx="304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</a:t>
            </a:r>
          </a:p>
          <a:p>
            <a:r>
              <a:rPr lang="ru-RU" sz="1200" dirty="0" smtClean="0"/>
              <a:t>              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pic>
        <p:nvPicPr>
          <p:cNvPr id="1026" name="Picture 2" descr="C:\Users\ПК\Downloads\i0XXWMM8W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4639991"/>
            <a:ext cx="6048672" cy="448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4703" y="46008"/>
            <a:ext cx="60756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Люди с безграничными возможностями</a:t>
            </a:r>
          </a:p>
          <a:p>
            <a:r>
              <a:rPr lang="ru-RU" sz="1400" dirty="0" smtClean="0"/>
              <a:t>В рамках Дня инвалидов наш 7 Б встретился с двукратным обладателем Кубка мира, многократным чемпионом РТ и РФ по лыжным гонкам, членом параолимпийской сборной РФ </a:t>
            </a:r>
            <a:r>
              <a:rPr lang="ru-RU" sz="1400" dirty="0" err="1" smtClean="0"/>
              <a:t>Рамилем</a:t>
            </a:r>
            <a:r>
              <a:rPr lang="ru-RU" sz="1400" dirty="0" smtClean="0"/>
              <a:t> </a:t>
            </a:r>
            <a:r>
              <a:rPr lang="ru-RU" sz="1400" dirty="0" err="1" smtClean="0"/>
              <a:t>Илалутдиновым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     </a:t>
            </a:r>
            <a:r>
              <a:rPr lang="ru-RU" sz="1400" dirty="0" err="1" smtClean="0"/>
              <a:t>Рамиль</a:t>
            </a:r>
            <a:r>
              <a:rPr lang="ru-RU" sz="1400" dirty="0" smtClean="0"/>
              <a:t> побывал в восьми странах мира! Практически в каждой стране он достигал самых высоких результатов. Нам было очень интересно слушать, как тренируются </a:t>
            </a:r>
            <a:r>
              <a:rPr lang="ru-RU" sz="1400" dirty="0" err="1" smtClean="0"/>
              <a:t>параолимпийцы</a:t>
            </a:r>
            <a:r>
              <a:rPr lang="ru-RU" sz="1400" dirty="0" smtClean="0"/>
              <a:t>. Кроме лыжных гонок наш гость занимается и </a:t>
            </a:r>
            <a:r>
              <a:rPr lang="ru-RU" sz="1400" dirty="0" err="1" smtClean="0"/>
              <a:t>следж</a:t>
            </a:r>
            <a:r>
              <a:rPr lang="ru-RU" sz="1400" dirty="0" smtClean="0"/>
              <a:t> – хоккеем(</a:t>
            </a:r>
            <a:r>
              <a:rPr lang="ru-RU" sz="1400" dirty="0" err="1"/>
              <a:t>Следж</a:t>
            </a:r>
            <a:r>
              <a:rPr lang="ru-RU" sz="1400" dirty="0"/>
              <a:t>-хоккей или хоккей на санях — командная </a:t>
            </a:r>
            <a:r>
              <a:rPr lang="ru-RU" sz="1400" dirty="0" smtClean="0"/>
              <a:t>спортивная игра </a:t>
            </a:r>
            <a:r>
              <a:rPr lang="ru-RU" sz="1400" dirty="0"/>
              <a:t> на </a:t>
            </a:r>
            <a:r>
              <a:rPr lang="ru-RU" sz="1400" dirty="0" smtClean="0"/>
              <a:t>льду , </a:t>
            </a:r>
            <a:r>
              <a:rPr lang="ru-RU" sz="1400" dirty="0"/>
              <a:t>аналог хоккея с </a:t>
            </a:r>
            <a:r>
              <a:rPr lang="ru-RU" sz="1400" dirty="0" smtClean="0"/>
              <a:t>шайбой</a:t>
            </a:r>
            <a:r>
              <a:rPr lang="ru-RU" sz="1400" dirty="0"/>
              <a:t> для людей с ограниченными </a:t>
            </a:r>
            <a:r>
              <a:rPr lang="ru-RU" sz="1400" dirty="0" smtClean="0"/>
              <a:t>возможностями). 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Скромный, сильный духом и телом, уверенный в себе, очень простой и лёгкий в общении </a:t>
            </a:r>
            <a:r>
              <a:rPr lang="ru-RU" sz="1400" dirty="0" err="1" smtClean="0"/>
              <a:t>Рамиль</a:t>
            </a:r>
            <a:r>
              <a:rPr lang="ru-RU" sz="1400" dirty="0"/>
              <a:t> </a:t>
            </a:r>
            <a:r>
              <a:rPr lang="ru-RU" sz="1400" dirty="0" smtClean="0"/>
              <a:t> </a:t>
            </a:r>
            <a:r>
              <a:rPr lang="ru-RU" sz="1400" dirty="0" smtClean="0"/>
              <a:t>покорил нас своим железным характером. И очень хочется верить, что самые большие победы ждут его впереди!</a:t>
            </a:r>
          </a:p>
          <a:p>
            <a:pPr algn="r"/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</a:t>
            </a:r>
            <a:r>
              <a:rPr lang="ru-RU" sz="1200" dirty="0" err="1" smtClean="0"/>
              <a:t>П.Дылева</a:t>
            </a:r>
            <a:r>
              <a:rPr lang="ru-RU" sz="1200" dirty="0" smtClean="0"/>
              <a:t>, ученица 7 б класса</a:t>
            </a:r>
            <a:endParaRPr lang="ru-RU" sz="12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1" y="3105685"/>
            <a:ext cx="1963909" cy="153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Исмагилова\Desktop\642422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861" y="3154552"/>
            <a:ext cx="1852515" cy="148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Исмагилова\Desktop\RIAN_01060155.LR.ru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3" y="2915817"/>
            <a:ext cx="2209428" cy="172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1" y="2356813"/>
            <a:ext cx="613352" cy="73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92008" y="2771800"/>
            <a:ext cx="864097" cy="122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3491880"/>
            <a:ext cx="720080" cy="1195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94" y="33343"/>
            <a:ext cx="1653094" cy="84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6" y="8022610"/>
            <a:ext cx="5850617" cy="11308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708" y="4802900"/>
            <a:ext cx="1912189" cy="9255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94687" y="4966419"/>
            <a:ext cx="26642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эти предновогодние </a:t>
            </a:r>
            <a:r>
              <a:rPr lang="ru-RU" sz="1400" dirty="0" smtClean="0"/>
              <a:t>дни наши </a:t>
            </a:r>
            <a:r>
              <a:rPr lang="ru-RU" sz="1400" dirty="0"/>
              <a:t>учителя </a:t>
            </a:r>
            <a:r>
              <a:rPr lang="ru-RU" sz="1400" dirty="0" err="1"/>
              <a:t>Ляйсан</a:t>
            </a:r>
            <a:r>
              <a:rPr lang="ru-RU" sz="1400" dirty="0"/>
              <a:t> Робертовна и Оксана Александровна вступили в законный брак. От всей души поздравляем вас с этим чудесным днем! Желаем вам любви, взаимопонимания, счастья. Чтобы в вашем доме царила гармония, а жизненный путь был усеян лепестками роз! </a:t>
            </a:r>
            <a:r>
              <a:rPr lang="ru-RU" sz="1400"/>
              <a:t>Будьте </a:t>
            </a:r>
            <a:r>
              <a:rPr lang="ru-RU" sz="1400" smtClean="0"/>
              <a:t>счастливы, </a:t>
            </a:r>
            <a:r>
              <a:rPr lang="ru-RU" sz="1400" dirty="0"/>
              <a:t>и пусть никакая беда не сможет потушить ваш семейный очаг.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23" name="Picture 4" descr="C:\Users\ПК\Downloads\IMG-20181228-WA00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88" y="5688985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ПК\Downloads\IMG-20181228-WA00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56" y="4843407"/>
            <a:ext cx="1733947" cy="235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ПК\Downloads\2320976-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425" y="6296258"/>
            <a:ext cx="1625452" cy="181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год кудьтуры"/>
          <p:cNvSpPr>
            <a:spLocks noChangeAspect="1" noChangeArrowheads="1"/>
          </p:cNvSpPr>
          <p:nvPr/>
        </p:nvSpPr>
        <p:spPr bwMode="auto">
          <a:xfrm>
            <a:off x="63500" y="-136525"/>
            <a:ext cx="51339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057" y="8136505"/>
            <a:ext cx="1409816" cy="96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077616" y="33343"/>
            <a:ext cx="47803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2019 год- Год театра </a:t>
            </a:r>
          </a:p>
          <a:p>
            <a:r>
              <a:rPr lang="ru-RU" sz="1200" dirty="0" smtClean="0"/>
              <a:t>        Наша </a:t>
            </a:r>
            <a:r>
              <a:rPr lang="ru-RU" sz="1200" dirty="0"/>
              <a:t>страна огромна и велика, но, как и </a:t>
            </a:r>
            <a:r>
              <a:rPr lang="ru-RU" sz="1200" dirty="0" smtClean="0"/>
              <a:t>везде, </a:t>
            </a:r>
            <a:r>
              <a:rPr lang="ru-RU" sz="1200" dirty="0"/>
              <a:t>есть свои проблемы или вопросы </a:t>
            </a:r>
            <a:r>
              <a:rPr lang="ru-RU" sz="1200" dirty="0" smtClean="0"/>
              <a:t>,которые </a:t>
            </a:r>
            <a:r>
              <a:rPr lang="ru-RU" sz="1200" dirty="0"/>
              <a:t>надо решать, мобилизовав все ресурсы страны, как </a:t>
            </a:r>
            <a:r>
              <a:rPr lang="ru-RU" sz="1200" dirty="0" smtClean="0"/>
              <a:t>финансовые, </a:t>
            </a:r>
            <a:r>
              <a:rPr lang="ru-RU" sz="1200" dirty="0"/>
              <a:t>так и народные. Вероятно, поэтому Президент Российской Федерации ежегодно издает указы, под эгидой которых проходит тот или иной год</a:t>
            </a:r>
            <a:r>
              <a:rPr lang="ru-RU" sz="1200" dirty="0" smtClean="0"/>
              <a:t>.</a:t>
            </a:r>
          </a:p>
          <a:p>
            <a:r>
              <a:rPr lang="ru-RU" sz="1200" b="1" dirty="0"/>
              <a:t>2019 год объявлен в России Годом театра, соответствующий указ подписал </a:t>
            </a:r>
            <a:r>
              <a:rPr lang="ru-RU" sz="1200" b="1" dirty="0" smtClean="0"/>
              <a:t>президент</a:t>
            </a:r>
          </a:p>
          <a:p>
            <a:r>
              <a:rPr lang="ru-RU" sz="1200" b="1" dirty="0"/>
              <a:t> </a:t>
            </a:r>
            <a:r>
              <a:rPr lang="ru-RU" sz="1200" b="1" dirty="0" smtClean="0"/>
              <a:t>      </a:t>
            </a:r>
            <a:r>
              <a:rPr lang="ru-RU" sz="1200" dirty="0"/>
              <a:t>2019 год в Татарстане объявлен Годом рабочих профессий. Об этом заявил на ежегодном послании Госсовету Татарстана президент республики </a:t>
            </a:r>
            <a:r>
              <a:rPr lang="ru-RU" sz="1200" b="1" dirty="0"/>
              <a:t>Рустам </a:t>
            </a:r>
            <a:r>
              <a:rPr lang="ru-RU" sz="1200" b="1" dirty="0" err="1" smtClean="0"/>
              <a:t>Минниханов</a:t>
            </a:r>
            <a:r>
              <a:rPr lang="ru-RU" sz="1200" b="1" dirty="0" smtClean="0"/>
              <a:t>.</a:t>
            </a:r>
            <a:endParaRPr lang="ru-RU" sz="1200" dirty="0"/>
          </a:p>
        </p:txBody>
      </p:sp>
      <p:sp>
        <p:nvSpPr>
          <p:cNvPr id="14" name="AutoShape 5" descr="http://parkorel.ru/template/i/events/2019%20%D0%B3%D0%BE%D0%B4%20%D0%B2%20%D0%A0%D0%BE%D1%81%D1%81%D0%B8%D0%B9%D1%81%D0%BA%D0%BE%D0%B9%20%D0%A4%D0%B5%D0%B4%D0%B5%D1%80%D0%B0%D1%86%D0%B8%D0%B8%20%D0%BE%D0%B1%D1%8A%D1%8F%D0%B2%D0%BB%D0%B5%D0%BD%20%D0%93%D0%BE%D0%B4%D0%BE%D0%BC%20%D1%82%D0%B5%D0%B0%D1%82%D1%80%D0%B0/%D0%93%D0%BE%D0%B4_%D1%82%D0%B5%D0%B0%D1%82%D1%80%D0%B0_1200.jp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94" y="889680"/>
            <a:ext cx="1357420" cy="124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37" y="8055342"/>
            <a:ext cx="1296144" cy="104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C:\Users\ПК\Downloads\Christmas-Branch-PNG-Transparent-Image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31" y="2085843"/>
            <a:ext cx="6061269" cy="54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Волна 26"/>
          <p:cNvSpPr/>
          <p:nvPr/>
        </p:nvSpPr>
        <p:spPr>
          <a:xfrm>
            <a:off x="802096" y="4687450"/>
            <a:ext cx="6055904" cy="115450"/>
          </a:xfrm>
          <a:prstGeom prst="wav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733152" y="2771800"/>
            <a:ext cx="20551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/>
              <a:t>МарьВанна</a:t>
            </a:r>
            <a:r>
              <a:rPr lang="ru-RU" sz="1200" dirty="0"/>
              <a:t> распинается перед пятым «В»: </a:t>
            </a:r>
            <a:br>
              <a:rPr lang="ru-RU" sz="1200" dirty="0"/>
            </a:br>
            <a:r>
              <a:rPr lang="ru-RU" sz="1200" dirty="0"/>
              <a:t>— Какое это время: «он убирает, она убирает, ты убираешь...»? </a:t>
            </a:r>
            <a:br>
              <a:rPr lang="ru-RU" sz="1200" dirty="0"/>
            </a:br>
            <a:r>
              <a:rPr lang="ru-RU" sz="1200" dirty="0" smtClean="0"/>
              <a:t>Вовочка  задумчиво</a:t>
            </a:r>
            <a:r>
              <a:rPr lang="ru-RU" sz="1200" dirty="0"/>
              <a:t>: </a:t>
            </a:r>
            <a:br>
              <a:rPr lang="ru-RU" sz="1200" dirty="0"/>
            </a:br>
            <a:r>
              <a:rPr lang="ru-RU" sz="1200" dirty="0"/>
              <a:t>— Должно быть — предновогоднее.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88347" y="2820591"/>
            <a:ext cx="21528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Мама сыну: — Кто тебя научил говорить «Черт побери?». </a:t>
            </a:r>
            <a:br>
              <a:rPr lang="ru-RU" sz="1200" dirty="0"/>
            </a:br>
            <a:r>
              <a:rPr lang="ru-RU" sz="1200" dirty="0"/>
              <a:t>— Дед Мороз. </a:t>
            </a:r>
            <a:br>
              <a:rPr lang="ru-RU" sz="1200" dirty="0"/>
            </a:br>
            <a:r>
              <a:rPr lang="ru-RU" sz="1200" dirty="0"/>
              <a:t>— Не обманывай. </a:t>
            </a:r>
            <a:br>
              <a:rPr lang="ru-RU" sz="1200" dirty="0"/>
            </a:br>
            <a:r>
              <a:rPr lang="ru-RU" sz="1200" dirty="0"/>
              <a:t>— Клянусь! Ночью он пришел с подарком для меня, ударился об угол стола, и как </a:t>
            </a:r>
            <a:r>
              <a:rPr lang="ru-RU" sz="1200" dirty="0" smtClean="0"/>
              <a:t>раз  </a:t>
            </a:r>
            <a:r>
              <a:rPr lang="ru-RU" sz="1200" dirty="0"/>
              <a:t>это и сказал. 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5316046" y="2801541"/>
            <a:ext cx="15841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Приходит сынок к маме и говорит:</a:t>
            </a:r>
            <a:br>
              <a:rPr lang="ru-RU" sz="1200" dirty="0"/>
            </a:br>
            <a:r>
              <a:rPr lang="ru-RU" sz="1200" dirty="0"/>
              <a:t>- </a:t>
            </a:r>
            <a:r>
              <a:rPr lang="ru-RU" sz="1200" dirty="0" smtClean="0"/>
              <a:t>Мам, </a:t>
            </a:r>
            <a:r>
              <a:rPr lang="ru-RU" sz="1200" dirty="0"/>
              <a:t>там ёлка </a:t>
            </a:r>
            <a:r>
              <a:rPr lang="ru-RU" sz="1200" dirty="0" smtClean="0"/>
              <a:t>горит.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- Сынок она не горит, а сияет.</a:t>
            </a:r>
            <a:br>
              <a:rPr lang="ru-RU" sz="1200" dirty="0"/>
            </a:br>
            <a:r>
              <a:rPr lang="ru-RU" sz="1200" dirty="0"/>
              <a:t>Прибегает сынок к маме и говорит:</a:t>
            </a:r>
            <a:br>
              <a:rPr lang="ru-RU" sz="1200" dirty="0"/>
            </a:br>
            <a:r>
              <a:rPr lang="ru-RU" sz="1200" dirty="0"/>
              <a:t>- Мам там уже занавески сияют.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2739</TotalTime>
  <Words>708</Words>
  <Application>Microsoft Office PowerPoint</Application>
  <PresentationFormat>Экран (4:3)</PresentationFormat>
  <Paragraphs>75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249</cp:revision>
  <cp:lastPrinted>2016-02-13T10:54:32Z</cp:lastPrinted>
  <dcterms:created xsi:type="dcterms:W3CDTF">2013-09-28T04:10:37Z</dcterms:created>
  <dcterms:modified xsi:type="dcterms:W3CDTF">2019-01-03T21:42:40Z</dcterms:modified>
</cp:coreProperties>
</file>