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</p14:sldIdLst>
        </p14:section>
        <p14:section name="Раздел без заголовка" id="{48AFFC37-7B65-45CB-9C97-8F38DD769B5E}">
          <p14:sldIdLst>
            <p14:sldId id="258"/>
            <p14:sldId id="259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286" autoAdjust="0"/>
  </p:normalViewPr>
  <p:slideViewPr>
    <p:cSldViewPr>
      <p:cViewPr>
        <p:scale>
          <a:sx n="100" d="100"/>
          <a:sy n="100" d="100"/>
        </p:scale>
        <p:origin x="-1218" y="-1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09.05.2019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jpe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40" y="6926360"/>
            <a:ext cx="6065265" cy="222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432" y="598716"/>
            <a:ext cx="1471373" cy="1365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ПК\Desktop\depositphotos_77275250-stock-photo-apple-tree-blossoms-with-gree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40" y="947830"/>
            <a:ext cx="3368540" cy="700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3034" y="938719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88640" y="-4761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833664" y="3395921"/>
            <a:ext cx="3024336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0782" y="5"/>
            <a:ext cx="1427221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апрель 2019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ru-RU" sz="1100" dirty="0"/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51447" y="8746580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764700" y="7452320"/>
            <a:ext cx="6093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 </a:t>
            </a:r>
            <a:r>
              <a:rPr lang="ru-RU" sz="1200" dirty="0" smtClean="0"/>
              <a:t>        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393023" y="5445388"/>
            <a:ext cx="3505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38038" y="4037599"/>
            <a:ext cx="33005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64700" y="1510789"/>
            <a:ext cx="59896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    </a:t>
            </a:r>
            <a:r>
              <a:rPr lang="ru-RU" sz="1400" b="1" dirty="0" smtClean="0">
                <a:solidFill>
                  <a:srgbClr val="FF0000"/>
                </a:solidFill>
              </a:rPr>
              <a:t>Уважаемые коллеги, учащиеся, родители!</a:t>
            </a:r>
          </a:p>
          <a:p>
            <a:pPr algn="just"/>
            <a:r>
              <a:rPr lang="ru-RU" sz="1400" b="1" dirty="0" smtClean="0"/>
              <a:t>          Поздравляю вас с первым днём мая. Желаю вам радости и вдохновения от совместного труда, коллективной сплочённости и единения. Смело ставьте перед собой цели и покоряйте вершины. Пусть результаты вашего труда радуют и вдохновляют на дальнейшие свершения! С Первомаем, с Днём труда! Желаю трудиться на славу и взамен всегда получать щедрое вознаграждение, полной самореализации в работе и больших возможностей для воплощения всех возникающих идей. Также хочу пожелать счастливо жить,верить,мечтать,трудиться,любить и радоваться каждому новому дню без усталости, без печали и безо всяких сомнений!</a:t>
            </a:r>
          </a:p>
          <a:p>
            <a:pPr algn="r"/>
            <a:r>
              <a:rPr lang="ru-RU" sz="1400" b="1" dirty="0"/>
              <a:t> </a:t>
            </a:r>
            <a:r>
              <a:rPr lang="ru-RU" sz="1400" b="1" dirty="0" smtClean="0"/>
              <a:t>                                              </a:t>
            </a:r>
            <a:r>
              <a:rPr lang="ru-RU" sz="1200" b="1" dirty="0" smtClean="0"/>
              <a:t>Директор школы </a:t>
            </a:r>
            <a:r>
              <a:rPr lang="ru-RU" sz="1200" b="1" dirty="0" err="1" smtClean="0"/>
              <a:t>О.М.Ягафарова</a:t>
            </a:r>
            <a:endParaRPr lang="ru-RU" sz="12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780540" y="469364"/>
            <a:ext cx="47281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600" b="1" dirty="0" smtClean="0"/>
              <a:t>«Истинное </a:t>
            </a:r>
            <a:r>
              <a:rPr lang="ru-RU" sz="1600" b="1" dirty="0"/>
              <a:t>сокровище для людей — умение </a:t>
            </a:r>
            <a:r>
              <a:rPr lang="ru-RU" sz="1600" b="1" dirty="0" smtClean="0"/>
              <a:t>трудиться»</a:t>
            </a:r>
            <a:r>
              <a:rPr lang="ru-RU" sz="1600" dirty="0" smtClean="0"/>
              <a:t>.</a:t>
            </a:r>
          </a:p>
          <a:p>
            <a:pPr fontAlgn="base"/>
            <a:r>
              <a:rPr lang="ru-RU" sz="1600" b="1" dirty="0"/>
              <a:t> </a:t>
            </a:r>
            <a:r>
              <a:rPr lang="ru-RU" sz="1600" b="1" dirty="0" smtClean="0"/>
              <a:t>                                                                          </a:t>
            </a:r>
            <a:r>
              <a:rPr lang="ru-RU" sz="1400" b="1" dirty="0"/>
              <a:t>Эзоп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85184" y="59401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3236319" y="97795"/>
            <a:ext cx="385362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603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1603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Helvetica Neue"/>
                <a:cs typeface="Arial" pitchFamily="34" charset="0"/>
              </a:rPr>
              <a:t>!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0540" y="4037599"/>
            <a:ext cx="324036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</a:rPr>
              <a:t>Весна. Победа. Сколько ж в двух словах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И счастья безграничного, и боли.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Так пусть же в наших жизнях и сердцах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Не будет места ни вражде, ни злобе.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Давайте сохраним мы этот мир,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Убережём от гибели и взрывов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И будущее наше защитим,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Пока Земля от горя не остыла.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В проломе встанем за своих детей,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Чтоб окружали их добро и счастье,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Чтоб нам растить спокойно сыновей,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И внуков не коснулись чтоб напасти.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Желаем всем улыбок и любви,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Пусть в семьях ваших май продлится вечно!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Пусть излучают свет все ваши дни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И дарят радость жизни бесконечно!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dirty="0" smtClean="0"/>
              <a:t>                         (</a:t>
            </a:r>
            <a:r>
              <a:rPr lang="ru-RU" sz="1200" i="1" dirty="0" smtClean="0"/>
              <a:t>Дементьева </a:t>
            </a:r>
            <a:r>
              <a:rPr lang="ru-RU" sz="1200" i="1" dirty="0"/>
              <a:t>Татьяна)</a:t>
            </a:r>
            <a:br>
              <a:rPr lang="ru-RU" sz="1200" i="1" dirty="0"/>
            </a:b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38600" y="5531697"/>
            <a:ext cx="3429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rgbClr val="FF0000"/>
                </a:solidFill>
              </a:rPr>
              <a:t>Примите наши поздравленья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В прекрасный, яркий, майский день!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Пусть будет ваше настроение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Всегда цветущим, как сирень,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Пусть буде жизнь прекрасна ваша,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И дети счастливы всегда,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Пусть дом ваш будет полной чашей!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Удачи, счастья и добра!</a:t>
            </a: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4176098"/>
            <a:ext cx="2807253" cy="1453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44" y="7970330"/>
            <a:ext cx="1963989" cy="116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C:\Users\ПК\Desktop\foto-cvetov15_sma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433" y="1547665"/>
            <a:ext cx="1034548" cy="13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764707" y="611565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64707" y="0"/>
            <a:ext cx="378213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1400" b="1" dirty="0" smtClean="0"/>
              <a:t>Talenta-2019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27 апреля в гимназии №5 проводился III Открытый зональный фестиваль-конкурс на иностранных языках "Talenta-2019".</a:t>
            </a:r>
          </a:p>
          <a:p>
            <a:pPr fontAlgn="base"/>
            <a:r>
              <a:rPr lang="ru-RU" sz="1400" dirty="0"/>
              <a:t>Учащиеся 2а класса под руководством учителей английского языка </a:t>
            </a:r>
            <a:r>
              <a:rPr lang="ru-RU" sz="1400" dirty="0" err="1"/>
              <a:t>Махияновой</a:t>
            </a:r>
            <a:r>
              <a:rPr lang="ru-RU" sz="1400" dirty="0"/>
              <a:t> Э.А. и </a:t>
            </a:r>
            <a:r>
              <a:rPr lang="ru-RU" sz="1400" dirty="0" err="1"/>
              <a:t>Тукаевой</a:t>
            </a:r>
            <a:r>
              <a:rPr lang="ru-RU" sz="1400" dirty="0"/>
              <a:t> Р.Х. представили на фестиваль английскую сказку "Рыжая курочка и зернышко" и стали лауреатами фестиваля.</a:t>
            </a:r>
          </a:p>
          <a:p>
            <a:pPr fontAlgn="base"/>
            <a:r>
              <a:rPr lang="ru-RU" sz="1400" dirty="0"/>
              <a:t>Поздравляем лауреатов с хорошим выступлением и выражаем благодарность родителям за поддержку! Так держать!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1070" y="1971249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sz="1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907" y="18657"/>
            <a:ext cx="2266534" cy="1529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767" y="1047540"/>
            <a:ext cx="2017841" cy="1508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56" y="2696313"/>
            <a:ext cx="1466850" cy="180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371" y="2915816"/>
            <a:ext cx="203707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371071" y="2797933"/>
            <a:ext cx="23540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По плаванию общекомандное первое место.</a:t>
            </a:r>
          </a:p>
          <a:p>
            <a:endParaRPr lang="ru-RU" sz="1400" dirty="0" smtClean="0"/>
          </a:p>
          <a:p>
            <a:pPr algn="ctr"/>
            <a:r>
              <a:rPr lang="ru-RU" sz="1400" dirty="0" smtClean="0"/>
              <a:t>Ковалёв К.- победа в республиканских соревнованиях по шахматам</a:t>
            </a:r>
            <a:endParaRPr lang="ru-RU" sz="1400" dirty="0"/>
          </a:p>
        </p:txBody>
      </p:sp>
      <p:sp>
        <p:nvSpPr>
          <p:cNvPr id="24" name="Стрелка влево 23"/>
          <p:cNvSpPr/>
          <p:nvPr/>
        </p:nvSpPr>
        <p:spPr>
          <a:xfrm>
            <a:off x="2492895" y="2915816"/>
            <a:ext cx="432049" cy="11732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717033" y="3598152"/>
            <a:ext cx="827874" cy="1077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882019" y="2544676"/>
            <a:ext cx="1975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Поздравляем!!!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84784" y="4499992"/>
            <a:ext cx="482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 мгновения спортивного праздника</a:t>
            </a:r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61" y="4779888"/>
            <a:ext cx="1962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934" y="4858633"/>
            <a:ext cx="1962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61" y="6248405"/>
            <a:ext cx="1962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94" y="7686625"/>
            <a:ext cx="1962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019" y="7686625"/>
            <a:ext cx="19621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2762854" y="4780771"/>
            <a:ext cx="312489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Спорт </a:t>
            </a:r>
            <a:r>
              <a:rPr lang="ru-RU" sz="1200" b="1" dirty="0">
                <a:solidFill>
                  <a:srgbClr val="FF0000"/>
                </a:solidFill>
              </a:rPr>
              <a:t>в нашей жизни значит немало.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С детства твердила об этом мне мама.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В нашей семье мы со спортом дружны.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Нам состязания очень нужны</a:t>
            </a:r>
            <a:r>
              <a:rPr lang="ru-RU" sz="1200" dirty="0" smtClean="0"/>
              <a:t>.</a:t>
            </a:r>
          </a:p>
          <a:p>
            <a:endParaRPr lang="ru-RU" sz="1200" dirty="0"/>
          </a:p>
          <a:p>
            <a:r>
              <a:rPr lang="ru-RU" sz="1200" dirty="0"/>
              <a:t>Вышел папа на ковер.</a:t>
            </a:r>
            <a:br>
              <a:rPr lang="ru-RU" sz="1200" dirty="0"/>
            </a:br>
            <a:r>
              <a:rPr lang="ru-RU" sz="1200" dirty="0"/>
              <a:t>Он, конечно, не боксер...</a:t>
            </a:r>
            <a:br>
              <a:rPr lang="ru-RU" sz="1200" dirty="0"/>
            </a:br>
            <a:r>
              <a:rPr lang="ru-RU" sz="1200" dirty="0"/>
              <a:t>Но когда ударил правой,</a:t>
            </a:r>
            <a:br>
              <a:rPr lang="ru-RU" sz="1200" dirty="0"/>
            </a:br>
            <a:r>
              <a:rPr lang="ru-RU" sz="1200" dirty="0"/>
              <a:t>Зал взорвался криком: "Браво!"</a:t>
            </a:r>
            <a:br>
              <a:rPr lang="ru-RU" sz="1200" dirty="0"/>
            </a:br>
            <a:r>
              <a:rPr lang="ru-RU" sz="1200" dirty="0"/>
              <a:t>Папа, что ты натворил?!</a:t>
            </a:r>
            <a:br>
              <a:rPr lang="ru-RU" sz="1200" dirty="0"/>
            </a:br>
            <a:r>
              <a:rPr lang="ru-RU" sz="1200" dirty="0"/>
              <a:t>Ты жюри все завалил</a:t>
            </a:r>
            <a:r>
              <a:rPr lang="ru-RU" sz="1200" dirty="0" smtClean="0"/>
              <a:t>!</a:t>
            </a:r>
          </a:p>
          <a:p>
            <a:pPr algn="ctr"/>
            <a:endParaRPr lang="ru-RU" sz="1200" dirty="0"/>
          </a:p>
          <a:p>
            <a:r>
              <a:rPr lang="ru-RU" sz="1200" b="1" dirty="0" smtClean="0">
                <a:solidFill>
                  <a:srgbClr val="FF0000"/>
                </a:solidFill>
              </a:rPr>
              <a:t>Бабушка </a:t>
            </a:r>
            <a:r>
              <a:rPr lang="ru-RU" sz="1200" b="1" dirty="0">
                <a:solidFill>
                  <a:srgbClr val="FF0000"/>
                </a:solidFill>
              </a:rPr>
              <a:t>взялась за гири.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Репортаж в прямом эфире.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Пусть завидует Ван </a:t>
            </a:r>
            <a:r>
              <a:rPr lang="ru-RU" sz="1200" b="1" dirty="0" err="1">
                <a:solidFill>
                  <a:srgbClr val="FF0000"/>
                </a:solidFill>
              </a:rPr>
              <a:t>Дамм</a:t>
            </a:r>
            <a:r>
              <a:rPr lang="ru-RU" sz="1200" b="1" dirty="0">
                <a:solidFill>
                  <a:srgbClr val="FF0000"/>
                </a:solidFill>
              </a:rPr>
              <a:t>!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Сто пятнадцать </a:t>
            </a:r>
            <a:r>
              <a:rPr lang="ru-RU" sz="1200" b="1" dirty="0" smtClean="0">
                <a:solidFill>
                  <a:srgbClr val="FF0000"/>
                </a:solidFill>
              </a:rPr>
              <a:t>килограмм</a:t>
            </a:r>
            <a:r>
              <a:rPr lang="ru-RU" sz="1200" b="1" dirty="0">
                <a:solidFill>
                  <a:srgbClr val="FF0000"/>
                </a:solidFill>
              </a:rPr>
              <a:t/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Поднимает без усилий.</a:t>
            </a:r>
            <a:br>
              <a:rPr lang="ru-RU" sz="1200" b="1" dirty="0">
                <a:solidFill>
                  <a:srgbClr val="FF0000"/>
                </a:solidFill>
              </a:rPr>
            </a:br>
            <a:r>
              <a:rPr lang="ru-RU" sz="1200" b="1" dirty="0">
                <a:solidFill>
                  <a:srgbClr val="FF0000"/>
                </a:solidFill>
              </a:rPr>
              <a:t>Не сыскать ей равных в мире.</a:t>
            </a:r>
          </a:p>
          <a:p>
            <a:endParaRPr lang="ru-RU" sz="1200" dirty="0"/>
          </a:p>
        </p:txBody>
      </p:sp>
      <p:sp>
        <p:nvSpPr>
          <p:cNvPr id="29" name="TextBox 28"/>
          <p:cNvSpPr txBox="1"/>
          <p:nvPr/>
        </p:nvSpPr>
        <p:spPr>
          <a:xfrm>
            <a:off x="4882018" y="6306433"/>
            <a:ext cx="21028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FF0000"/>
                </a:solidFill>
              </a:rPr>
              <a:t>Тут и маму запустили.</a:t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</a:rPr>
              <a:t>Наша мама в вольном стиле</a:t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</a:rPr>
              <a:t>На скакалке скачет ловко.</a:t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</a:rPr>
              <a:t>Вот что значит тренировка!</a:t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</a:rPr>
              <a:t>Доскакала бы до ста.</a:t>
            </a:r>
            <a:br>
              <a:rPr lang="ru-RU" sz="1200" dirty="0">
                <a:solidFill>
                  <a:srgbClr val="FF0000"/>
                </a:solidFill>
              </a:rPr>
            </a:br>
            <a:r>
              <a:rPr lang="ru-RU" sz="1200" dirty="0">
                <a:solidFill>
                  <a:srgbClr val="FF0000"/>
                </a:solidFill>
              </a:rPr>
              <a:t>Жаль, что зал считать устал.</a:t>
            </a:r>
          </a:p>
        </p:txBody>
      </p:sp>
      <p:sp>
        <p:nvSpPr>
          <p:cNvPr id="30" name="Овал 29"/>
          <p:cNvSpPr/>
          <p:nvPr/>
        </p:nvSpPr>
        <p:spPr>
          <a:xfrm>
            <a:off x="6425952" y="8748464"/>
            <a:ext cx="432048" cy="3859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2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33" y="4211960"/>
            <a:ext cx="1634455" cy="1273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16832" y="12229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Шагыйрь</a:t>
            </a:r>
            <a:r>
              <a:rPr lang="ru-RU" b="1" dirty="0"/>
              <a:t> </a:t>
            </a:r>
            <a:r>
              <a:rPr lang="ru-RU" b="1" dirty="0" err="1"/>
              <a:t>рухы</a:t>
            </a:r>
            <a:r>
              <a:rPr lang="ru-RU" b="1" dirty="0"/>
              <a:t> </a:t>
            </a:r>
            <a:r>
              <a:rPr lang="ru-RU" b="1" dirty="0" err="1"/>
              <a:t>безнең</a:t>
            </a:r>
            <a:r>
              <a:rPr lang="ru-RU" b="1" dirty="0"/>
              <a:t> </a:t>
            </a:r>
            <a:r>
              <a:rPr lang="ru-RU" b="1" dirty="0" err="1"/>
              <a:t>күңелләрдә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6433" y="391905"/>
            <a:ext cx="609329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            Тукай </a:t>
            </a:r>
            <a:r>
              <a:rPr lang="ru-RU" sz="1200" dirty="0" err="1"/>
              <a:t>иҗаты</a:t>
            </a:r>
            <a:r>
              <a:rPr lang="ru-RU" sz="1200" dirty="0"/>
              <a:t> </a:t>
            </a:r>
            <a:r>
              <a:rPr lang="ru-RU" sz="1200" dirty="0" err="1"/>
              <a:t>Җиһанга</a:t>
            </a:r>
            <a:r>
              <a:rPr lang="ru-RU" sz="1200" dirty="0"/>
              <a:t> </a:t>
            </a:r>
            <a:r>
              <a:rPr lang="ru-RU" sz="1200" dirty="0" err="1"/>
              <a:t>ямь</a:t>
            </a:r>
            <a:r>
              <a:rPr lang="ru-RU" sz="1200" dirty="0"/>
              <a:t>, </a:t>
            </a:r>
            <a:r>
              <a:rPr lang="ru-RU" sz="1200" dirty="0" err="1"/>
              <a:t>яктылык</a:t>
            </a:r>
            <a:r>
              <a:rPr lang="ru-RU" sz="1200" dirty="0"/>
              <a:t> </a:t>
            </a:r>
            <a:r>
              <a:rPr lang="ru-RU" sz="1200" dirty="0" err="1"/>
              <a:t>чыганагы</a:t>
            </a:r>
            <a:r>
              <a:rPr lang="ru-RU" sz="1200" dirty="0"/>
              <a:t>, </a:t>
            </a:r>
            <a:r>
              <a:rPr lang="ru-RU" sz="1200" dirty="0" err="1"/>
              <a:t>яшәү</a:t>
            </a:r>
            <a:r>
              <a:rPr lang="ru-RU" sz="1200" dirty="0"/>
              <a:t> </a:t>
            </a:r>
            <a:r>
              <a:rPr lang="ru-RU" sz="1200" dirty="0" err="1"/>
              <a:t>көче</a:t>
            </a:r>
            <a:r>
              <a:rPr lang="ru-RU" sz="1200" dirty="0"/>
              <a:t> </a:t>
            </a:r>
            <a:r>
              <a:rPr lang="ru-RU" sz="1200" dirty="0" err="1"/>
              <a:t>бөркеп</a:t>
            </a:r>
            <a:r>
              <a:rPr lang="ru-RU" sz="1200" dirty="0"/>
              <a:t>, </a:t>
            </a:r>
            <a:r>
              <a:rPr lang="ru-RU" sz="1200" dirty="0" err="1"/>
              <a:t>җирне</a:t>
            </a:r>
            <a:r>
              <a:rPr lang="ru-RU" sz="1200" dirty="0"/>
              <a:t>, </a:t>
            </a:r>
            <a:r>
              <a:rPr lang="ru-RU" sz="1200" dirty="0" err="1"/>
              <a:t>күңелләрне</a:t>
            </a:r>
            <a:r>
              <a:rPr lang="ru-RU" sz="1200" dirty="0"/>
              <a:t> </a:t>
            </a:r>
            <a:r>
              <a:rPr lang="ru-RU" sz="1200" dirty="0" err="1"/>
              <a:t>җылытып</a:t>
            </a:r>
            <a:r>
              <a:rPr lang="ru-RU" sz="1200" dirty="0"/>
              <a:t> </a:t>
            </a:r>
            <a:r>
              <a:rPr lang="ru-RU" sz="1200" dirty="0" err="1"/>
              <a:t>торучы</a:t>
            </a:r>
            <a:r>
              <a:rPr lang="ru-RU" sz="1200" dirty="0"/>
              <a:t> </a:t>
            </a:r>
            <a:r>
              <a:rPr lang="ru-RU" sz="1200" dirty="0" err="1"/>
              <a:t>мәңгелек</a:t>
            </a:r>
            <a:r>
              <a:rPr lang="ru-RU" sz="1200" dirty="0"/>
              <a:t> </a:t>
            </a:r>
            <a:r>
              <a:rPr lang="ru-RU" sz="1200" dirty="0" err="1"/>
              <a:t>кояш</a:t>
            </a:r>
            <a:r>
              <a:rPr lang="ru-RU" sz="1200" dirty="0"/>
              <a:t> </a:t>
            </a:r>
            <a:r>
              <a:rPr lang="ru-RU" sz="1200" dirty="0" err="1"/>
              <a:t>кебек</a:t>
            </a:r>
            <a:r>
              <a:rPr lang="ru-RU" sz="1200" dirty="0"/>
              <a:t> </a:t>
            </a:r>
            <a:r>
              <a:rPr lang="ru-RU" sz="1200" dirty="0" err="1"/>
              <a:t>үзенә</a:t>
            </a:r>
            <a:r>
              <a:rPr lang="ru-RU" sz="1200" dirty="0"/>
              <a:t> </a:t>
            </a:r>
            <a:r>
              <a:rPr lang="ru-RU" sz="1200" dirty="0" err="1"/>
              <a:t>бер</a:t>
            </a:r>
            <a:r>
              <a:rPr lang="ru-RU" sz="1200" dirty="0"/>
              <a:t> </a:t>
            </a:r>
            <a:r>
              <a:rPr lang="ru-RU" sz="1200" dirty="0" err="1"/>
              <a:t>илаһи</a:t>
            </a:r>
            <a:r>
              <a:rPr lang="ru-RU" sz="1200" dirty="0"/>
              <a:t> </a:t>
            </a:r>
            <a:r>
              <a:rPr lang="ru-RU" sz="1200" dirty="0" err="1"/>
              <a:t>көчкә</a:t>
            </a:r>
            <a:r>
              <a:rPr lang="ru-RU" sz="1200" dirty="0"/>
              <a:t> </a:t>
            </a:r>
            <a:r>
              <a:rPr lang="ru-RU" sz="1200" dirty="0" err="1"/>
              <a:t>ия</a:t>
            </a:r>
            <a:r>
              <a:rPr lang="ru-RU" sz="1200" dirty="0"/>
              <a:t>. </a:t>
            </a:r>
            <a:r>
              <a:rPr lang="ru-RU" sz="1200" dirty="0" err="1"/>
              <a:t>Аның</a:t>
            </a:r>
            <a:r>
              <a:rPr lang="ru-RU" sz="1200" dirty="0"/>
              <a:t> </a:t>
            </a:r>
            <a:r>
              <a:rPr lang="ru-RU" sz="1200" dirty="0" err="1"/>
              <a:t>шигырьләре</a:t>
            </a:r>
            <a:r>
              <a:rPr lang="ru-RU" sz="1200" dirty="0"/>
              <a:t>, </a:t>
            </a:r>
            <a:r>
              <a:rPr lang="ru-RU" sz="1200" dirty="0" err="1"/>
              <a:t>моңлы</a:t>
            </a:r>
            <a:r>
              <a:rPr lang="ru-RU" sz="1200" dirty="0"/>
              <a:t> </a:t>
            </a:r>
            <a:r>
              <a:rPr lang="ru-RU" sz="1200" dirty="0" err="1"/>
              <a:t>бер</a:t>
            </a:r>
            <a:r>
              <a:rPr lang="ru-RU" sz="1200" dirty="0"/>
              <a:t> </a:t>
            </a:r>
            <a:r>
              <a:rPr lang="ru-RU" sz="1200" dirty="0" err="1"/>
              <a:t>җыр</a:t>
            </a:r>
            <a:r>
              <a:rPr lang="ru-RU" sz="1200" dirty="0"/>
              <a:t> </a:t>
            </a:r>
            <a:r>
              <a:rPr lang="ru-RU" sz="1200" dirty="0" err="1"/>
              <a:t>кебек</a:t>
            </a:r>
            <a:r>
              <a:rPr lang="ru-RU" sz="1200" dirty="0"/>
              <a:t>, </a:t>
            </a:r>
            <a:r>
              <a:rPr lang="ru-RU" sz="1200" dirty="0" err="1"/>
              <a:t>гасырлардан</a:t>
            </a:r>
            <a:r>
              <a:rPr lang="ru-RU" sz="1200" dirty="0"/>
              <a:t> </a:t>
            </a:r>
            <a:r>
              <a:rPr lang="ru-RU" sz="1200" dirty="0" err="1"/>
              <a:t>гасырларга</a:t>
            </a:r>
            <a:r>
              <a:rPr lang="ru-RU" sz="1200" dirty="0"/>
              <a:t> </a:t>
            </a:r>
            <a:r>
              <a:rPr lang="ru-RU" sz="1200" dirty="0" err="1"/>
              <a:t>күчеп</a:t>
            </a:r>
            <a:r>
              <a:rPr lang="ru-RU" sz="1200" dirty="0"/>
              <a:t>, </a:t>
            </a:r>
            <a:r>
              <a:rPr lang="ru-RU" sz="1200" dirty="0" err="1"/>
              <a:t>күңел</a:t>
            </a:r>
            <a:r>
              <a:rPr lang="ru-RU" sz="1200" dirty="0"/>
              <a:t> </a:t>
            </a:r>
            <a:r>
              <a:rPr lang="ru-RU" sz="1200" dirty="0" err="1"/>
              <a:t>кылларын</a:t>
            </a:r>
            <a:r>
              <a:rPr lang="ru-RU" sz="1200" dirty="0"/>
              <a:t> </a:t>
            </a:r>
            <a:r>
              <a:rPr lang="ru-RU" sz="1200" dirty="0" err="1"/>
              <a:t>тибрәндерә</a:t>
            </a:r>
            <a:r>
              <a:rPr lang="ru-RU" sz="1200" dirty="0"/>
              <a:t>, </a:t>
            </a:r>
            <a:r>
              <a:rPr lang="ru-RU" sz="1200" dirty="0" err="1"/>
              <a:t>еларга</a:t>
            </a:r>
            <a:r>
              <a:rPr lang="ru-RU" sz="1200" dirty="0"/>
              <a:t>, да, </a:t>
            </a:r>
            <a:r>
              <a:rPr lang="ru-RU" sz="1200" dirty="0" err="1"/>
              <a:t>көләргә</a:t>
            </a:r>
            <a:r>
              <a:rPr lang="ru-RU" sz="1200" dirty="0"/>
              <a:t> </a:t>
            </a:r>
            <a:r>
              <a:rPr lang="ru-RU" sz="1200" dirty="0" err="1"/>
              <a:t>дә</a:t>
            </a:r>
            <a:r>
              <a:rPr lang="ru-RU" sz="1200" dirty="0"/>
              <a:t>, </a:t>
            </a:r>
            <a:r>
              <a:rPr lang="ru-RU" sz="1200" dirty="0" err="1"/>
              <a:t>уйланырга</a:t>
            </a:r>
            <a:r>
              <a:rPr lang="ru-RU" sz="1200" dirty="0"/>
              <a:t> да </a:t>
            </a:r>
            <a:r>
              <a:rPr lang="ru-RU" sz="1200" dirty="0" err="1"/>
              <a:t>мәҗбүр</a:t>
            </a:r>
            <a:r>
              <a:rPr lang="ru-RU" sz="1200" dirty="0"/>
              <a:t> </a:t>
            </a:r>
            <a:r>
              <a:rPr lang="ru-RU" sz="1200" dirty="0" err="1"/>
              <a:t>итә</a:t>
            </a:r>
            <a:r>
              <a:rPr lang="ru-RU" sz="1200" dirty="0"/>
              <a:t>.</a:t>
            </a:r>
          </a:p>
          <a:p>
            <a:pPr algn="just"/>
            <a:r>
              <a:rPr lang="ru-RU" sz="1200" dirty="0"/>
              <a:t>Тукай – </a:t>
            </a:r>
            <a:r>
              <a:rPr lang="ru-RU" sz="1200" dirty="0" err="1"/>
              <a:t>безнең</a:t>
            </a:r>
            <a:r>
              <a:rPr lang="ru-RU" sz="1200" dirty="0"/>
              <a:t> </a:t>
            </a:r>
            <a:r>
              <a:rPr lang="ru-RU" sz="1200" dirty="0" err="1"/>
              <a:t>юлдашыбыз</a:t>
            </a:r>
            <a:r>
              <a:rPr lang="ru-RU" sz="1200" dirty="0"/>
              <a:t>. </a:t>
            </a:r>
            <a:r>
              <a:rPr lang="ru-RU" sz="1200" dirty="0" err="1"/>
              <a:t>Аның</a:t>
            </a:r>
            <a:r>
              <a:rPr lang="ru-RU" sz="1200" dirty="0"/>
              <a:t> </a:t>
            </a:r>
            <a:r>
              <a:rPr lang="ru-RU" sz="1200" dirty="0" err="1"/>
              <a:t>Шүрәлесе</a:t>
            </a:r>
            <a:r>
              <a:rPr lang="ru-RU" sz="1200" dirty="0"/>
              <a:t>, Су </a:t>
            </a:r>
            <a:r>
              <a:rPr lang="ru-RU" sz="1200" dirty="0" err="1"/>
              <a:t>анасы</a:t>
            </a:r>
            <a:r>
              <a:rPr lang="ru-RU" sz="1200" dirty="0"/>
              <a:t>, </a:t>
            </a:r>
            <a:r>
              <a:rPr lang="ru-RU" sz="1200" dirty="0" err="1"/>
              <a:t>Кәҗә</a:t>
            </a:r>
            <a:r>
              <a:rPr lang="ru-RU" sz="1200" dirty="0"/>
              <a:t> </a:t>
            </a:r>
            <a:r>
              <a:rPr lang="ru-RU" sz="1200" dirty="0" err="1"/>
              <a:t>белән</a:t>
            </a:r>
            <a:r>
              <a:rPr lang="ru-RU" sz="1200" dirty="0"/>
              <a:t> </a:t>
            </a:r>
            <a:r>
              <a:rPr lang="ru-RU" sz="1200" dirty="0" err="1"/>
              <a:t>Сарыгы</a:t>
            </a:r>
            <a:r>
              <a:rPr lang="ru-RU" sz="1200" dirty="0"/>
              <a:t> </a:t>
            </a:r>
            <a:r>
              <a:rPr lang="ru-RU" sz="1200" dirty="0" err="1"/>
              <a:t>һәм</a:t>
            </a:r>
            <a:r>
              <a:rPr lang="ru-RU" sz="1200" dirty="0"/>
              <a:t> башка </a:t>
            </a:r>
            <a:r>
              <a:rPr lang="ru-RU" sz="1200" dirty="0" err="1"/>
              <a:t>геройлары</a:t>
            </a:r>
            <a:r>
              <a:rPr lang="ru-RU" sz="1200" dirty="0"/>
              <a:t> </a:t>
            </a:r>
            <a:r>
              <a:rPr lang="ru-RU" sz="1200" dirty="0" err="1"/>
              <a:t>сабый</a:t>
            </a:r>
            <a:r>
              <a:rPr lang="ru-RU" sz="1200" dirty="0"/>
              <a:t> </a:t>
            </a:r>
            <a:r>
              <a:rPr lang="ru-RU" sz="1200" dirty="0" err="1"/>
              <a:t>чактан</a:t>
            </a:r>
            <a:r>
              <a:rPr lang="ru-RU" sz="1200" dirty="0"/>
              <a:t> </a:t>
            </a:r>
            <a:r>
              <a:rPr lang="ru-RU" sz="1200" dirty="0" err="1"/>
              <a:t>бүгенге</a:t>
            </a:r>
            <a:r>
              <a:rPr lang="ru-RU" sz="1200" dirty="0"/>
              <a:t> </a:t>
            </a:r>
            <a:r>
              <a:rPr lang="ru-RU" sz="1200" dirty="0" err="1"/>
              <a:t>көнгә</a:t>
            </a:r>
            <a:r>
              <a:rPr lang="ru-RU" sz="1200" dirty="0"/>
              <a:t> </a:t>
            </a:r>
            <a:r>
              <a:rPr lang="ru-RU" sz="1200" dirty="0" err="1"/>
              <a:t>кадәр</a:t>
            </a:r>
            <a:r>
              <a:rPr lang="ru-RU" sz="1200" dirty="0"/>
              <a:t> </a:t>
            </a:r>
            <a:r>
              <a:rPr lang="ru-RU" sz="1200" dirty="0" err="1"/>
              <a:t>безне</a:t>
            </a:r>
            <a:r>
              <a:rPr lang="ru-RU" sz="1200" dirty="0"/>
              <a:t> </a:t>
            </a:r>
            <a:r>
              <a:rPr lang="ru-RU" sz="1200" dirty="0" err="1"/>
              <a:t>озатып</a:t>
            </a:r>
            <a:r>
              <a:rPr lang="ru-RU" sz="1200" dirty="0"/>
              <a:t> </a:t>
            </a:r>
            <a:r>
              <a:rPr lang="ru-RU" sz="1200" dirty="0" err="1"/>
              <a:t>килә</a:t>
            </a:r>
            <a:r>
              <a:rPr lang="ru-RU" sz="1200" dirty="0"/>
              <a:t>. “</a:t>
            </a:r>
            <a:r>
              <a:rPr lang="ru-RU" sz="1200" dirty="0" err="1"/>
              <a:t>Туган</a:t>
            </a:r>
            <a:r>
              <a:rPr lang="ru-RU" sz="1200" dirty="0"/>
              <a:t> </a:t>
            </a:r>
            <a:r>
              <a:rPr lang="ru-RU" sz="1200" dirty="0" err="1"/>
              <a:t>тел”е</a:t>
            </a:r>
            <a:r>
              <a:rPr lang="ru-RU" sz="1200" dirty="0"/>
              <a:t> </a:t>
            </a:r>
            <a:r>
              <a:rPr lang="ru-RU" sz="1200" dirty="0" err="1"/>
              <a:t>ана</a:t>
            </a:r>
            <a:r>
              <a:rPr lang="ru-RU" sz="1200" dirty="0"/>
              <a:t> </a:t>
            </a:r>
            <a:r>
              <a:rPr lang="ru-RU" sz="1200" dirty="0" err="1"/>
              <a:t>телебезгә</a:t>
            </a:r>
            <a:r>
              <a:rPr lang="ru-RU" sz="1200" dirty="0"/>
              <a:t> </a:t>
            </a:r>
            <a:r>
              <a:rPr lang="ru-RU" sz="1200" dirty="0" err="1"/>
              <a:t>хөрмәтебезне</a:t>
            </a:r>
            <a:r>
              <a:rPr lang="ru-RU" sz="1200" dirty="0"/>
              <a:t> </a:t>
            </a:r>
            <a:r>
              <a:rPr lang="ru-RU" sz="1200" dirty="0" err="1"/>
              <a:t>үстерсә</a:t>
            </a:r>
            <a:r>
              <a:rPr lang="ru-RU" sz="1200" dirty="0"/>
              <a:t>, “</a:t>
            </a:r>
            <a:r>
              <a:rPr lang="ru-RU" sz="1200" dirty="0" err="1"/>
              <a:t>Туган</a:t>
            </a:r>
            <a:r>
              <a:rPr lang="ru-RU" sz="1200" dirty="0"/>
              <a:t> </a:t>
            </a:r>
            <a:r>
              <a:rPr lang="ru-RU" sz="1200" dirty="0" err="1"/>
              <a:t>авыл”ы</a:t>
            </a:r>
            <a:r>
              <a:rPr lang="ru-RU" sz="1200" dirty="0"/>
              <a:t> </a:t>
            </a:r>
            <a:r>
              <a:rPr lang="ru-RU" sz="1200" dirty="0" err="1"/>
              <a:t>газиз</a:t>
            </a:r>
            <a:r>
              <a:rPr lang="ru-RU" sz="1200" dirty="0"/>
              <a:t> </a:t>
            </a:r>
            <a:r>
              <a:rPr lang="ru-RU" sz="1200" dirty="0" err="1"/>
              <a:t>туган</a:t>
            </a:r>
            <a:r>
              <a:rPr lang="ru-RU" sz="1200" dirty="0"/>
              <a:t> </a:t>
            </a:r>
            <a:r>
              <a:rPr lang="ru-RU" sz="1200" dirty="0" err="1"/>
              <a:t>җиребезгә</a:t>
            </a:r>
            <a:r>
              <a:rPr lang="ru-RU" sz="1200" dirty="0"/>
              <a:t> </a:t>
            </a:r>
            <a:r>
              <a:rPr lang="ru-RU" sz="1200" dirty="0" err="1"/>
              <a:t>мәхәббәтебезне</a:t>
            </a:r>
            <a:r>
              <a:rPr lang="ru-RU" sz="1200" dirty="0"/>
              <a:t> </a:t>
            </a:r>
            <a:r>
              <a:rPr lang="ru-RU" sz="1200" dirty="0" err="1"/>
              <a:t>көчәйтә</a:t>
            </a:r>
            <a:r>
              <a:rPr lang="ru-RU" sz="1200" dirty="0" smtClean="0"/>
              <a:t>.</a:t>
            </a:r>
          </a:p>
          <a:p>
            <a:r>
              <a:rPr lang="ru-RU" sz="1200" dirty="0" err="1" smtClean="0"/>
              <a:t>Яздан</a:t>
            </a:r>
            <a:r>
              <a:rPr lang="ru-RU" sz="1200" dirty="0" smtClean="0"/>
              <a:t> </a:t>
            </a:r>
            <a:r>
              <a:rPr lang="ru-RU" sz="1200" dirty="0" err="1"/>
              <a:t>аерып</a:t>
            </a:r>
            <a:r>
              <a:rPr lang="ru-RU" sz="1200" dirty="0"/>
              <a:t> </a:t>
            </a:r>
            <a:r>
              <a:rPr lang="ru-RU" sz="1200" dirty="0" err="1"/>
              <a:t>булмый</a:t>
            </a:r>
            <a:r>
              <a:rPr lang="ru-RU" sz="1200" dirty="0"/>
              <a:t> </a:t>
            </a:r>
            <a:r>
              <a:rPr lang="ru-RU" sz="1200" dirty="0" err="1"/>
              <a:t>Тукайны</a:t>
            </a:r>
            <a:r>
              <a:rPr lang="ru-RU" sz="1200" dirty="0"/>
              <a:t>!</a:t>
            </a:r>
          </a:p>
          <a:p>
            <a:r>
              <a:rPr lang="ru-RU" sz="1200" dirty="0" err="1"/>
              <a:t>Язда</a:t>
            </a:r>
            <a:r>
              <a:rPr lang="ru-RU" sz="1200" dirty="0"/>
              <a:t> </a:t>
            </a:r>
            <a:r>
              <a:rPr lang="ru-RU" sz="1200" dirty="0" err="1"/>
              <a:t>килгән</a:t>
            </a:r>
            <a:r>
              <a:rPr lang="ru-RU" sz="1200" dirty="0"/>
              <a:t>, </a:t>
            </a:r>
            <a:r>
              <a:rPr lang="ru-RU" sz="1200" dirty="0" err="1"/>
              <a:t>язда</a:t>
            </a:r>
            <a:r>
              <a:rPr lang="ru-RU" sz="1200" dirty="0"/>
              <a:t> </a:t>
            </a:r>
            <a:r>
              <a:rPr lang="ru-RU" sz="1200" dirty="0" err="1"/>
              <a:t>янган</a:t>
            </a:r>
            <a:r>
              <a:rPr lang="ru-RU" sz="1200" dirty="0"/>
              <a:t> ул.</a:t>
            </a:r>
          </a:p>
          <a:p>
            <a:r>
              <a:rPr lang="ru-RU" sz="1200" dirty="0" err="1"/>
              <a:t>Язы</a:t>
            </a:r>
            <a:r>
              <a:rPr lang="ru-RU" sz="1200" dirty="0"/>
              <a:t>, </a:t>
            </a:r>
            <a:r>
              <a:rPr lang="ru-RU" sz="1200" dirty="0" err="1"/>
              <a:t>киләчәге</a:t>
            </a:r>
            <a:r>
              <a:rPr lang="ru-RU" sz="1200" dirty="0"/>
              <a:t> </a:t>
            </a:r>
            <a:r>
              <a:rPr lang="ru-RU" sz="1200" dirty="0" err="1"/>
              <a:t>барлар</a:t>
            </a:r>
            <a:r>
              <a:rPr lang="ru-RU" sz="1200" dirty="0"/>
              <a:t> </a:t>
            </a:r>
            <a:r>
              <a:rPr lang="ru-RU" sz="1200" dirty="0" err="1"/>
              <a:t>ничек</a:t>
            </a:r>
            <a:r>
              <a:rPr lang="ru-RU" sz="1200" dirty="0"/>
              <a:t> </a:t>
            </a:r>
            <a:r>
              <a:rPr lang="ru-RU" sz="1200" dirty="0" err="1"/>
              <a:t>китсен</a:t>
            </a:r>
            <a:r>
              <a:rPr lang="ru-RU" sz="1200" dirty="0"/>
              <a:t>,</a:t>
            </a:r>
          </a:p>
          <a:p>
            <a:r>
              <a:rPr lang="ru-RU" sz="1200" dirty="0" err="1"/>
              <a:t>Ничек</a:t>
            </a:r>
            <a:r>
              <a:rPr lang="ru-RU" sz="1200" dirty="0"/>
              <a:t> </a:t>
            </a:r>
            <a:r>
              <a:rPr lang="ru-RU" sz="1200" dirty="0" err="1"/>
              <a:t>югалалсын</a:t>
            </a:r>
            <a:r>
              <a:rPr lang="ru-RU" sz="1200" dirty="0"/>
              <a:t> </a:t>
            </a:r>
            <a:r>
              <a:rPr lang="ru-RU" sz="1200" dirty="0" err="1"/>
              <a:t>дөньядан</a:t>
            </a:r>
            <a:r>
              <a:rPr lang="ru-RU" sz="1200" dirty="0"/>
              <a:t>.</a:t>
            </a:r>
          </a:p>
          <a:p>
            <a:pPr algn="just"/>
            <a:endParaRPr lang="ru-RU" sz="1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152" y="1763689"/>
            <a:ext cx="1944215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1782392"/>
            <a:ext cx="1368152" cy="98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469" y="2770536"/>
            <a:ext cx="2263713" cy="1263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952" y="2617465"/>
            <a:ext cx="1466850" cy="159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C:\Users\ПК\Pictures\deaa1d9fa23b09baa99e46621acd0b82___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4067944"/>
            <a:ext cx="5913462" cy="64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92312" y="4666961"/>
            <a:ext cx="40298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      Театр </a:t>
            </a:r>
            <a:r>
              <a:rPr lang="ru-RU" sz="1400" dirty="0" err="1"/>
              <a:t>сәнгатен</a:t>
            </a:r>
            <a:r>
              <a:rPr lang="ru-RU" sz="1400" dirty="0"/>
              <a:t> </a:t>
            </a:r>
            <a:r>
              <a:rPr lang="ru-RU" sz="1400" dirty="0" err="1"/>
              <a:t>алга</a:t>
            </a:r>
            <a:r>
              <a:rPr lang="ru-RU" sz="1400" dirty="0"/>
              <a:t> </a:t>
            </a:r>
            <a:r>
              <a:rPr lang="ru-RU" sz="1400" dirty="0" err="1"/>
              <a:t>таба</a:t>
            </a:r>
            <a:r>
              <a:rPr lang="ru-RU" sz="1400" dirty="0"/>
              <a:t> </a:t>
            </a:r>
            <a:r>
              <a:rPr lang="ru-RU" sz="1400" dirty="0" err="1"/>
              <a:t>үстерү</a:t>
            </a:r>
            <a:r>
              <a:rPr lang="ru-RU" sz="1400" dirty="0"/>
              <a:t> </a:t>
            </a:r>
            <a:r>
              <a:rPr lang="ru-RU" sz="1400" dirty="0" err="1"/>
              <a:t>максатыннан</a:t>
            </a:r>
            <a:r>
              <a:rPr lang="ru-RU" sz="1400" dirty="0"/>
              <a:t> 2019 ел Россия Президенты Владимир </a:t>
            </a:r>
            <a:r>
              <a:rPr lang="ru-RU" sz="1400" dirty="0" err="1"/>
              <a:t>Путинның</a:t>
            </a:r>
            <a:r>
              <a:rPr lang="ru-RU" sz="1400" dirty="0"/>
              <a:t> указы </a:t>
            </a:r>
            <a:r>
              <a:rPr lang="ru-RU" sz="1400" dirty="0" err="1"/>
              <a:t>буенча</a:t>
            </a:r>
            <a:r>
              <a:rPr lang="ru-RU" sz="1400" dirty="0"/>
              <a:t> </a:t>
            </a:r>
            <a:r>
              <a:rPr lang="ru-RU" sz="1400" dirty="0" err="1"/>
              <a:t>Россиядә</a:t>
            </a:r>
            <a:r>
              <a:rPr lang="ru-RU" sz="1400" dirty="0"/>
              <a:t> Театр </a:t>
            </a:r>
            <a:r>
              <a:rPr lang="ru-RU" sz="1400" dirty="0" err="1"/>
              <a:t>елы</a:t>
            </a:r>
            <a:r>
              <a:rPr lang="ru-RU" sz="1400" dirty="0"/>
              <a:t> </a:t>
            </a:r>
            <a:r>
              <a:rPr lang="ru-RU" sz="1400" dirty="0" err="1"/>
              <a:t>итеп</a:t>
            </a:r>
            <a:r>
              <a:rPr lang="ru-RU" sz="1400" dirty="0"/>
              <a:t> </a:t>
            </a:r>
            <a:r>
              <a:rPr lang="ru-RU" sz="1400" dirty="0" err="1"/>
              <a:t>игълан</a:t>
            </a:r>
            <a:r>
              <a:rPr lang="ru-RU" sz="1400" dirty="0"/>
              <a:t> </a:t>
            </a:r>
            <a:r>
              <a:rPr lang="ru-RU" sz="1400" dirty="0" err="1"/>
              <a:t>ителде</a:t>
            </a:r>
            <a:r>
              <a:rPr lang="ru-RU" sz="1400" dirty="0"/>
              <a:t>. </a:t>
            </a:r>
            <a:r>
              <a:rPr lang="ru-RU" sz="1400" dirty="0" err="1"/>
              <a:t>Шушы</a:t>
            </a:r>
            <a:r>
              <a:rPr lang="ru-RU" sz="1400" dirty="0"/>
              <a:t> </a:t>
            </a:r>
            <a:r>
              <a:rPr lang="ru-RU" sz="1400" dirty="0" err="1"/>
              <a:t>уңайдан</a:t>
            </a:r>
            <a:r>
              <a:rPr lang="ru-RU" sz="1400" dirty="0"/>
              <a:t> </a:t>
            </a:r>
            <a:r>
              <a:rPr lang="ru-RU" sz="1400" dirty="0" smtClean="0"/>
              <a:t>29 </a:t>
            </a:r>
            <a:r>
              <a:rPr lang="ru-RU" sz="1400" dirty="0" err="1" smtClean="0"/>
              <a:t>нчы</a:t>
            </a:r>
            <a:r>
              <a:rPr lang="ru-RU" sz="1400" dirty="0" smtClean="0"/>
              <a:t> апрель</a:t>
            </a:r>
            <a:r>
              <a:rPr lang="tt-RU" sz="1400" dirty="0" smtClean="0"/>
              <a:t> көнне шәһәребезнең драма театрында театр коллективлары арасында бәйге узды. 16 коллектив арасында Лилия Муфаздаловна Вәлиева җитәкләгән укучылар коллективы мактаулы өченче урынны яуладылар. Афәрин,укучылар!</a:t>
            </a:r>
            <a:endParaRPr lang="ru-RU" sz="1400" dirty="0"/>
          </a:p>
        </p:txBody>
      </p: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20" y="2668972"/>
            <a:ext cx="1989187" cy="139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920" y="5427830"/>
            <a:ext cx="1962150" cy="166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192" y="6913730"/>
            <a:ext cx="1550243" cy="2122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842" y="7188621"/>
            <a:ext cx="209242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984" y="6908396"/>
            <a:ext cx="1522263" cy="212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вал 6"/>
          <p:cNvSpPr/>
          <p:nvPr/>
        </p:nvSpPr>
        <p:spPr>
          <a:xfrm>
            <a:off x="6417518" y="8755049"/>
            <a:ext cx="404664" cy="3235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t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0433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ПК\Pictures\с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719" y="6298455"/>
            <a:ext cx="836600" cy="557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К\Pictures\gie5xRBj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3" y="2978334"/>
            <a:ext cx="1612422" cy="114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08720" y="7972690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Верстка и дизайн – Тимофеев Э.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Главный редактор – Бикмухаметова Р.А.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Корректор –Юсупова Л.Н.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Адрес редакции – </a:t>
            </a:r>
            <a:r>
              <a:rPr lang="ru-RU" sz="1400" dirty="0" err="1">
                <a:solidFill>
                  <a:schemeClr val="tx1"/>
                </a:solidFill>
              </a:rPr>
              <a:t>г.Альметьевск</a:t>
            </a:r>
            <a:r>
              <a:rPr lang="ru-RU" sz="1400" dirty="0">
                <a:solidFill>
                  <a:schemeClr val="tx1"/>
                </a:solidFill>
              </a:rPr>
              <a:t>, ул.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</a:rPr>
              <a:t>Шевченко 136, Школа №24, </a:t>
            </a:r>
            <a:r>
              <a:rPr lang="ru-RU" sz="1400" dirty="0" err="1">
                <a:solidFill>
                  <a:schemeClr val="tx1"/>
                </a:solidFill>
              </a:rPr>
              <a:t>каб</a:t>
            </a:r>
            <a:r>
              <a:rPr lang="ru-RU" sz="1400" dirty="0">
                <a:solidFill>
                  <a:schemeClr val="tx1"/>
                </a:solidFill>
              </a:rPr>
              <a:t>. №302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465" y="8028384"/>
            <a:ext cx="1259407" cy="107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4" descr="C:\Users\ПК\Desktop\829917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1947" y="8003907"/>
            <a:ext cx="1347414" cy="10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29" y="24855"/>
            <a:ext cx="2010786" cy="2865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0871" y="24855"/>
            <a:ext cx="417029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 </a:t>
            </a:r>
            <a:r>
              <a:rPr lang="ru-RU" sz="1200" dirty="0" smtClean="0"/>
              <a:t>                                   </a:t>
            </a:r>
            <a:r>
              <a:rPr lang="ru-RU" sz="2000" dirty="0" smtClean="0"/>
              <a:t>Нужно всегда помнить!          </a:t>
            </a:r>
          </a:p>
          <a:p>
            <a:r>
              <a:rPr lang="ru-RU" sz="1200" dirty="0" smtClean="0"/>
              <a:t>         Мы давно привыкли к полоскам, отражающим свет, на полицейской форме, одежде работников ремонтных служб. И далеко не все знают о том, что существуют </a:t>
            </a:r>
            <a:r>
              <a:rPr lang="ru-RU" sz="1200" dirty="0" err="1" smtClean="0"/>
              <a:t>фликеры</a:t>
            </a:r>
            <a:r>
              <a:rPr lang="ru-RU" sz="1200" dirty="0" smtClean="0"/>
              <a:t>, носить которые должен каждый пешеход, и не только в темное время суток. Принцип действия </a:t>
            </a:r>
            <a:r>
              <a:rPr lang="ru-RU" sz="1200" dirty="0" err="1" smtClean="0"/>
              <a:t>фликеров</a:t>
            </a:r>
            <a:r>
              <a:rPr lang="ru-RU" sz="1200" dirty="0" smtClean="0"/>
              <a:t> прост: свет, попадающий на пластиковую поверхность, концентрируется, возвращаясь в виде узкого пучка света.</a:t>
            </a:r>
          </a:p>
          <a:p>
            <a:r>
              <a:rPr lang="ru-RU" sz="1200" dirty="0" smtClean="0"/>
              <a:t>В условиях плохой видимости заметить пешехода водитель может только на расстоянии около тридцати метров. </a:t>
            </a:r>
            <a:r>
              <a:rPr lang="ru-RU" sz="1200" dirty="0" err="1" smtClean="0"/>
              <a:t>Фликер</a:t>
            </a:r>
            <a:r>
              <a:rPr lang="ru-RU" sz="1200" dirty="0" smtClean="0"/>
              <a:t> многократно увеличивает шанс пешехода или велосипедиста быть вовремя замеченным – расстояние, с которого видно яркую точку, превышает 130 метров. При дальнем свете фар это расстояние может достигать четырехсот метров.</a:t>
            </a:r>
            <a:endParaRPr lang="ru-RU" sz="1200" dirty="0"/>
          </a:p>
        </p:txBody>
      </p:sp>
      <p:sp>
        <p:nvSpPr>
          <p:cNvPr id="5" name="Двойная стрелка влево/вправо 4"/>
          <p:cNvSpPr/>
          <p:nvPr/>
        </p:nvSpPr>
        <p:spPr>
          <a:xfrm>
            <a:off x="770872" y="2889869"/>
            <a:ext cx="5988465" cy="176931"/>
          </a:xfrm>
          <a:prstGeom prst="left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46015" y="3066801"/>
            <a:ext cx="443711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/>
              <a:t>Огонь – наш друг. Без огня невозможна жизнь на Земле. Он нужен всюду: в домах, в школах, на заводах, на фермах, в сельскохозяйственном производстве. Огонь плавит руду, помогая человеку получить металл.</a:t>
            </a:r>
          </a:p>
          <a:p>
            <a:pPr algn="just"/>
            <a:r>
              <a:rPr lang="ru-RU" sz="1200" dirty="0"/>
              <a:t>    Огонь – символ. С обнаженными головами люди смотрят на вечный огонь у памятников героям, павшим на полях сражений. Огонь, зажженный от лучей солнца в далекой Олимпии, несут в факельной эстафете прославленные спортсмены всего мира.</a:t>
            </a:r>
          </a:p>
          <a:p>
            <a:pPr algn="just"/>
            <a:r>
              <a:rPr lang="ru-RU" sz="1200" dirty="0"/>
              <a:t>    Но огонь может превратиться в беспощадного врага, если с ним обращаться небрежно.</a:t>
            </a:r>
          </a:p>
          <a:p>
            <a:pPr algn="just"/>
            <a:r>
              <a:rPr lang="ru-RU" sz="1200" dirty="0"/>
              <a:t>    Статистика показывает, что обычно от 15 до 20% общего количества пожаров происходит от шалости детей с огнем или нагревательными приборами. Ежегодно в мире происходит около 5 миллионов пожаров. Каждый третий погибший в огне человек – ребенок. </a:t>
            </a:r>
          </a:p>
          <a:p>
            <a:pPr algn="just"/>
            <a:r>
              <a:rPr lang="ru-RU" sz="1200" dirty="0"/>
              <a:t> Нужно всегда помнить, что неосторожное обращение с огнем, может привести к беде.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72" y="3995936"/>
            <a:ext cx="1711019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872" y="6197648"/>
            <a:ext cx="6016625" cy="201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97536" y="6516216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На уроке географии:</a:t>
            </a:r>
            <a:br>
              <a:rPr lang="ru-RU" sz="1200" dirty="0"/>
            </a:br>
            <a:r>
              <a:rPr lang="ru-RU" sz="1200" dirty="0"/>
              <a:t>- Ванечка, ну почему ты смотришь каждую минуточку на часы?</a:t>
            </a:r>
            <a:br>
              <a:rPr lang="ru-RU" sz="1200" dirty="0"/>
            </a:br>
            <a:r>
              <a:rPr lang="ru-RU" sz="1200" dirty="0"/>
              <a:t>- Боюсь, Вера Ивановна!</a:t>
            </a:r>
            <a:br>
              <a:rPr lang="ru-RU" sz="1200" dirty="0"/>
            </a:br>
            <a:r>
              <a:rPr lang="ru-RU" sz="1200" dirty="0"/>
              <a:t>- Чего боишься?</a:t>
            </a:r>
            <a:br>
              <a:rPr lang="ru-RU" sz="1200" dirty="0"/>
            </a:br>
            <a:r>
              <a:rPr lang="ru-RU" sz="1200" dirty="0"/>
              <a:t>- Что звонок вот-вот прервет Ваш потрясающе интересный урок!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19027" y="6505152"/>
            <a:ext cx="23684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Вовочка приносит домой дневник с двойками. Разъяренный отец говорит:</a:t>
            </a:r>
            <a:br>
              <a:rPr lang="ru-RU" sz="1200" dirty="0"/>
            </a:br>
            <a:r>
              <a:rPr lang="ru-RU" sz="1200" dirty="0"/>
              <a:t>- В наше время за такие оценки били ремнём!</a:t>
            </a:r>
            <a:br>
              <a:rPr lang="ru-RU" sz="1200" dirty="0"/>
            </a:br>
            <a:r>
              <a:rPr lang="ru-RU" sz="1200" dirty="0"/>
              <a:t>- Классная идея! Приходи завтра после уроков, отомстим </a:t>
            </a:r>
            <a:r>
              <a:rPr lang="ru-RU" sz="1200" dirty="0" err="1"/>
              <a:t>училке</a:t>
            </a:r>
            <a:r>
              <a:rPr lang="ru-RU" sz="1200" dirty="0"/>
              <a:t>! 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295" y="6398120"/>
            <a:ext cx="1130731" cy="152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23232" y="6398120"/>
            <a:ext cx="472996" cy="43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6288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2807</TotalTime>
  <Words>584</Words>
  <Application>Microsoft Office PowerPoint</Application>
  <PresentationFormat>Экран (4:3)</PresentationFormat>
  <Paragraphs>75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Солнцестояние</vt:lpstr>
      <vt:lpstr> </vt:lpstr>
      <vt:lpstr>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Лилия</cp:lastModifiedBy>
  <cp:revision>303</cp:revision>
  <cp:lastPrinted>2016-02-13T10:54:32Z</cp:lastPrinted>
  <dcterms:created xsi:type="dcterms:W3CDTF">2013-09-28T04:10:37Z</dcterms:created>
  <dcterms:modified xsi:type="dcterms:W3CDTF">2019-05-08T20:55:55Z</dcterms:modified>
</cp:coreProperties>
</file>