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2" r:id="rId8"/>
    <p:sldId id="259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4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64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54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12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5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73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4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06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4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95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29BC4-397E-4C8C-9B9E-B164BF57E13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45194-EBDE-434B-8DD5-73AAD229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2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8169" y="1122363"/>
            <a:ext cx="9970477" cy="224509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освидетельствование иностранных граждан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13838" y="4721469"/>
            <a:ext cx="5076646" cy="159140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отделением ПМО 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ГАУЗ «Республиканский клинический 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кожно-венерологический диспансер»</a:t>
            </a:r>
          </a:p>
          <a:p>
            <a:pPr algn="l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Гарифуллина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Владимировна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236" y="0"/>
            <a:ext cx="602764" cy="85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025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необходимости проверить подлинность выданного бланка медицинского заключения можно </a:t>
            </a:r>
            <a:endParaRPr lang="ru-R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6192"/>
            <a:ext cx="10515600" cy="42906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запрос с указанием ФИО иностранного гражданина, даты рождения, номера и даты медицинского заключения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89184" y="3402622"/>
            <a:ext cx="3604846" cy="25937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Если медицинское освидетельствование проводилось на базе ГАУЗ «РККВД» (в </a:t>
            </a:r>
            <a:r>
              <a:rPr lang="ru-RU" dirty="0" err="1" smtClean="0">
                <a:solidFill>
                  <a:schemeClr val="tx1"/>
                </a:solidFill>
              </a:rPr>
              <a:t>т.ч</a:t>
            </a:r>
            <a:r>
              <a:rPr lang="ru-RU" dirty="0" smtClean="0">
                <a:solidFill>
                  <a:schemeClr val="tx1"/>
                </a:solidFill>
              </a:rPr>
              <a:t>. филиалы)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г. Казань, ул. Толстого, д.4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1624" y="3402622"/>
            <a:ext cx="3502269" cy="25937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Если медицинское освидетельствование проводилось на базе </a:t>
            </a:r>
            <a:r>
              <a:rPr lang="ru-RU" dirty="0" smtClean="0">
                <a:solidFill>
                  <a:schemeClr val="tx1"/>
                </a:solidFill>
              </a:rPr>
              <a:t>ООО «РЦМОИГ</a:t>
            </a:r>
            <a:r>
              <a:rPr lang="ru-RU" dirty="0" smtClean="0">
                <a:solidFill>
                  <a:schemeClr val="tx1"/>
                </a:solidFill>
              </a:rPr>
              <a:t>» </a:t>
            </a:r>
            <a:r>
              <a:rPr lang="ru-RU" i="1" dirty="0" smtClean="0">
                <a:solidFill>
                  <a:schemeClr val="tx1"/>
                </a:solidFill>
              </a:rPr>
              <a:t>(«одно окно»)</a:t>
            </a:r>
            <a:endParaRPr lang="ru-RU" i="1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г. Казань, ул. Гаврилова, д.77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57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6192"/>
            <a:ext cx="10515600" cy="4110770"/>
          </a:xfrm>
        </p:spPr>
        <p:txBody>
          <a:bodyPr>
            <a:normAutofit/>
          </a:bodyPr>
          <a:lstStyle/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4400" b="1" spc="-1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Благодарю за внимание!</a:t>
            </a:r>
            <a:endParaRPr lang="ru-RU" sz="4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endParaRPr lang="ru-RU" sz="4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4400" b="1" spc="-1" dirty="0" err="1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Игътибарыгыз</a:t>
            </a:r>
            <a:r>
              <a:rPr lang="ru-RU" sz="4400" b="1" spc="-1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ru-RU" sz="4400" b="1" spc="-1" dirty="0" err="1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өчен</a:t>
            </a:r>
            <a:r>
              <a:rPr lang="ru-RU" sz="4400" b="1" spc="-1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ru-RU" sz="4400" b="1" spc="-1" dirty="0" err="1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рәхмәт</a:t>
            </a:r>
            <a:r>
              <a:rPr lang="ru-RU" sz="4400" b="1" spc="-1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!</a:t>
            </a:r>
            <a:endParaRPr lang="ru-RU" sz="4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87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документ по обязательному медицинскому освидетельствованию иностранных граждан</a:t>
            </a:r>
            <a:endParaRPr lang="ru-R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3923"/>
            <a:ext cx="10515600" cy="35081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РФ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19.11.2021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1079н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проведения медицинского освидетельствования,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….формы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бланка и срока действия медицинского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заключения" 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и дополнениями)</a:t>
            </a: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17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3721"/>
          </a:xfrm>
        </p:spPr>
        <p:txBody>
          <a:bodyPr>
            <a:normAutofit/>
          </a:bodyPr>
          <a:lstStyle/>
          <a:p>
            <a:r>
              <a:rPr lang="ru-RU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исследований и осмотров врачей</a:t>
            </a:r>
            <a:endParaRPr lang="ru-R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1408"/>
            <a:ext cx="10515600" cy="4585555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химико-токсикологическое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 от 13 лет и старше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крови на ВИЧ-инфекцию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крови на сифилис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флюорография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15 лет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иммунодиагностика с применением аллергена туберкулезного)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и заключение врача-фтизиатра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заключение врача-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дерматовенеролога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заключение врача-инфекциониста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заключение врача-психиатра-нарколога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 от 13 лет и старше)</a:t>
            </a: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0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4253" y="446116"/>
            <a:ext cx="11007969" cy="288616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медицинского освидетельствования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гражданину выдается: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об отсутствии инфекционного заболевания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бланк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об отсутствии ВИЧ-инфекции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заключение об отсутствии факта употребления наркотических средств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психотропных веществ без назначения врача – лицам от 13ти лет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29762" y="4176346"/>
            <a:ext cx="11007969" cy="177604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наличия инфекционного заболевания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(ВИЧ-инфекция, туберкулез, сифилис ) </a:t>
            </a:r>
          </a:p>
          <a:p>
            <a:pPr>
              <a:lnSpc>
                <a:spcPct val="110000"/>
              </a:lnSpc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заключение не выдается</a:t>
            </a:r>
            <a:endParaRPr lang="ru-RU" u="sng" dirty="0"/>
          </a:p>
        </p:txBody>
      </p:sp>
      <p:pic>
        <p:nvPicPr>
          <p:cNvPr id="5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246" y="4334606"/>
            <a:ext cx="1597271" cy="12660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39" y="4334605"/>
            <a:ext cx="1597271" cy="12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5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6329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бланка медицинского заключения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81454"/>
            <a:ext cx="4360985" cy="55391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92" y="1081454"/>
            <a:ext cx="4371609" cy="5539154"/>
          </a:xfrm>
          <a:prstGeom prst="rect">
            <a:avLst/>
          </a:prstGeom>
        </p:spPr>
      </p:pic>
      <p:pic>
        <p:nvPicPr>
          <p:cNvPr id="5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035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625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заполненного бланка медицинского заключения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615" y="1230191"/>
            <a:ext cx="7244862" cy="5267325"/>
          </a:xfrm>
        </p:spPr>
      </p:pic>
      <p:pic>
        <p:nvPicPr>
          <p:cNvPr id="5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2963007" y="1318846"/>
            <a:ext cx="2193879" cy="7319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589585" y="2233246"/>
            <a:ext cx="1916723" cy="4747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09762" y="1464575"/>
            <a:ext cx="1195903" cy="30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909762" y="2556364"/>
            <a:ext cx="3264709" cy="554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28600" y="1230191"/>
            <a:ext cx="1619248" cy="1108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организация, где было проведено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медосвидетельствование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2009" y="2556363"/>
            <a:ext cx="1619248" cy="1108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медицинского заключения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1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действия выданных бланков по результатам медицинского освидетельствования</a:t>
            </a:r>
            <a:endParaRPr lang="ru-R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03585"/>
            <a:ext cx="10515600" cy="387337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заключение об отсутствии инфекционного заболевания (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бланк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сертификат об отсутствии ВИЧ-инфекции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 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12 месяцев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даты их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06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83483"/>
          </a:xfrm>
        </p:spPr>
        <p:txBody>
          <a:bodyPr>
            <a:normAutofit fontScale="90000"/>
          </a:bodyPr>
          <a:lstStyle/>
          <a:p>
            <a:r>
              <a:rPr lang="ru-RU" sz="3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Уполномоченная медицинская организация по проведению медицинского освидетельствования иностранных граждан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1315"/>
            <a:ext cx="10873154" cy="356564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Казань – «Одно окно»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ГАУЗ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«Республиканский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клинический кожно-венерологический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диспансер» - г. Казань, ул. Короленко, д.54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«Республиканский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медицинского освидетельствования иностранных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граждан» - г. Казань, ул. Гаврилова, д.77 </a:t>
            </a:r>
            <a:endParaRPr lang="ru-RU" sz="2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03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884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бланка и выдача заключения о прохождении медицинского освидетельствования в районах Республики Татарстан осуществляет: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47546"/>
            <a:ext cx="10515600" cy="38294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КВД</a:t>
            </a:r>
            <a:endParaRPr lang="ru-RU" sz="1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КВД </a:t>
            </a:r>
          </a:p>
          <a:p>
            <a:pPr>
              <a:lnSpc>
                <a:spcPct val="150000"/>
              </a:lnSpc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КВД                             филиалы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ГАУЗ «РККВД»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Набережночелнинский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КВД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Нижнекамский КВД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30843" cy="8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авая фигурная скобка 6"/>
          <p:cNvSpPr/>
          <p:nvPr/>
        </p:nvSpPr>
        <p:spPr>
          <a:xfrm>
            <a:off x="5635870" y="2347546"/>
            <a:ext cx="861646" cy="3894991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24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402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DejaVu Sans</vt:lpstr>
      <vt:lpstr>Times New Roman</vt:lpstr>
      <vt:lpstr>Wingdings</vt:lpstr>
      <vt:lpstr>Тема Office</vt:lpstr>
      <vt:lpstr>Медицинское освидетельствование иностранных граждан</vt:lpstr>
      <vt:lpstr>Нормативный документ по обязательному медицинскому освидетельствованию иностранных граждан</vt:lpstr>
      <vt:lpstr>Перечень исследований и осмотров врачей</vt:lpstr>
      <vt:lpstr>По результатам медицинского освидетельствования иностранному гражданину выдается: - заключение об отсутствии инфекционного заболевания (синий бланк); - сертификат об отсутствии ВИЧ-инфекции;  - медицинское заключение об отсутствии факта употребления наркотических средств или психотропных веществ без назначения врача – лицам от 13ти лет и старше</vt:lpstr>
      <vt:lpstr>Форма бланка медицинского заключения</vt:lpstr>
      <vt:lpstr>Образец заполненного бланка медицинского заключения</vt:lpstr>
      <vt:lpstr>Срок действия выданных бланков по результатам медицинского освидетельствования</vt:lpstr>
      <vt:lpstr>Уполномоченная медицинская организация по проведению медицинского освидетельствования иностранных граждан </vt:lpstr>
      <vt:lpstr>Оформление бланка и выдача заключения о прохождении медицинского освидетельствования в районах Республики Татарстан осуществляет: </vt:lpstr>
      <vt:lpstr>В случае необходимости проверить подлинность выданного бланка медицинского заключения можно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kvd2</dc:creator>
  <cp:lastModifiedBy>Пользователь Windows</cp:lastModifiedBy>
  <cp:revision>46</cp:revision>
  <dcterms:created xsi:type="dcterms:W3CDTF">2025-03-25T05:38:40Z</dcterms:created>
  <dcterms:modified xsi:type="dcterms:W3CDTF">2025-03-25T11:40:02Z</dcterms:modified>
</cp:coreProperties>
</file>