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4" r:id="rId1"/>
  </p:sldMasterIdLst>
  <p:notesMasterIdLst>
    <p:notesMasterId r:id="rId6"/>
  </p:notesMasterIdLst>
  <p:sldIdLst>
    <p:sldId id="256" r:id="rId2"/>
    <p:sldId id="261" r:id="rId3"/>
    <p:sldId id="260" r:id="rId4"/>
    <p:sldId id="258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61"/>
            <p14:sldId id="260"/>
          </p14:sldIdLst>
        </p14:section>
        <p14:section name="Раздел без заголовка" id="{48AFFC37-7B65-45CB-9C97-8F38DD769B5E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Pack by Diakov" initials="RbD" lastIdx="1" clrIdx="0">
    <p:extLst>
      <p:ext uri="{19B8F6BF-5375-455C-9EA6-DF929625EA0E}">
        <p15:presenceInfo xmlns:p15="http://schemas.microsoft.com/office/powerpoint/2012/main" userId="RePack by Diakov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420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588" autoAdjust="0"/>
    <p:restoredTop sz="94286" autoAdjust="0"/>
  </p:normalViewPr>
  <p:slideViewPr>
    <p:cSldViewPr>
      <p:cViewPr varScale="1">
        <p:scale>
          <a:sx n="56" d="100"/>
          <a:sy n="56" d="100"/>
        </p:scale>
        <p:origin x="2646" y="8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1-29T13:19:48.539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hyperlink" Target="https://e.mail.ru/attachment/15492911950000000550/0;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421" y="5970771"/>
            <a:ext cx="2552571" cy="313209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0945" y="1020725"/>
            <a:ext cx="1586975" cy="757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431" y="1833583"/>
            <a:ext cx="6003574" cy="33870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259632" y="2204590"/>
            <a:ext cx="1512168" cy="6370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0888" y="1984386"/>
            <a:ext cx="2564904" cy="13681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2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4703" y="176368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7272" y="-3175"/>
            <a:ext cx="630932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391100" y="173225"/>
            <a:ext cx="142646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Ежемесячное электронное издание     </a:t>
            </a:r>
          </a:p>
          <a:p>
            <a:pPr algn="ctr"/>
            <a:r>
              <a:rPr lang="ru-RU" sz="1100" dirty="0"/>
              <a:t> </a:t>
            </a:r>
            <a:r>
              <a:rPr lang="ru-RU" sz="1100" dirty="0" smtClean="0"/>
              <a:t>январь 2022</a:t>
            </a:r>
          </a:p>
          <a:p>
            <a:pPr algn="ctr"/>
            <a:r>
              <a:rPr lang="ru-RU" sz="1100" dirty="0" smtClean="0"/>
              <a:t>МБОУ «СОШ №24»                     №</a:t>
            </a:r>
            <a:r>
              <a:rPr lang="ru-RU" sz="1100" dirty="0"/>
              <a:t>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69143" y="8702911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45624" y="785727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4421" y="1543946"/>
            <a:ext cx="21411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 </a:t>
            </a:r>
          </a:p>
        </p:txBody>
      </p:sp>
      <p:sp>
        <p:nvSpPr>
          <p:cNvPr id="10" name="AutoShape 2" descr="https://dreem-pics.com/uploads/posts/2017-10/1507982553_117386380_____el1__9_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https://dreem-pics.com/uploads/posts/2017-10/1507982553_117386380_____el1__9_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81542" y="1020726"/>
            <a:ext cx="61438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endParaRPr lang="ru-RU" sz="1400" b="1" dirty="0">
              <a:solidFill>
                <a:srgbClr val="FF0000"/>
              </a:solidFill>
            </a:endParaRPr>
          </a:p>
          <a:p>
            <a:pPr algn="ctr"/>
            <a:endParaRPr lang="ru-RU" sz="1400" b="1" dirty="0" smtClean="0">
              <a:solidFill>
                <a:srgbClr val="FF0000"/>
              </a:solidFill>
            </a:endParaRPr>
          </a:p>
        </p:txBody>
      </p:sp>
      <p:sp>
        <p:nvSpPr>
          <p:cNvPr id="4" name="AutoShape 2" descr="http://itd0.mycdn.me/image?id=862831533603&amp;t=20&amp;plc=WEB&amp;tkn=*rl2cy6vaMJlC8zsNomwmEZ0fer8"/>
          <p:cNvSpPr>
            <a:spLocks noChangeAspect="1" noChangeArrowheads="1"/>
          </p:cNvSpPr>
          <p:nvPr/>
        </p:nvSpPr>
        <p:spPr bwMode="auto">
          <a:xfrm>
            <a:off x="368300" y="1682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5" descr="http://wonderhostels.ru/img/blog/blokada1.jpg"/>
          <p:cNvSpPr>
            <a:spLocks noChangeAspect="1" noChangeArrowheads="1"/>
          </p:cNvSpPr>
          <p:nvPr/>
        </p:nvSpPr>
        <p:spPr bwMode="auto">
          <a:xfrm>
            <a:off x="520700" y="320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12" descr="https://openclipart.org/image/800px/svg_to_png/263144/Prismatic-Fireworks-6-No-Background.png"/>
          <p:cNvSpPr>
            <a:spLocks noChangeAspect="1" noChangeArrowheads="1"/>
          </p:cNvSpPr>
          <p:nvPr/>
        </p:nvSpPr>
        <p:spPr bwMode="auto">
          <a:xfrm>
            <a:off x="673100" y="473074"/>
            <a:ext cx="4870400" cy="191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«Величайшее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богатство народа – его язык! Тысячелетиями накапливаются и вечно живут в слове несметные сокровища человеческой мысли и опыта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М.А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Шолохов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54054" y="1466769"/>
            <a:ext cx="3168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3589" y="2163798"/>
            <a:ext cx="608441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год — Год цифровизации в Республике Татарстан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целях создания благоприятных условий для опережающего роста цифровой экономики, эффективного развития цифровых технологий, сервисов и услуг, повышающих качество жизни населения Республики Татарстан, 2022 год объявлен в Татарстане Годом цифровизации.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280" y="3737123"/>
            <a:ext cx="2707779" cy="220302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6165" y="3505897"/>
            <a:ext cx="3141728" cy="229062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181399" y="5618128"/>
            <a:ext cx="367660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Голубой </a:t>
            </a:r>
            <a:r>
              <a:rPr lang="ru-RU" sz="1400" b="1" dirty="0"/>
              <a:t>Водяной Тигр – загадка Востока </a:t>
            </a:r>
            <a:endParaRPr lang="ru-RU" sz="1400" b="1" dirty="0" smtClean="0"/>
          </a:p>
          <a:p>
            <a:pPr algn="just"/>
            <a:r>
              <a:rPr lang="ru-RU" sz="1400" dirty="0" smtClean="0"/>
              <a:t>Тигр </a:t>
            </a:r>
            <a:r>
              <a:rPr lang="ru-RU" sz="1400" dirty="0"/>
              <a:t>– это сильный, мощный хищник. Быстрый, грозный, неукротимый, но при этом тихий и незаметный. Вот и события, которые могут произойти в этом году с каждым, придут незаметно, неслышно, но кардинально изменив судьбу. Чтобы быть готовым к таким переменам, важно вовремя подмечать тайные знаки, тогда они не станут полной неожиданностью и помогут избежать каких-либо неприятностей. Наступающий год изначально обещает быть непредсказуемым. Но бояться не стоит. Вода усмирит необузданную, дикую кошку. Смягчит нрав, придаст ему пластичность и податливость.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933" y="6604604"/>
            <a:ext cx="2590777" cy="25066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0969" y="6592746"/>
            <a:ext cx="3717032" cy="25451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65262" y="8730023"/>
            <a:ext cx="492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92696" y="0"/>
            <a:ext cx="60486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 </a:t>
            </a:r>
            <a:r>
              <a:rPr lang="ru-RU" sz="1400" b="1" dirty="0" smtClean="0"/>
              <a:t>                            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2696" y="48285"/>
            <a:ext cx="616530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Для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 чтобы минимизировать риск заражения себя и ребенка, важно в первую очередь соблюдать правила гигиены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Тщательно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мыть руки с мылом. Процесс должен занимать не менее 20 секунд. Важно обработать мыльным раствором всю поверхность рук, включая пространство между пальцами, ногти и запястья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Следить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тем, чтобы ребенок не трогал лицо, не совал пальцы в рот, не облизывал поверхности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Пить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 жидкости: воды, компотов, морсов в течение дня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Полноценно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сбалансированно питаться. Следить за тем, чтобы ребенок потреблял достаточно витаминов, полезных жиров, белка и минералов. По возможности убрать из меню сладости и газировку. Если необходимо, ввести дополнительные источники полезных веществ в виде витаминов 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БАДов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Избегать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многолюдных мест. На время ограничить походы в гости и игры в большой компании других детей. Избегать общественного транспорта, вместо этого лучше ходить пешком или использовать такси/личный транспорт. По возможности не пользоваться лифтом, ступеньки отлично могут заменить спортзал. Больше находиться дома или гулять в одиночку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Если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возможность, проводить больше времени на природе. Там, где нет других людей. Лес, поле, загородный парк, дача могут стать отличным вариантом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После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прогулок мыть не только руки, но и лицо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Регулярно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проветривать дом, делать влажную уборку и следить за тем, чтобы воздух в комнатах, особенно спальнях, не был слишком сухим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Соблюдать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дня. Спать достаточное количество часов, перед сном ограничить использование гаджетов, прекратить игры, которые действуют на психику возбуждающе. За пару часов до сна перейти на приглушенное освещение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прогулок использовать антибактериальные салфетки и дезинфекторы (жидкие либо в виде геля).</a:t>
            </a:r>
          </a:p>
        </p:txBody>
      </p:sp>
    </p:spTree>
    <p:extLst>
      <p:ext uri="{BB962C8B-B14F-4D97-AF65-F5344CB8AC3E}">
        <p14:creationId xmlns:p14="http://schemas.microsoft.com/office/powerpoint/2010/main" val="288462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0977" y="382969"/>
            <a:ext cx="1684163" cy="2382276"/>
          </a:xfrm>
          <a:prstGeom prst="rect">
            <a:avLst/>
          </a:prstGeom>
        </p:spPr>
      </p:pic>
      <p:pic>
        <p:nvPicPr>
          <p:cNvPr id="3072" name="Рисунок 307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5544" y="6313380"/>
            <a:ext cx="2001122" cy="28306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8720" y="4164121"/>
            <a:ext cx="24482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100" b="1" dirty="0" smtClean="0"/>
          </a:p>
          <a:p>
            <a:pPr algn="ctr"/>
            <a:endParaRPr lang="ru-RU" sz="1100" b="1" dirty="0"/>
          </a:p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692697" y="-18863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4704" y="37513"/>
            <a:ext cx="4392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 </a:t>
            </a:r>
          </a:p>
        </p:txBody>
      </p:sp>
      <p:sp>
        <p:nvSpPr>
          <p:cNvPr id="9" name="TextBox 8"/>
          <p:cNvSpPr txBox="1"/>
          <p:nvPr/>
        </p:nvSpPr>
        <p:spPr>
          <a:xfrm flipH="1">
            <a:off x="6489340" y="880725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>
                <a:solidFill>
                  <a:srgbClr val="0070C0"/>
                </a:solidFill>
              </a:rPr>
              <a:t>3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7012" y="3779912"/>
            <a:ext cx="4248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</a:t>
            </a:r>
            <a:endParaRPr lang="ru-RU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411368" y="-111561"/>
            <a:ext cx="60909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                                              </a:t>
            </a:r>
            <a:endParaRPr lang="ru-RU" sz="1400" dirty="0"/>
          </a:p>
        </p:txBody>
      </p:sp>
      <p:sp>
        <p:nvSpPr>
          <p:cNvPr id="8" name="AutoShape 2" descr="https://pbs.twimg.com/media/EMOQDHSX0AA7gW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15140" y="125973"/>
            <a:ext cx="1214485" cy="171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92697" y="1494865"/>
            <a:ext cx="62046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endParaRPr lang="ru-RU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2012" y="353685"/>
            <a:ext cx="4045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“</a:t>
            </a:r>
            <a:endParaRPr lang="ru-RU" sz="14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704" y="4898"/>
            <a:ext cx="1415062" cy="183815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830283" y="40649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b="1" dirty="0" smtClean="0"/>
              <a:t>Менә алар,безнең 11 йолдыз!</a:t>
            </a:r>
            <a:endParaRPr lang="ru-RU" sz="2000" b="1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0283" y="378872"/>
            <a:ext cx="1792595" cy="253565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8322" y="4262990"/>
            <a:ext cx="1477302" cy="208966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871" y="2067097"/>
            <a:ext cx="1803178" cy="285811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263" y="1788271"/>
            <a:ext cx="1628800" cy="2531956"/>
          </a:xfrm>
          <a:prstGeom prst="rect">
            <a:avLst/>
          </a:prstGeom>
        </p:spPr>
      </p:pic>
      <p:sp>
        <p:nvSpPr>
          <p:cNvPr id="25" name="AutoShape 2" descr="К 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AutoShape 4" descr="К 5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4440" y="2286798"/>
            <a:ext cx="1919818" cy="271561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070" y="4133414"/>
            <a:ext cx="1667006" cy="2358007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695" y="6323607"/>
            <a:ext cx="1960887" cy="2773706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1248" y="4006169"/>
            <a:ext cx="1881811" cy="2661852"/>
          </a:xfrm>
          <a:prstGeom prst="rect">
            <a:avLst/>
          </a:prstGeom>
        </p:spPr>
      </p:pic>
      <p:pic>
        <p:nvPicPr>
          <p:cNvPr id="3073" name="Рисунок 3072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9406" y="6277021"/>
            <a:ext cx="2045755" cy="287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49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Скругленный прямоугольник 38"/>
          <p:cNvSpPr/>
          <p:nvPr/>
        </p:nvSpPr>
        <p:spPr>
          <a:xfrm>
            <a:off x="801673" y="7916469"/>
            <a:ext cx="5990888" cy="121998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1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533872" y="8682341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dirty="0"/>
              <a:t>4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05465" y="1763688"/>
            <a:ext cx="18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69749" y="-412552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81530" y="5004048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764708" y="611566"/>
            <a:ext cx="609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 smtClean="0"/>
              <a:t>      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5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81744" y="8078647"/>
            <a:ext cx="2815731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Верстка и дизайн –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Тимофеев Э.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Главный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редактор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Бикмухаметова</a:t>
            </a:r>
            <a:r>
              <a:rPr lang="ru-RU" sz="900" dirty="0">
                <a:latin typeface="Verdana" pitchFamily="34" charset="0"/>
                <a:cs typeface="Arial" charset="0"/>
              </a:rPr>
              <a:t>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Корректор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–Юсупова Л.Н.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Адрес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редакции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г.Альметьевск</a:t>
            </a:r>
            <a:r>
              <a:rPr lang="ru-RU" sz="900" dirty="0">
                <a:latin typeface="Verdana" pitchFamily="34" charset="0"/>
                <a:cs typeface="Arial" charset="0"/>
              </a:rPr>
              <a:t>, ул. </a:t>
            </a:r>
            <a:endParaRPr lang="ru-RU" sz="900" dirty="0" smtClean="0"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Шевченко </a:t>
            </a:r>
            <a:r>
              <a:rPr lang="ru-RU" sz="900" dirty="0">
                <a:latin typeface="Verdana" pitchFamily="34" charset="0"/>
                <a:cs typeface="Arial" charset="0"/>
              </a:rPr>
              <a:t>136, Школа №24, </a:t>
            </a:r>
            <a:r>
              <a:rPr lang="ru-RU" sz="900" dirty="0" err="1">
                <a:latin typeface="Verdana" pitchFamily="34" charset="0"/>
                <a:cs typeface="Arial" charset="0"/>
              </a:rPr>
              <a:t>каб</a:t>
            </a:r>
            <a:r>
              <a:rPr lang="ru-RU" sz="900" dirty="0">
                <a:latin typeface="Verdana" pitchFamily="34" charset="0"/>
                <a:cs typeface="Arial" charset="0"/>
              </a:rPr>
              <a:t>. №302</a:t>
            </a:r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AutoShape 6" descr="http://puch-vesti.ru/media/cache/94/33/d3/f4/66/c5/9433d3f466c579b7054f50f1b07183dc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год кудьтуры"/>
          <p:cNvSpPr>
            <a:spLocks noChangeAspect="1" noChangeArrowheads="1"/>
          </p:cNvSpPr>
          <p:nvPr/>
        </p:nvSpPr>
        <p:spPr bwMode="auto">
          <a:xfrm>
            <a:off x="63500" y="-136525"/>
            <a:ext cx="5133975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5" descr="http://parkorel.ru/template/i/events/2019%20%D0%B3%D0%BE%D0%B4%20%D0%B2%20%D0%A0%D0%BE%D1%81%D1%81%D0%B8%D0%B9%D1%81%D0%BA%D0%BE%D0%B9%20%D0%A4%D0%B5%D0%B4%D0%B5%D1%80%D0%B0%D1%86%D0%B8%D0%B8%20%D0%BE%D0%B1%D1%8A%D1%8F%D0%B2%D0%BB%D0%B5%D0%BD%20%D0%93%D0%BE%D0%B4%D0%BE%D0%BC%20%D1%82%D0%B5%D0%B0%D1%82%D1%80%D0%B0/%D0%93%D0%BE%D0%B4_%D1%82%D0%B5%D0%B0%D1%82%D1%80%D0%B0_1200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9" descr="https://apf.mail.ru/cgi-bin/readmsg?id=15492911950000000550;0;1&amp;af_preview=1&amp;exif=1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4286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284443" y="3159125"/>
            <a:ext cx="61019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         </a:t>
            </a:r>
            <a:endParaRPr lang="ru-RU" sz="1400" dirty="0"/>
          </a:p>
          <a:p>
            <a:endParaRPr lang="ru-RU" sz="1400" dirty="0"/>
          </a:p>
        </p:txBody>
      </p:sp>
      <p:sp>
        <p:nvSpPr>
          <p:cNvPr id="21" name="Ribbon1Sharp"/>
          <p:cNvSpPr>
            <a:spLocks noEditPoints="1" noChangeArrowheads="1"/>
          </p:cNvSpPr>
          <p:nvPr/>
        </p:nvSpPr>
        <p:spPr bwMode="auto">
          <a:xfrm>
            <a:off x="869749" y="6761581"/>
            <a:ext cx="5922811" cy="60156"/>
          </a:xfrm>
          <a:custGeom>
            <a:avLst/>
            <a:gdLst>
              <a:gd name="G0" fmla="+- 0 0 0"/>
              <a:gd name="G1" fmla="+- 5400 0 0"/>
              <a:gd name="G2" fmla="+- 5400 2700 0"/>
              <a:gd name="G3" fmla="+- 21600 0 G2"/>
              <a:gd name="G4" fmla="+- 21600 0 G1"/>
              <a:gd name="G5" fmla="+- 2400 0 0"/>
              <a:gd name="G6" fmla="+- 10800 0 2400"/>
              <a:gd name="G7" fmla="*/ 2400 2 1"/>
              <a:gd name="G8" fmla="+- 21600 0 G7"/>
              <a:gd name="G9" fmla="+- 10800 2400 0"/>
              <a:gd name="G10" fmla="+- 21600 0 2400"/>
              <a:gd name="T0" fmla="*/ 10800 w 21600"/>
              <a:gd name="T1" fmla="*/ 2400 h 21600"/>
              <a:gd name="T2" fmla="*/ 2700 w 21600"/>
              <a:gd name="T3" fmla="*/ 8400 h 21600"/>
              <a:gd name="T4" fmla="*/ 10800 w 21600"/>
              <a:gd name="T5" fmla="*/ 19200 h 21600"/>
              <a:gd name="T6" fmla="*/ 18900 w 21600"/>
              <a:gd name="T7" fmla="*/ 132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G2 w 21600"/>
              <a:gd name="T13" fmla="*/ G5 h 21600"/>
              <a:gd name="T14" fmla="*/ G3 w 21600"/>
              <a:gd name="T15" fmla="*/ G1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lnTo>
                  <a:pt x="2700" y="8400"/>
                </a:lnTo>
                <a:lnTo>
                  <a:pt x="0" y="16800"/>
                </a:lnTo>
                <a:lnTo>
                  <a:pt x="5400" y="16800"/>
                </a:lnTo>
                <a:lnTo>
                  <a:pt x="5400" y="19200"/>
                </a:lnTo>
                <a:lnTo>
                  <a:pt x="13500" y="19200"/>
                </a:lnTo>
                <a:lnTo>
                  <a:pt x="13500" y="21600"/>
                </a:lnTo>
                <a:lnTo>
                  <a:pt x="21600" y="21600"/>
                </a:lnTo>
                <a:lnTo>
                  <a:pt x="18900" y="13200"/>
                </a:lnTo>
                <a:lnTo>
                  <a:pt x="21600" y="4800"/>
                </a:lnTo>
                <a:lnTo>
                  <a:pt x="16200" y="4800"/>
                </a:lnTo>
                <a:lnTo>
                  <a:pt x="16200" y="2400"/>
                </a:lnTo>
                <a:lnTo>
                  <a:pt x="8100" y="2400"/>
                </a:lnTo>
                <a:lnTo>
                  <a:pt x="8100" y="0"/>
                </a:lnTo>
                <a:close/>
              </a:path>
              <a:path w="21600" h="21600" fill="none" extrusionOk="0">
                <a:moveTo>
                  <a:pt x="8100" y="2400"/>
                </a:moveTo>
                <a:lnTo>
                  <a:pt x="5400" y="2400"/>
                </a:lnTo>
                <a:lnTo>
                  <a:pt x="5400" y="16800"/>
                </a:lnTo>
              </a:path>
              <a:path w="21600" h="21600" fill="none" extrusionOk="0">
                <a:moveTo>
                  <a:pt x="8100" y="0"/>
                </a:moveTo>
                <a:lnTo>
                  <a:pt x="5400" y="2400"/>
                </a:lnTo>
              </a:path>
              <a:path w="21600" h="21600" fill="none" extrusionOk="0">
                <a:moveTo>
                  <a:pt x="16200" y="4800"/>
                </a:moveTo>
                <a:lnTo>
                  <a:pt x="13500" y="4800"/>
                </a:lnTo>
                <a:lnTo>
                  <a:pt x="13500" y="19200"/>
                </a:lnTo>
              </a:path>
              <a:path w="21600" h="21600" fill="none" extrusionOk="0">
                <a:moveTo>
                  <a:pt x="16200" y="2400"/>
                </a:moveTo>
                <a:lnTo>
                  <a:pt x="13500" y="4800"/>
                </a:ln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779200" y="3712"/>
            <a:ext cx="6034950" cy="7234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Путь длиной в 20 лет…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Продолжение. Начало в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номере №3.)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Мероприятия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месячника разнообразны:  тематическая  выставка-представление  в школьной библиотеке, спортивные соревнования,  встречи с воинами - интернационалистами, конкурс патриотической песни, конкурс инсценированной песни, тематические уроки «Блокадный Ленинград», «Блокадный хлеб», конкурс рисунков,  чтецов, сочинений, конкурс - смотр строя и песни, встреча с ветеранами. По итогам военно-патриотического месячника  в рамках  Дня защитника Отечества и вывода советских войск из республики Афганистан проводится  военно-патриотический фестиваль “Мы этой памяти верны”, который является совместным  воспитательным проектом школы №24  и   Альметьевского отделения Татарстанского республиканского отделения Всероссийской общественной организации ветеранов  “Боевое братство”.  В 2019 году  в помещении школы  открыта Аллея Боевой Славы, идейным вдохновителем которого был автор проекта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А.В.Лапко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 финансовой  поддержке ПАО «Татнефть»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им.В.Д.Шашина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 Все это способствует формированию у учащихся стремления быть достойными защитниками своего Отечества, развитию волевых качеств личности, воспитанию  у подростков уважительного  отношения  к ратным подвигам защитников Отечества, чувства долга и гражданской ответственности.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Особое место в школе занимает благотворительность. Учащиеся и их родители с огромным желанием принимают участие в акциях доброты и милосердия. Посещают с подарками  и концертами Детский дом. Помогают приюту для бездомных животных, организуют сбор корма.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Наши успехи - результат общих усилий  всего  педагогического  коллектива.      Учащиеся, родители, учителя - единая связь, помогающая строить учебно-воспитательный процесс. Хочется верить, что у школы не только  хорошее настоящее, но и прекрасное будущее!    Новых свершений тебе, любимая школа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Л.Н.Юсупова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учитель русского языка и литературы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7664" y="7965668"/>
            <a:ext cx="1412342" cy="1152878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3176" y="7965668"/>
            <a:ext cx="1568379" cy="1152878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1168" y="6651618"/>
            <a:ext cx="1851392" cy="120836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962" y="6503983"/>
            <a:ext cx="1171282" cy="138424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9"/>
          <a:stretch/>
        </p:blipFill>
        <p:spPr>
          <a:xfrm>
            <a:off x="2410006" y="6691085"/>
            <a:ext cx="2315138" cy="11831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3729</TotalTime>
  <Words>582</Words>
  <Application>Microsoft Office PowerPoint</Application>
  <PresentationFormat>Экран (4:3)</PresentationFormat>
  <Paragraphs>67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2" baseType="lpstr">
      <vt:lpstr>Arial</vt:lpstr>
      <vt:lpstr>Calibri</vt:lpstr>
      <vt:lpstr>Corbel</vt:lpstr>
      <vt:lpstr>Gill Sans MT</vt:lpstr>
      <vt:lpstr>Times New Roman</vt:lpstr>
      <vt:lpstr>Verdana</vt:lpstr>
      <vt:lpstr>Wingdings 2</vt:lpstr>
      <vt:lpstr>Солнцестояние</vt:lpstr>
      <vt:lpstr>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User1</cp:lastModifiedBy>
  <cp:revision>314</cp:revision>
  <cp:lastPrinted>2016-02-13T10:54:32Z</cp:lastPrinted>
  <dcterms:created xsi:type="dcterms:W3CDTF">2013-09-28T04:10:37Z</dcterms:created>
  <dcterms:modified xsi:type="dcterms:W3CDTF">2022-01-31T06:55:09Z</dcterms:modified>
</cp:coreProperties>
</file>