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72" r:id="rId1"/>
  </p:sldMasterIdLst>
  <p:notesMasterIdLst>
    <p:notesMasterId r:id="rId6"/>
  </p:notesMasterIdLst>
  <p:sldIdLst>
    <p:sldId id="256" r:id="rId2"/>
    <p:sldId id="260" r:id="rId3"/>
    <p:sldId id="257" r:id="rId4"/>
    <p:sldId id="258" r:id="rId5"/>
  </p:sldIdLst>
  <p:sldSz cx="6858000" cy="9144000" type="screen4x3"/>
  <p:notesSz cx="6858000" cy="99472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3610914B-258F-4B64-8760-763DAD26795F}">
          <p14:sldIdLst>
            <p14:sldId id="256"/>
            <p14:sldId id="260"/>
            <p14:sldId id="257"/>
          </p14:sldIdLst>
        </p14:section>
        <p14:section name="Раздел без заголовка" id="{48AFFC37-7B65-45CB-9C97-8F38DD769B5E}">
          <p14:sldIdLst>
            <p14:sldId id="25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ePack by Diakov" initials="RbD" lastIdx="1" clrIdx="0">
    <p:extLst>
      <p:ext uri="{19B8F6BF-5375-455C-9EA6-DF929625EA0E}">
        <p15:presenceInfo xmlns:p15="http://schemas.microsoft.com/office/powerpoint/2012/main" userId="RePack by Diakov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00000"/>
    <a:srgbClr val="4204D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588" autoAdjust="0"/>
    <p:restoredTop sz="94286" autoAdjust="0"/>
  </p:normalViewPr>
  <p:slideViewPr>
    <p:cSldViewPr>
      <p:cViewPr varScale="1">
        <p:scale>
          <a:sx n="82" d="100"/>
          <a:sy n="82" d="100"/>
        </p:scale>
        <p:origin x="1422" y="108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commentAuthors" Target="commentAuthor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0-12-27T16:34:29.393" idx="1">
    <p:pos x="10" y="10"/>
    <p:text/>
    <p:extLst>
      <p:ext uri="{C676402C-5697-4E1C-873F-D02D1690AC5C}">
        <p15:threadingInfo xmlns:p15="http://schemas.microsoft.com/office/powerpoint/2012/main" timeZoneBias="-180"/>
      </p:ext>
    </p:extLst>
  </p:cm>
</p:cmLst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7A5758C-B8C2-4769-A518-2B5DA8A2FE4B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28CB2C5-E7ED-4FD7-9955-9631259D3560}">
      <dgm:prSet/>
      <dgm:spPr/>
      <dgm:t>
        <a:bodyPr/>
        <a:lstStyle/>
        <a:p>
          <a:pPr rtl="0"/>
          <a:r>
            <a:rPr lang="ru-RU" dirty="0" smtClean="0"/>
            <a:t>2</a:t>
          </a:r>
          <a:endParaRPr lang="ru-RU" dirty="0"/>
        </a:p>
      </dgm:t>
    </dgm:pt>
    <dgm:pt modelId="{2A5353A3-6AD4-492C-ABE6-60D9D0880DA4}" type="parTrans" cxnId="{49303691-8174-465E-849E-6086B74BA4A0}">
      <dgm:prSet/>
      <dgm:spPr/>
      <dgm:t>
        <a:bodyPr/>
        <a:lstStyle/>
        <a:p>
          <a:endParaRPr lang="ru-RU"/>
        </a:p>
      </dgm:t>
    </dgm:pt>
    <dgm:pt modelId="{56E47088-E73F-4FA9-A0B0-5B97F5CE2DC6}" type="sibTrans" cxnId="{49303691-8174-465E-849E-6086B74BA4A0}">
      <dgm:prSet/>
      <dgm:spPr/>
      <dgm:t>
        <a:bodyPr/>
        <a:lstStyle/>
        <a:p>
          <a:endParaRPr lang="ru-RU"/>
        </a:p>
      </dgm:t>
    </dgm:pt>
    <dgm:pt modelId="{DA5E62A7-52F5-44EF-986F-2E28BA876809}" type="pres">
      <dgm:prSet presAssocID="{F7A5758C-B8C2-4769-A518-2B5DA8A2FE4B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9C66DFE-DF50-48CB-A6FB-51151D55CF50}" type="pres">
      <dgm:prSet presAssocID="{728CB2C5-E7ED-4FD7-9955-9631259D3560}" presName="node" presStyleLbl="node1" presStyleIdx="0" presStyleCnt="1" custScaleX="195793" custScaleY="1145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27A9564-86B3-4BD6-9D43-D7DDB5C458CB}" type="presOf" srcId="{F7A5758C-B8C2-4769-A518-2B5DA8A2FE4B}" destId="{DA5E62A7-52F5-44EF-986F-2E28BA876809}" srcOrd="0" destOrd="0" presId="urn:microsoft.com/office/officeart/2005/8/layout/cycle2"/>
    <dgm:cxn modelId="{49303691-8174-465E-849E-6086B74BA4A0}" srcId="{F7A5758C-B8C2-4769-A518-2B5DA8A2FE4B}" destId="{728CB2C5-E7ED-4FD7-9955-9631259D3560}" srcOrd="0" destOrd="0" parTransId="{2A5353A3-6AD4-492C-ABE6-60D9D0880DA4}" sibTransId="{56E47088-E73F-4FA9-A0B0-5B97F5CE2DC6}"/>
    <dgm:cxn modelId="{9EBF1B47-CC62-4CF9-8689-385333A99782}" type="presOf" srcId="{728CB2C5-E7ED-4FD7-9955-9631259D3560}" destId="{69C66DFE-DF50-48CB-A6FB-51151D55CF50}" srcOrd="0" destOrd="0" presId="urn:microsoft.com/office/officeart/2005/8/layout/cycle2"/>
    <dgm:cxn modelId="{A7943B0C-3285-4A3B-838B-3F126F222583}" type="presParOf" srcId="{DA5E62A7-52F5-44EF-986F-2E28BA876809}" destId="{69C66DFE-DF50-48CB-A6FB-51151D55CF50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44FC861-85A1-4B2D-A512-10EB28138A4B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196789D-56ED-4848-AA64-7A4ABA35B3F1}">
      <dgm:prSet/>
      <dgm:spPr/>
      <dgm:t>
        <a:bodyPr/>
        <a:lstStyle/>
        <a:p>
          <a:pPr rtl="0"/>
          <a:r>
            <a:rPr lang="ru-RU" smtClean="0"/>
            <a:t>3</a:t>
          </a:r>
          <a:endParaRPr lang="ru-RU"/>
        </a:p>
      </dgm:t>
    </dgm:pt>
    <dgm:pt modelId="{80752419-F173-4789-9CE3-FED301730A44}" type="parTrans" cxnId="{BE6712E4-DEB4-4BBA-90CE-D8018524E364}">
      <dgm:prSet/>
      <dgm:spPr/>
      <dgm:t>
        <a:bodyPr/>
        <a:lstStyle/>
        <a:p>
          <a:endParaRPr lang="ru-RU"/>
        </a:p>
      </dgm:t>
    </dgm:pt>
    <dgm:pt modelId="{00556892-A204-402B-8ADC-75C3D85C2329}" type="sibTrans" cxnId="{BE6712E4-DEB4-4BBA-90CE-D8018524E364}">
      <dgm:prSet/>
      <dgm:spPr/>
      <dgm:t>
        <a:bodyPr/>
        <a:lstStyle/>
        <a:p>
          <a:endParaRPr lang="ru-RU"/>
        </a:p>
      </dgm:t>
    </dgm:pt>
    <dgm:pt modelId="{44430C8F-D411-4495-9D5A-86992A5E8810}" type="pres">
      <dgm:prSet presAssocID="{944FC861-85A1-4B2D-A512-10EB28138A4B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C1FBDC0-0280-4003-AA04-3B2E66A23CDD}" type="pres">
      <dgm:prSet presAssocID="{2196789D-56ED-4848-AA64-7A4ABA35B3F1}" presName="node" presStyleLbl="node1" presStyleIdx="0" presStyleCnt="1" custScaleY="142433" custRadScaleRad="108622" custRadScaleInc="28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E6712E4-DEB4-4BBA-90CE-D8018524E364}" srcId="{944FC861-85A1-4B2D-A512-10EB28138A4B}" destId="{2196789D-56ED-4848-AA64-7A4ABA35B3F1}" srcOrd="0" destOrd="0" parTransId="{80752419-F173-4789-9CE3-FED301730A44}" sibTransId="{00556892-A204-402B-8ADC-75C3D85C2329}"/>
    <dgm:cxn modelId="{B74ECAA6-C9CB-4D9B-A2ED-756D68810FCB}" type="presOf" srcId="{2196789D-56ED-4848-AA64-7A4ABA35B3F1}" destId="{0C1FBDC0-0280-4003-AA04-3B2E66A23CDD}" srcOrd="0" destOrd="0" presId="urn:microsoft.com/office/officeart/2005/8/layout/cycle2"/>
    <dgm:cxn modelId="{DE4E156E-C708-4F72-8B18-1331E8E3F014}" type="presOf" srcId="{944FC861-85A1-4B2D-A512-10EB28138A4B}" destId="{44430C8F-D411-4495-9D5A-86992A5E8810}" srcOrd="0" destOrd="0" presId="urn:microsoft.com/office/officeart/2005/8/layout/cycle2"/>
    <dgm:cxn modelId="{4F0D1659-7624-4FAE-B287-ED47552F1B06}" type="presParOf" srcId="{44430C8F-D411-4495-9D5A-86992A5E8810}" destId="{0C1FBDC0-0280-4003-AA04-3B2E66A23CDD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9C66DFE-DF50-48CB-A6FB-51151D55CF50}">
      <dsp:nvSpPr>
        <dsp:cNvPr id="0" name=""/>
        <dsp:cNvSpPr/>
      </dsp:nvSpPr>
      <dsp:spPr>
        <a:xfrm>
          <a:off x="0" y="7283"/>
          <a:ext cx="521962" cy="30524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/>
            <a:t>2</a:t>
          </a:r>
          <a:endParaRPr lang="ru-RU" sz="1300" kern="1200" dirty="0"/>
        </a:p>
      </dsp:txBody>
      <dsp:txXfrm>
        <a:off x="76440" y="51985"/>
        <a:ext cx="369082" cy="21584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C1FBDC0-0280-4003-AA04-3B2E66A23CDD}">
      <dsp:nvSpPr>
        <dsp:cNvPr id="0" name=""/>
        <dsp:cNvSpPr/>
      </dsp:nvSpPr>
      <dsp:spPr>
        <a:xfrm>
          <a:off x="0" y="0"/>
          <a:ext cx="324128" cy="46166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smtClean="0"/>
            <a:t>3</a:t>
          </a:r>
          <a:endParaRPr lang="ru-RU" sz="1900" kern="1200"/>
        </a:p>
      </dsp:txBody>
      <dsp:txXfrm>
        <a:off x="47467" y="67609"/>
        <a:ext cx="229194" cy="32644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9BE6DA-3B92-43E3-A1B5-D16F00B4848D}" type="datetimeFigureOut">
              <a:rPr lang="ru-RU" smtClean="0"/>
              <a:pPr/>
              <a:t>29.12.2021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030413" y="746125"/>
            <a:ext cx="2797175" cy="3730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724956"/>
            <a:ext cx="5486400" cy="44762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4B7103-5CBA-4587-9D24-D88B296AB7E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19305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030413" y="746125"/>
            <a:ext cx="2797175" cy="37306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4B7103-5CBA-4587-9D24-D88B296AB7E1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30500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030413" y="746125"/>
            <a:ext cx="2797175" cy="37306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4B7103-5CBA-4587-9D24-D88B296AB7E1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074420" y="479864"/>
            <a:ext cx="5554980" cy="1962912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074420" y="2466752"/>
            <a:ext cx="5554980" cy="23368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FC766-7B01-4D1A-8366-CEB4CE4C3223}" type="datetimeFigureOut">
              <a:rPr lang="ru-RU" smtClean="0"/>
              <a:pPr/>
              <a:t>29.12.2021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691075" y="1885069"/>
            <a:ext cx="157734" cy="280416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867882" y="1793355"/>
            <a:ext cx="48006" cy="85344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FC766-7B01-4D1A-8366-CEB4CE4C3223}" type="datetimeFigureOut">
              <a:rPr lang="ru-RU" smtClean="0"/>
              <a:pPr/>
              <a:t>29.12.2021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5143500" y="366186"/>
            <a:ext cx="1371600" cy="780203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57250" y="366188"/>
            <a:ext cx="4171950" cy="780203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FC766-7B01-4D1A-8366-CEB4CE4C3223}" type="datetimeFigureOut">
              <a:rPr lang="ru-RU" smtClean="0"/>
              <a:pPr/>
              <a:t>29.12.2021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FC766-7B01-4D1A-8366-CEB4CE4C3223}" type="datetimeFigureOut">
              <a:rPr lang="ru-RU" smtClean="0"/>
              <a:pPr/>
              <a:t>29.12.2021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712168" y="-72"/>
            <a:ext cx="5143500" cy="9144072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33794" y="3467100"/>
            <a:ext cx="4800600" cy="3048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933794" y="1422400"/>
            <a:ext cx="4800600" cy="2012949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FC766-7B01-4D1A-8366-CEB4CE4C3223}" type="datetimeFigureOut">
              <a:rPr lang="ru-RU" smtClean="0"/>
              <a:pPr/>
              <a:t>29.12.2021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1714500" y="0"/>
            <a:ext cx="57150" cy="9144072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29241" y="3752875"/>
            <a:ext cx="157734" cy="280416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806048" y="3661160"/>
            <a:ext cx="48006" cy="85344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6706" y="365760"/>
            <a:ext cx="5623560" cy="1524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076706" y="2032000"/>
            <a:ext cx="2743200" cy="621792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957066" y="2032000"/>
            <a:ext cx="2743200" cy="621792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FC766-7B01-4D1A-8366-CEB4CE4C3223}" type="datetimeFigureOut">
              <a:rPr lang="ru-RU" smtClean="0"/>
              <a:pPr/>
              <a:t>29.12.2021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6880448"/>
            <a:ext cx="6172200" cy="1524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437704"/>
            <a:ext cx="3017520" cy="85344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3497580" y="437704"/>
            <a:ext cx="3017520" cy="85344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342900" y="1292448"/>
            <a:ext cx="3017520" cy="54864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3497580" y="1292448"/>
            <a:ext cx="3017520" cy="54864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FC766-7B01-4D1A-8366-CEB4CE4C3223}" type="datetimeFigureOut">
              <a:rPr lang="ru-RU" smtClean="0"/>
              <a:pPr/>
              <a:t>29.12.2021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6706" y="365760"/>
            <a:ext cx="5623560" cy="1524000"/>
          </a:xfrm>
        </p:spPr>
        <p:txBody>
          <a:bodyPr anchor="ctr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FC766-7B01-4D1A-8366-CEB4CE4C3223}" type="datetimeFigureOut">
              <a:rPr lang="ru-RU" smtClean="0"/>
              <a:pPr/>
              <a:t>29.12.2021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761238" y="0"/>
            <a:ext cx="6096762" cy="9144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FC766-7B01-4D1A-8366-CEB4CE4C3223}" type="datetimeFigureOut">
              <a:rPr lang="ru-RU" smtClean="0"/>
              <a:pPr/>
              <a:t>29.12.2021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761238" y="-72"/>
            <a:ext cx="54864" cy="9144072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289037"/>
            <a:ext cx="2857500" cy="154940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42900" y="1875952"/>
            <a:ext cx="2857500" cy="931333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42900" y="2844801"/>
            <a:ext cx="6115050" cy="532341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FC766-7B01-4D1A-8366-CEB4CE4C3223}" type="datetimeFigureOut">
              <a:rPr lang="ru-RU" smtClean="0"/>
              <a:pPr/>
              <a:t>29.12.2021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15172" y="1422400"/>
            <a:ext cx="2057400" cy="26416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FC766-7B01-4D1A-8366-CEB4CE4C3223}" type="datetimeFigureOut">
              <a:rPr lang="ru-RU" smtClean="0"/>
              <a:pPr/>
              <a:t>29.12.2021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571500" y="1422400"/>
            <a:ext cx="3429000" cy="6096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28650" y="1524005"/>
            <a:ext cx="3314700" cy="468604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297544" y="1272455"/>
            <a:ext cx="514350" cy="272413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3752750" y="1249048"/>
            <a:ext cx="486918" cy="272413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8650" y="6400800"/>
            <a:ext cx="3314700" cy="1016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611945" y="-1087896"/>
            <a:ext cx="1229165" cy="2185183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26613" y="28137"/>
            <a:ext cx="1276643" cy="2269588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37161" y="1406770"/>
            <a:ext cx="844288" cy="1470165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759655" y="-72"/>
            <a:ext cx="6098345" cy="9144072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076706" y="366184"/>
            <a:ext cx="5623560" cy="1524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076706" y="1930400"/>
            <a:ext cx="5623560" cy="64008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2686050" y="8407400"/>
            <a:ext cx="1600200" cy="63500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202FC766-7B01-4D1A-8366-CEB4CE4C3223}" type="datetimeFigureOut">
              <a:rPr lang="ru-RU" smtClean="0"/>
              <a:pPr/>
              <a:t>29.12.2021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4286250" y="8407400"/>
            <a:ext cx="2171700" cy="63500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6460236" y="8407400"/>
            <a:ext cx="342900" cy="63500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761238" y="-72"/>
            <a:ext cx="54864" cy="9144072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73" r:id="rId1"/>
    <p:sldLayoutId id="2147483974" r:id="rId2"/>
    <p:sldLayoutId id="2147483975" r:id="rId3"/>
    <p:sldLayoutId id="2147483976" r:id="rId4"/>
    <p:sldLayoutId id="2147483977" r:id="rId5"/>
    <p:sldLayoutId id="2147483978" r:id="rId6"/>
    <p:sldLayoutId id="2147483979" r:id="rId7"/>
    <p:sldLayoutId id="2147483980" r:id="rId8"/>
    <p:sldLayoutId id="2147483981" r:id="rId9"/>
    <p:sldLayoutId id="2147483982" r:id="rId10"/>
    <p:sldLayoutId id="2147483983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13" Type="http://schemas.openxmlformats.org/officeDocument/2006/relationships/image" Target="../media/image15.png"/><Relationship Id="rId18" Type="http://schemas.openxmlformats.org/officeDocument/2006/relationships/image" Target="../media/image20.png"/><Relationship Id="rId3" Type="http://schemas.openxmlformats.org/officeDocument/2006/relationships/image" Target="../media/image10.png"/><Relationship Id="rId7" Type="http://schemas.openxmlformats.org/officeDocument/2006/relationships/diagramQuickStyle" Target="../diagrams/quickStyle1.xml"/><Relationship Id="rId12" Type="http://schemas.openxmlformats.org/officeDocument/2006/relationships/image" Target="../media/image14.png"/><Relationship Id="rId17" Type="http://schemas.openxmlformats.org/officeDocument/2006/relationships/image" Target="../media/image19.png"/><Relationship Id="rId2" Type="http://schemas.openxmlformats.org/officeDocument/2006/relationships/image" Target="../media/image9.png"/><Relationship Id="rId16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1.xml"/><Relationship Id="rId11" Type="http://schemas.openxmlformats.org/officeDocument/2006/relationships/image" Target="../media/image13.png"/><Relationship Id="rId5" Type="http://schemas.openxmlformats.org/officeDocument/2006/relationships/diagramData" Target="../diagrams/data1.xml"/><Relationship Id="rId15" Type="http://schemas.openxmlformats.org/officeDocument/2006/relationships/image" Target="../media/image17.png"/><Relationship Id="rId10" Type="http://schemas.openxmlformats.org/officeDocument/2006/relationships/image" Target="../media/image12.jpeg"/><Relationship Id="rId19" Type="http://schemas.openxmlformats.org/officeDocument/2006/relationships/image" Target="../media/image21.png"/><Relationship Id="rId4" Type="http://schemas.openxmlformats.org/officeDocument/2006/relationships/image" Target="../media/image11.jpeg"/><Relationship Id="rId9" Type="http://schemas.microsoft.com/office/2007/relationships/diagramDrawing" Target="../diagrams/drawing1.xml"/><Relationship Id="rId14" Type="http://schemas.openxmlformats.org/officeDocument/2006/relationships/image" Target="../media/image16.png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13" Type="http://schemas.openxmlformats.org/officeDocument/2006/relationships/image" Target="../media/image27.jpeg"/><Relationship Id="rId18" Type="http://schemas.openxmlformats.org/officeDocument/2006/relationships/image" Target="../media/image32.jpeg"/><Relationship Id="rId3" Type="http://schemas.openxmlformats.org/officeDocument/2006/relationships/image" Target="../media/image22.png"/><Relationship Id="rId21" Type="http://schemas.openxmlformats.org/officeDocument/2006/relationships/comments" Target="../comments/comment1.xml"/><Relationship Id="rId7" Type="http://schemas.openxmlformats.org/officeDocument/2006/relationships/diagramColors" Target="../diagrams/colors2.xml"/><Relationship Id="rId12" Type="http://schemas.openxmlformats.org/officeDocument/2006/relationships/image" Target="../media/image26.jpeg"/><Relationship Id="rId17" Type="http://schemas.openxmlformats.org/officeDocument/2006/relationships/image" Target="../media/image31.jpe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30.jpeg"/><Relationship Id="rId20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.xml"/><Relationship Id="rId11" Type="http://schemas.openxmlformats.org/officeDocument/2006/relationships/image" Target="../media/image25.png"/><Relationship Id="rId5" Type="http://schemas.openxmlformats.org/officeDocument/2006/relationships/diagramLayout" Target="../diagrams/layout2.xml"/><Relationship Id="rId15" Type="http://schemas.openxmlformats.org/officeDocument/2006/relationships/image" Target="../media/image29.jpeg"/><Relationship Id="rId10" Type="http://schemas.openxmlformats.org/officeDocument/2006/relationships/image" Target="../media/image24.png"/><Relationship Id="rId19" Type="http://schemas.openxmlformats.org/officeDocument/2006/relationships/image" Target="../media/image33.jpeg"/><Relationship Id="rId4" Type="http://schemas.openxmlformats.org/officeDocument/2006/relationships/diagramData" Target="../diagrams/data2.xml"/><Relationship Id="rId9" Type="http://schemas.openxmlformats.org/officeDocument/2006/relationships/image" Target="../media/image23.jpeg"/><Relationship Id="rId14" Type="http://schemas.openxmlformats.org/officeDocument/2006/relationships/image" Target="../media/image28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jpeg"/><Relationship Id="rId13" Type="http://schemas.openxmlformats.org/officeDocument/2006/relationships/image" Target="../media/image46.jpeg"/><Relationship Id="rId3" Type="http://schemas.openxmlformats.org/officeDocument/2006/relationships/image" Target="../media/image36.jpeg"/><Relationship Id="rId7" Type="http://schemas.openxmlformats.org/officeDocument/2006/relationships/image" Target="../media/image40.jpeg"/><Relationship Id="rId12" Type="http://schemas.openxmlformats.org/officeDocument/2006/relationships/image" Target="../media/image45.jpeg"/><Relationship Id="rId2" Type="http://schemas.openxmlformats.org/officeDocument/2006/relationships/image" Target="../media/image35.png"/><Relationship Id="rId16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jpeg"/><Relationship Id="rId11" Type="http://schemas.openxmlformats.org/officeDocument/2006/relationships/image" Target="../media/image44.jpeg"/><Relationship Id="rId5" Type="http://schemas.openxmlformats.org/officeDocument/2006/relationships/image" Target="../media/image38.png"/><Relationship Id="rId15" Type="http://schemas.openxmlformats.org/officeDocument/2006/relationships/image" Target="../media/image48.png"/><Relationship Id="rId10" Type="http://schemas.openxmlformats.org/officeDocument/2006/relationships/image" Target="../media/image43.jpeg"/><Relationship Id="rId4" Type="http://schemas.openxmlformats.org/officeDocument/2006/relationships/image" Target="../media/image37.png"/><Relationship Id="rId9" Type="http://schemas.openxmlformats.org/officeDocument/2006/relationships/image" Target="../media/image42.jpeg"/><Relationship Id="rId14" Type="http://schemas.openxmlformats.org/officeDocument/2006/relationships/image" Target="../media/image4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/>
          <p:cNvSpPr/>
          <p:nvPr/>
        </p:nvSpPr>
        <p:spPr>
          <a:xfrm>
            <a:off x="6513034" y="8596334"/>
            <a:ext cx="344966" cy="47341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3" name="Рисунок 2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0716" y="3810534"/>
            <a:ext cx="5656749" cy="690316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92240" y="161548"/>
            <a:ext cx="2852936" cy="1426468"/>
          </a:xfrm>
          <a:prstGeom prst="rect">
            <a:avLst/>
          </a:prstGeom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9200" y="670123"/>
            <a:ext cx="645415" cy="5869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764703" y="1763688"/>
            <a:ext cx="2232248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0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 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188640" y="-47615"/>
            <a:ext cx="6192689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Школьный Калейдоскоп</a:t>
            </a:r>
            <a:endParaRPr lang="ru-RU" sz="36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783936" y="3022111"/>
            <a:ext cx="4646846" cy="9848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Verdana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100" dirty="0" smtClean="0">
              <a:solidFill>
                <a:srgbClr val="000000"/>
              </a:solidFill>
              <a:latin typeface="Verdana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</a:b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5430782" y="5"/>
            <a:ext cx="1427221" cy="938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" dirty="0" smtClean="0"/>
              <a:t>Ежемесячное издание     </a:t>
            </a:r>
          </a:p>
          <a:p>
            <a:pPr algn="ctr"/>
            <a:r>
              <a:rPr lang="ru-RU" sz="1100" dirty="0" smtClean="0"/>
              <a:t>декабрь 2021</a:t>
            </a:r>
          </a:p>
          <a:p>
            <a:pPr algn="ctr"/>
            <a:r>
              <a:rPr lang="ru-RU" sz="1100" dirty="0" smtClean="0"/>
              <a:t>МБОУ «СОШ №24»                     №</a:t>
            </a:r>
            <a:r>
              <a:rPr lang="ru-RU" sz="1100" dirty="0"/>
              <a:t>4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513034" y="8620780"/>
            <a:ext cx="2888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1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9045624" y="785726"/>
            <a:ext cx="2160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725145" y="7092282"/>
            <a:ext cx="2232248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dirty="0" smtClean="0"/>
              <a:t>.</a:t>
            </a:r>
            <a:endParaRPr lang="ru-RU" sz="1100" dirty="0"/>
          </a:p>
        </p:txBody>
      </p:sp>
      <p:sp>
        <p:nvSpPr>
          <p:cNvPr id="14" name="TextBox 13"/>
          <p:cNvSpPr txBox="1"/>
          <p:nvPr/>
        </p:nvSpPr>
        <p:spPr>
          <a:xfrm>
            <a:off x="764702" y="5099429"/>
            <a:ext cx="599527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/>
              <a:t>                                                  </a:t>
            </a:r>
            <a:endParaRPr lang="ru-RU" sz="1200" dirty="0"/>
          </a:p>
        </p:txBody>
      </p:sp>
      <p:pic>
        <p:nvPicPr>
          <p:cNvPr id="27" name="Picture 9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378" y="785726"/>
            <a:ext cx="392097" cy="3921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89458" y="491984"/>
            <a:ext cx="2066723" cy="882335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783936" y="1360117"/>
            <a:ext cx="3600400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Приходит чудесный и всеми любимый, волшебный праздник — Новый год! </a:t>
            </a:r>
            <a:r>
              <a:rPr lang="ru-RU" sz="1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Поздравляем </a:t>
            </a:r>
            <a:r>
              <a:rPr lang="ru-RU" sz="1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вас и от души </a:t>
            </a:r>
            <a:r>
              <a:rPr lang="ru-RU" sz="1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желаем, </a:t>
            </a:r>
            <a:r>
              <a:rPr lang="ru-RU" sz="1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чтобы все мечты и искренние пожелания сбылись в этом году. Пусть вас ожидают приятные сюрпризы и радостные встречи, успех и процветание, здоровье и бодрость, счастье и </a:t>
            </a:r>
            <a:r>
              <a:rPr lang="ru-RU" sz="1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любовь! </a:t>
            </a:r>
            <a:r>
              <a:rPr lang="ru-RU" sz="1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Пусть старый год уходя, заберет с собой все проблемы и нерешенные задачи, жизнь заиграет новыми, яркими красками. Мира вам и душевной гармонии в Новом году!</a:t>
            </a:r>
          </a:p>
          <a:p>
            <a:endParaRPr lang="ru-RU" sz="1400" dirty="0">
              <a:solidFill>
                <a:srgbClr val="002060"/>
              </a:solidFill>
            </a:endParaRPr>
          </a:p>
          <a:p>
            <a:endParaRPr lang="ru-RU" sz="1400" dirty="0"/>
          </a:p>
          <a:p>
            <a:endParaRPr lang="ru-RU" sz="1400" dirty="0"/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73879" y="1239791"/>
            <a:ext cx="2437139" cy="2763622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29508" y="4434828"/>
            <a:ext cx="5998984" cy="274344"/>
          </a:xfrm>
          <a:prstGeom prst="rect">
            <a:avLst/>
          </a:prstGeom>
        </p:spPr>
      </p:pic>
      <p:pic>
        <p:nvPicPr>
          <p:cNvPr id="6144" name="Рисунок 614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81908" y="4587228"/>
            <a:ext cx="5998984" cy="274344"/>
          </a:xfrm>
          <a:prstGeom prst="rect">
            <a:avLst/>
          </a:prstGeom>
        </p:spPr>
      </p:pic>
      <p:pic>
        <p:nvPicPr>
          <p:cNvPr id="6146" name="Рисунок 614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34308" y="4739628"/>
            <a:ext cx="5998984" cy="274344"/>
          </a:xfrm>
          <a:prstGeom prst="rect">
            <a:avLst/>
          </a:prstGeom>
        </p:spPr>
      </p:pic>
      <p:sp>
        <p:nvSpPr>
          <p:cNvPr id="6147" name="TextBox 6146"/>
          <p:cNvSpPr txBox="1"/>
          <p:nvPr/>
        </p:nvSpPr>
        <p:spPr>
          <a:xfrm>
            <a:off x="694247" y="4392782"/>
            <a:ext cx="6136187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  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</a:rPr>
              <a:t>2022 – Год народного </a:t>
            </a:r>
            <a:r>
              <a:rPr lang="ru-RU" b="1" dirty="0" smtClean="0">
                <a:solidFill>
                  <a:srgbClr val="000000"/>
                </a:solidFill>
                <a:latin typeface="Arial" panose="020B0604020202020204" pitchFamily="34" charset="0"/>
              </a:rPr>
              <a:t>искусства  в РФ</a:t>
            </a:r>
            <a:endParaRPr lang="ru-RU" b="1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just"/>
            <a:r>
              <a:rPr lang="ru-RU" sz="1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1400" dirty="0" smtClean="0">
                <a:solidFill>
                  <a:srgbClr val="000000"/>
                </a:solidFill>
                <a:latin typeface="arial" panose="020B0604020202020204" pitchFamily="34" charset="0"/>
              </a:rPr>
              <a:t>              2022 </a:t>
            </a:r>
            <a:r>
              <a:rPr lang="ru-RU" sz="1400" dirty="0">
                <a:solidFill>
                  <a:srgbClr val="000000"/>
                </a:solidFill>
                <a:latin typeface="arial" panose="020B0604020202020204" pitchFamily="34" charset="0"/>
              </a:rPr>
              <a:t>год в России объявлен Годом народного искусства и нематериального культурного наследия народов РФ. </a:t>
            </a:r>
            <a:endParaRPr lang="ru-RU" sz="1400" dirty="0" smtClean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just"/>
            <a:r>
              <a:rPr lang="ru-RU" sz="1400" dirty="0" smtClean="0">
                <a:solidFill>
                  <a:srgbClr val="000000"/>
                </a:solidFill>
                <a:latin typeface="Arial" panose="020B0604020202020204" pitchFamily="34" charset="0"/>
              </a:rPr>
              <a:t>           Президент </a:t>
            </a:r>
            <a:r>
              <a:rPr lang="ru-RU" sz="1400" dirty="0">
                <a:solidFill>
                  <a:srgbClr val="000000"/>
                </a:solidFill>
                <a:latin typeface="Arial" panose="020B0604020202020204" pitchFamily="34" charset="0"/>
              </a:rPr>
              <a:t>РФ Владимир Путин поддержал идею провести в России Год народного искусства и нематериального культурного наследия народов. </a:t>
            </a:r>
            <a:endParaRPr lang="ru-RU" sz="1400" dirty="0" smtClean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just"/>
            <a:r>
              <a:rPr lang="ru-RU" sz="1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1400" dirty="0" smtClean="0">
                <a:solidFill>
                  <a:srgbClr val="000000"/>
                </a:solidFill>
                <a:latin typeface="Arial" panose="020B0604020202020204" pitchFamily="34" charset="0"/>
              </a:rPr>
              <a:t>      «</a:t>
            </a:r>
            <a:r>
              <a:rPr lang="ru-RU" sz="1400" dirty="0">
                <a:solidFill>
                  <a:srgbClr val="000000"/>
                </a:solidFill>
                <a:latin typeface="Arial" panose="020B0604020202020204" pitchFamily="34" charset="0"/>
              </a:rPr>
              <a:t>Ранее уже предлагалось провести в России Год народного искусства и нематериального культурного наследия наших народов. Давайте так и сделаем, сделаем это в 2022 году», – сказал глава государства</a:t>
            </a:r>
            <a:r>
              <a:rPr lang="ru-RU" sz="1400" dirty="0" smtClean="0">
                <a:solidFill>
                  <a:srgbClr val="000000"/>
                </a:solidFill>
                <a:latin typeface="Arial" panose="020B0604020202020204" pitchFamily="34" charset="0"/>
              </a:rPr>
              <a:t>.</a:t>
            </a:r>
            <a:endParaRPr lang="ru-RU" sz="14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just"/>
            <a:r>
              <a:rPr lang="ru-RU" sz="1400" dirty="0" smtClean="0">
                <a:solidFill>
                  <a:srgbClr val="000000"/>
                </a:solidFill>
                <a:latin typeface="Arial" panose="020B0604020202020204" pitchFamily="34" charset="0"/>
              </a:rPr>
              <a:t>      Народное </a:t>
            </a:r>
            <a:r>
              <a:rPr lang="ru-RU" sz="1400" dirty="0">
                <a:solidFill>
                  <a:srgbClr val="000000"/>
                </a:solidFill>
                <a:latin typeface="Arial" panose="020B0604020202020204" pitchFamily="34" charset="0"/>
              </a:rPr>
              <a:t>искусство (фольклор) — это создаваемые народом на основе коллективного творческого опыта и национальных традиций, бытующие в народе, поэзия (предания, сказки, эпос), музыка (песни, наигрыши, пьесы), театр (драма, театр кукол, сатирические пьесы), танец, архитектура, изобразительное и декоративно-прикладное искусство</a:t>
            </a:r>
            <a:r>
              <a:rPr lang="ru-RU" sz="1400" dirty="0" smtClean="0">
                <a:solidFill>
                  <a:srgbClr val="000000"/>
                </a:solidFill>
                <a:latin typeface="Arial" panose="020B0604020202020204" pitchFamily="34" charset="0"/>
              </a:rPr>
              <a:t>.</a:t>
            </a:r>
            <a:endParaRPr lang="ru-RU" sz="14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just"/>
            <a:r>
              <a:rPr lang="ru-RU" sz="1400" dirty="0" smtClean="0">
                <a:solidFill>
                  <a:srgbClr val="000000"/>
                </a:solidFill>
                <a:latin typeface="Arial" panose="020B0604020202020204" pitchFamily="34" charset="0"/>
              </a:rPr>
              <a:t>       Нематериальное </a:t>
            </a:r>
            <a:r>
              <a:rPr lang="ru-RU" sz="1400" dirty="0">
                <a:solidFill>
                  <a:srgbClr val="000000"/>
                </a:solidFill>
                <a:latin typeface="Arial" panose="020B0604020202020204" pitchFamily="34" charset="0"/>
              </a:rPr>
              <a:t>культурное наследие — обычаи, формы представления и выражения, знания и навыки, а также связанные с ними инструменты, предметы, артефакты и культурные пространства, признанные сообществами, группами и, в некоторых случаях, отдельными лицами в качестве части их культурного наследия</a:t>
            </a:r>
            <a:r>
              <a:rPr lang="ru-RU" sz="1400" dirty="0" smtClean="0">
                <a:solidFill>
                  <a:srgbClr val="000000"/>
                </a:solidFill>
                <a:latin typeface="Arial" panose="020B0604020202020204" pitchFamily="34" charset="0"/>
              </a:rPr>
              <a:t>.</a:t>
            </a:r>
            <a:endParaRPr lang="ru-RU" sz="14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ru-RU" sz="1400" dirty="0" smtClean="0"/>
              <a:t> </a:t>
            </a:r>
            <a:endParaRPr lang="ru-RU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69887" y="2141616"/>
            <a:ext cx="725487" cy="725487"/>
          </a:xfrm>
          <a:prstGeom prst="rect">
            <a:avLst/>
          </a:prstGeom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90420" y="6977801"/>
            <a:ext cx="2833595" cy="2125196"/>
          </a:xfrm>
          <a:prstGeom prst="rect">
            <a:avLst/>
          </a:prstGeom>
        </p:spPr>
      </p:pic>
      <p:pic>
        <p:nvPicPr>
          <p:cNvPr id="20" name="Picture 6" descr="C:\Users\ПК\Desktop\iskra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1739" y="5902265"/>
            <a:ext cx="723900" cy="723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764704" y="4464203"/>
            <a:ext cx="244827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1100" b="1" dirty="0" smtClean="0"/>
          </a:p>
          <a:p>
            <a:pPr algn="ctr"/>
            <a:endParaRPr lang="ru-RU" sz="1100" b="1" dirty="0"/>
          </a:p>
          <a:p>
            <a:pPr algn="ctr"/>
            <a:r>
              <a:rPr lang="ru-RU" sz="1100" dirty="0" smtClean="0"/>
              <a:t>.</a:t>
            </a:r>
            <a:endParaRPr lang="ru-RU" sz="1100" dirty="0"/>
          </a:p>
        </p:txBody>
      </p:sp>
      <p:sp>
        <p:nvSpPr>
          <p:cNvPr id="7" name="TextBox 6"/>
          <p:cNvSpPr txBox="1"/>
          <p:nvPr/>
        </p:nvSpPr>
        <p:spPr>
          <a:xfrm>
            <a:off x="692696" y="32445"/>
            <a:ext cx="61653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/>
              <a:t> 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3" name="Схема 12"/>
          <p:cNvGraphicFramePr/>
          <p:nvPr>
            <p:extLst>
              <p:ext uri="{D42A27DB-BD31-4B8C-83A1-F6EECF244321}">
                <p14:modId xmlns:p14="http://schemas.microsoft.com/office/powerpoint/2010/main" val="950700032"/>
              </p:ext>
            </p:extLst>
          </p:nvPr>
        </p:nvGraphicFramePr>
        <p:xfrm>
          <a:off x="6309320" y="8748464"/>
          <a:ext cx="521964" cy="3198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764704" y="13395"/>
            <a:ext cx="43924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/>
              <a:t> </a:t>
            </a:r>
            <a:endParaRPr lang="ru-RU" sz="1200" dirty="0"/>
          </a:p>
        </p:txBody>
      </p:sp>
      <p:sp>
        <p:nvSpPr>
          <p:cNvPr id="12" name="TextBox 11"/>
          <p:cNvSpPr txBox="1"/>
          <p:nvPr/>
        </p:nvSpPr>
        <p:spPr>
          <a:xfrm>
            <a:off x="2826221" y="-51578"/>
            <a:ext cx="400506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базе школы проходила неделя аттестующихся учителей  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неделе давали 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открытые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уроки и внеклассные мероприятия учителя, аттестующиеся в 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2021 году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" name="Picture 5" descr="C:\Users\ПК\Desktop\iskra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3290" y="13395"/>
            <a:ext cx="723900" cy="6241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78600" y="5077646"/>
            <a:ext cx="725487" cy="725487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14542" y="543666"/>
            <a:ext cx="841321" cy="274344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511970" y="1434274"/>
            <a:ext cx="841321" cy="363978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450688" y="211679"/>
            <a:ext cx="1018120" cy="124369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05027" y="1326576"/>
            <a:ext cx="2776527" cy="208239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283707" y="1350878"/>
            <a:ext cx="2381249" cy="149391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019520" y="3132295"/>
            <a:ext cx="2791972" cy="1570484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048505" y="5059547"/>
            <a:ext cx="2616451" cy="1962338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05027" y="4679269"/>
            <a:ext cx="2838378" cy="1940927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924692" y="6576620"/>
            <a:ext cx="3322208" cy="2491656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3791349" y="2998440"/>
            <a:ext cx="2920542" cy="1961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8490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7760" y="0"/>
            <a:ext cx="1431487" cy="1417508"/>
          </a:xfrm>
          <a:prstGeom prst="rect">
            <a:avLst/>
          </a:prstGeom>
        </p:spPr>
      </p:pic>
      <p:graphicFrame>
        <p:nvGraphicFramePr>
          <p:cNvPr id="10" name="Объект 9"/>
          <p:cNvGraphicFramePr>
            <a:graphicFrameLocks noGrp="1"/>
          </p:cNvGraphicFramePr>
          <p:nvPr>
            <p:ph idx="1"/>
          </p:nvPr>
        </p:nvGraphicFramePr>
        <p:xfrm>
          <a:off x="8758240" y="2613519"/>
          <a:ext cx="215900" cy="3605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159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605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00" dirty="0">
                        <a:effectLst/>
                        <a:latin typeface="Calibri"/>
                      </a:endParaRPr>
                    </a:p>
                  </a:txBody>
                  <a:tcPr marL="1095" marR="1095" marT="1095" marB="1095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6516243" y="3430186"/>
            <a:ext cx="299949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dirty="0" smtClean="0"/>
              <a:t>	</a:t>
            </a:r>
          </a:p>
        </p:txBody>
      </p:sp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2719848000"/>
              </p:ext>
            </p:extLst>
          </p:nvPr>
        </p:nvGraphicFramePr>
        <p:xfrm>
          <a:off x="6516240" y="8682340"/>
          <a:ext cx="324128" cy="4616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20" name="TextBox 19"/>
          <p:cNvSpPr txBox="1"/>
          <p:nvPr/>
        </p:nvSpPr>
        <p:spPr>
          <a:xfrm>
            <a:off x="-839638" y="2995266"/>
            <a:ext cx="32849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/>
              <a:t>  </a:t>
            </a:r>
            <a:endParaRPr lang="ru-RU" sz="1200" dirty="0"/>
          </a:p>
        </p:txBody>
      </p:sp>
      <p:sp>
        <p:nvSpPr>
          <p:cNvPr id="9" name="TextBox 8"/>
          <p:cNvSpPr txBox="1"/>
          <p:nvPr/>
        </p:nvSpPr>
        <p:spPr>
          <a:xfrm>
            <a:off x="2335340" y="3454176"/>
            <a:ext cx="29523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         </a:t>
            </a:r>
            <a:endParaRPr lang="ru-RU" sz="1400" dirty="0"/>
          </a:p>
        </p:txBody>
      </p:sp>
      <p:pic>
        <p:nvPicPr>
          <p:cNvPr id="1027" name="Picture 3" descr="C:\Users\Исмагилова\Desktop\23 февраля\DSC00837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011398" y="-7772400"/>
            <a:ext cx="2688889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AutoShape 8" descr="http://www.dolina-podarkov.ru/UserFiles/Files/zvezda_i_lenta.jpg"/>
          <p:cNvSpPr>
            <a:spLocks noChangeAspect="1" noChangeArrowheads="1"/>
          </p:cNvSpPr>
          <p:nvPr/>
        </p:nvSpPr>
        <p:spPr bwMode="auto">
          <a:xfrm>
            <a:off x="155575" y="-144461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4149080" y="3765104"/>
            <a:ext cx="26738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540666" y="5292080"/>
            <a:ext cx="20162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200" dirty="0"/>
          </a:p>
        </p:txBody>
      </p:sp>
      <p:sp>
        <p:nvSpPr>
          <p:cNvPr id="22" name="TextBox 21"/>
          <p:cNvSpPr txBox="1"/>
          <p:nvPr/>
        </p:nvSpPr>
        <p:spPr>
          <a:xfrm>
            <a:off x="3106079" y="5868144"/>
            <a:ext cx="369243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/>
              <a:t> </a:t>
            </a:r>
          </a:p>
        </p:txBody>
      </p:sp>
      <p:sp>
        <p:nvSpPr>
          <p:cNvPr id="19" name="4-конечная звезда 18"/>
          <p:cNvSpPr/>
          <p:nvPr/>
        </p:nvSpPr>
        <p:spPr>
          <a:xfrm>
            <a:off x="802854" y="963149"/>
            <a:ext cx="648072" cy="454359"/>
          </a:xfrm>
          <a:prstGeom prst="star4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FF00"/>
              </a:solidFill>
            </a:endParaRPr>
          </a:p>
        </p:txBody>
      </p:sp>
      <p:sp>
        <p:nvSpPr>
          <p:cNvPr id="36" name="4-конечная звезда 35"/>
          <p:cNvSpPr/>
          <p:nvPr/>
        </p:nvSpPr>
        <p:spPr>
          <a:xfrm>
            <a:off x="1823882" y="1145728"/>
            <a:ext cx="648072" cy="512372"/>
          </a:xfrm>
          <a:prstGeom prst="star4">
            <a:avLst/>
          </a:prstGeom>
          <a:solidFill>
            <a:srgbClr val="C0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4-конечная звезда 37"/>
          <p:cNvSpPr/>
          <p:nvPr/>
        </p:nvSpPr>
        <p:spPr>
          <a:xfrm>
            <a:off x="883706" y="1561356"/>
            <a:ext cx="648072" cy="373734"/>
          </a:xfrm>
          <a:prstGeom prst="star4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9121" y="1731843"/>
            <a:ext cx="499800" cy="2990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717420" y="389870"/>
            <a:ext cx="26751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/>
              <a:t/>
            </a:r>
            <a:br>
              <a:rPr lang="ru-RU" sz="1400" dirty="0"/>
            </a:br>
            <a:endParaRPr lang="ru-RU" sz="1400" dirty="0"/>
          </a:p>
        </p:txBody>
      </p:sp>
      <p:sp>
        <p:nvSpPr>
          <p:cNvPr id="13" name="TextBox 12"/>
          <p:cNvSpPr txBox="1"/>
          <p:nvPr/>
        </p:nvSpPr>
        <p:spPr>
          <a:xfrm>
            <a:off x="2406264" y="16107"/>
            <a:ext cx="4404735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t-RU" b="1" dirty="0" smtClean="0">
                <a:solidFill>
                  <a:srgbClr val="FF0000"/>
                </a:solidFill>
              </a:rPr>
              <a:t>Үтеп баручы елның соңгы көннәрендә “</a:t>
            </a:r>
            <a:r>
              <a:rPr lang="tt-RU" sz="2400" b="1" dirty="0" smtClean="0">
                <a:solidFill>
                  <a:srgbClr val="FF0000"/>
                </a:solidFill>
              </a:rPr>
              <a:t>11 </a:t>
            </a:r>
            <a:r>
              <a:rPr lang="tt-RU" b="1" dirty="0" smtClean="0">
                <a:solidFill>
                  <a:srgbClr val="FF0000"/>
                </a:solidFill>
              </a:rPr>
              <a:t> ЙОЛДЫЗ” проектының финал өлеше  “</a:t>
            </a:r>
            <a:r>
              <a:rPr lang="tt-RU" b="1" dirty="0">
                <a:solidFill>
                  <a:srgbClr val="FF0000"/>
                </a:solidFill>
              </a:rPr>
              <a:t>Туган телләр һәм халыклар бердәмлеге </a:t>
            </a:r>
            <a:r>
              <a:rPr lang="tt-RU" b="1" dirty="0" smtClean="0">
                <a:solidFill>
                  <a:srgbClr val="FF0000"/>
                </a:solidFill>
              </a:rPr>
              <a:t>елын йомгаклау” тантанасында узды. Сезнең карамакка тантана мизгелләрен тәк</a:t>
            </a:r>
            <a:r>
              <a:rPr lang="ru-RU" b="1" dirty="0" smtClean="0">
                <a:solidFill>
                  <a:srgbClr val="FF0000"/>
                </a:solidFill>
              </a:rPr>
              <a:t>ъ</a:t>
            </a:r>
            <a:r>
              <a:rPr lang="tt-RU" b="1" dirty="0" smtClean="0">
                <a:solidFill>
                  <a:srgbClr val="FF0000"/>
                </a:solidFill>
              </a:rPr>
              <a:t>дим итәбез. Проект тради</a:t>
            </a:r>
            <a:r>
              <a:rPr lang="ru-RU" b="1" dirty="0" err="1" smtClean="0">
                <a:solidFill>
                  <a:srgbClr val="FF0000"/>
                </a:solidFill>
              </a:rPr>
              <a:t>цион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b="1" dirty="0" err="1" smtClean="0">
                <a:solidFill>
                  <a:srgbClr val="FF0000"/>
                </a:solidFill>
              </a:rPr>
              <a:t>булыр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b="1" dirty="0" err="1" smtClean="0">
                <a:solidFill>
                  <a:srgbClr val="FF0000"/>
                </a:solidFill>
              </a:rPr>
              <a:t>дип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b="1" dirty="0" err="1" smtClean="0">
                <a:solidFill>
                  <a:srgbClr val="FF0000"/>
                </a:solidFill>
              </a:rPr>
              <a:t>ис</a:t>
            </a:r>
            <a:r>
              <a:rPr lang="tt-RU" b="1" dirty="0" smtClean="0">
                <a:solidFill>
                  <a:srgbClr val="FF0000"/>
                </a:solidFill>
              </a:rPr>
              <a:t>әплибез.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073079" y="899592"/>
            <a:ext cx="102021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200" dirty="0"/>
          </a:p>
        </p:txBody>
      </p:sp>
      <p:pic>
        <p:nvPicPr>
          <p:cNvPr id="23" name="Рисунок 22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63948" y="16107"/>
            <a:ext cx="847417" cy="304826"/>
          </a:xfrm>
          <a:prstGeom prst="rect">
            <a:avLst/>
          </a:prstGeom>
        </p:spPr>
      </p:pic>
      <p:sp>
        <p:nvSpPr>
          <p:cNvPr id="29" name="TextBox 28"/>
          <p:cNvSpPr txBox="1"/>
          <p:nvPr/>
        </p:nvSpPr>
        <p:spPr>
          <a:xfrm>
            <a:off x="4318832" y="6831118"/>
            <a:ext cx="26200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...</a:t>
            </a:r>
            <a:endParaRPr lang="ru-RU" dirty="0"/>
          </a:p>
        </p:txBody>
      </p:sp>
      <p:sp>
        <p:nvSpPr>
          <p:cNvPr id="25" name="TextBox 24"/>
          <p:cNvSpPr txBox="1"/>
          <p:nvPr/>
        </p:nvSpPr>
        <p:spPr>
          <a:xfrm>
            <a:off x="492857" y="1523693"/>
            <a:ext cx="29523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         </a:t>
            </a:r>
            <a:endParaRPr lang="ru-RU" sz="14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62680" y="2490916"/>
            <a:ext cx="2312882" cy="1734662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556371" y="2391228"/>
            <a:ext cx="2379895" cy="1784921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14672" y="4350734"/>
            <a:ext cx="2093776" cy="1570332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668830" y="2423233"/>
            <a:ext cx="2267744" cy="1700808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536482" y="4412898"/>
            <a:ext cx="2379895" cy="1784921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472393" y="4114589"/>
            <a:ext cx="2312882" cy="1734662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60539" y="6664088"/>
            <a:ext cx="2540936" cy="1905702"/>
          </a:xfrm>
          <a:prstGeom prst="rect">
            <a:avLst/>
          </a:prstGeom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12869" y="6779818"/>
            <a:ext cx="2612833" cy="1959625"/>
          </a:xfrm>
          <a:prstGeom prst="rect">
            <a:avLst/>
          </a:prstGeom>
        </p:spPr>
      </p:pic>
      <p:pic>
        <p:nvPicPr>
          <p:cNvPr id="31" name="Рисунок 30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670280" y="6439831"/>
            <a:ext cx="2411760" cy="18088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62" name="Picture 1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5501" y="3332706"/>
            <a:ext cx="609600" cy="8898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1" name="Picture 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7033" y="6740987"/>
            <a:ext cx="1246263" cy="14817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 descr="C:\Users\ПК\Desktop\kartinkijane.ru-1051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345" y="8287290"/>
            <a:ext cx="1423972" cy="6258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65505" y="1331640"/>
            <a:ext cx="318938" cy="48653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404664" y="-1364393"/>
            <a:ext cx="60212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200" dirty="0"/>
          </a:p>
          <a:p>
            <a:endParaRPr lang="ru-RU" sz="1200" dirty="0"/>
          </a:p>
          <a:p>
            <a:pPr algn="ctr"/>
            <a:endParaRPr lang="tt-RU" sz="1200" dirty="0"/>
          </a:p>
          <a:p>
            <a:pPr algn="ctr"/>
            <a:endParaRPr lang="tt-RU" sz="1200" dirty="0" smtClean="0"/>
          </a:p>
          <a:p>
            <a:pPr algn="ctr"/>
            <a:endParaRPr lang="tt-RU" sz="1200" dirty="0" smtClean="0"/>
          </a:p>
        </p:txBody>
      </p:sp>
      <p:sp>
        <p:nvSpPr>
          <p:cNvPr id="12" name="TextBox 11"/>
          <p:cNvSpPr txBox="1"/>
          <p:nvPr/>
        </p:nvSpPr>
        <p:spPr>
          <a:xfrm>
            <a:off x="6533872" y="8682340"/>
            <a:ext cx="3433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t-RU" sz="2400" dirty="0"/>
              <a:t>4</a:t>
            </a:r>
            <a:endParaRPr lang="ru-RU" sz="2400" dirty="0"/>
          </a:p>
        </p:txBody>
      </p:sp>
      <p:sp>
        <p:nvSpPr>
          <p:cNvPr id="15" name="TextBox 14"/>
          <p:cNvSpPr txBox="1"/>
          <p:nvPr/>
        </p:nvSpPr>
        <p:spPr>
          <a:xfrm>
            <a:off x="749596" y="4145886"/>
            <a:ext cx="609329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  <a:endParaRPr lang="ru-RU" sz="1200" b="1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869749" y="-412552"/>
            <a:ext cx="603047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100" b="1" dirty="0"/>
              <a:t> </a:t>
            </a:r>
            <a:r>
              <a:rPr lang="ru-RU" sz="1100" b="1" dirty="0" smtClean="0"/>
              <a:t>                                                                             </a:t>
            </a:r>
            <a:endParaRPr lang="ru-RU" sz="1100" dirty="0"/>
          </a:p>
        </p:txBody>
      </p:sp>
      <p:sp>
        <p:nvSpPr>
          <p:cNvPr id="8" name="TextBox 7"/>
          <p:cNvSpPr txBox="1"/>
          <p:nvPr/>
        </p:nvSpPr>
        <p:spPr>
          <a:xfrm>
            <a:off x="8181530" y="5004048"/>
            <a:ext cx="606408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100" b="1" dirty="0" smtClean="0"/>
              <a:t>                                                       </a:t>
            </a:r>
            <a:endParaRPr lang="ru-RU" sz="11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-2087742" y="-610344"/>
            <a:ext cx="6082175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dirty="0" smtClean="0"/>
              <a:t>    </a:t>
            </a:r>
            <a:endParaRPr lang="ru-RU" sz="1100" dirty="0"/>
          </a:p>
        </p:txBody>
      </p:sp>
      <p:sp>
        <p:nvSpPr>
          <p:cNvPr id="7" name="TextBox 6"/>
          <p:cNvSpPr txBox="1"/>
          <p:nvPr/>
        </p:nvSpPr>
        <p:spPr>
          <a:xfrm>
            <a:off x="764707" y="611565"/>
            <a:ext cx="609329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t-RU" sz="1200" dirty="0" smtClean="0"/>
              <a:t>      </a:t>
            </a:r>
            <a:endParaRPr lang="ru-RU" sz="1050" dirty="0"/>
          </a:p>
        </p:txBody>
      </p:sp>
      <p:sp>
        <p:nvSpPr>
          <p:cNvPr id="18" name="Прямоугольник 17"/>
          <p:cNvSpPr/>
          <p:nvPr/>
        </p:nvSpPr>
        <p:spPr>
          <a:xfrm flipH="1">
            <a:off x="3717034" y="7596336"/>
            <a:ext cx="318318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 </a:t>
            </a:r>
            <a:endParaRPr lang="ru-RU" sz="1600" dirty="0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764707" y="7961021"/>
            <a:ext cx="5850617" cy="113087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4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523384" y="8027263"/>
            <a:ext cx="2815731" cy="8956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20000"/>
              </a:spcBef>
              <a:spcAft>
                <a:spcPct val="0"/>
              </a:spcAft>
            </a:pPr>
            <a:r>
              <a:rPr lang="ru-RU" sz="900" dirty="0">
                <a:latin typeface="Verdana" pitchFamily="34" charset="0"/>
                <a:cs typeface="Arial" charset="0"/>
              </a:rPr>
              <a:t>Верстка и дизайн – </a:t>
            </a:r>
            <a:r>
              <a:rPr lang="ru-RU" sz="900" dirty="0" smtClean="0">
                <a:latin typeface="Verdana" pitchFamily="34" charset="0"/>
                <a:cs typeface="Arial" charset="0"/>
              </a:rPr>
              <a:t>Тимофеев Э.</a:t>
            </a:r>
          </a:p>
          <a:p>
            <a:pPr lvl="0" fontAlgn="base">
              <a:spcBef>
                <a:spcPct val="20000"/>
              </a:spcBef>
              <a:spcAft>
                <a:spcPct val="0"/>
              </a:spcAft>
            </a:pPr>
            <a:r>
              <a:rPr lang="ru-RU" sz="900" dirty="0" smtClean="0">
                <a:latin typeface="Verdana" pitchFamily="34" charset="0"/>
                <a:cs typeface="Arial" charset="0"/>
              </a:rPr>
              <a:t>Главный </a:t>
            </a:r>
            <a:r>
              <a:rPr lang="ru-RU" sz="900" dirty="0">
                <a:latin typeface="Verdana" pitchFamily="34" charset="0"/>
                <a:cs typeface="Arial" charset="0"/>
              </a:rPr>
              <a:t>редактор – </a:t>
            </a:r>
            <a:r>
              <a:rPr lang="ru-RU" sz="900" dirty="0" err="1">
                <a:latin typeface="Verdana" pitchFamily="34" charset="0"/>
                <a:cs typeface="Arial" charset="0"/>
              </a:rPr>
              <a:t>Бикмухаметова</a:t>
            </a:r>
            <a:r>
              <a:rPr lang="ru-RU" sz="900" dirty="0">
                <a:latin typeface="Verdana" pitchFamily="34" charset="0"/>
                <a:cs typeface="Arial" charset="0"/>
              </a:rPr>
              <a:t> Р.А.</a:t>
            </a:r>
          </a:p>
          <a:p>
            <a:pPr lvl="0" fontAlgn="base">
              <a:spcBef>
                <a:spcPct val="20000"/>
              </a:spcBef>
              <a:spcAft>
                <a:spcPct val="0"/>
              </a:spcAft>
            </a:pPr>
            <a:r>
              <a:rPr lang="ru-RU" sz="900" dirty="0">
                <a:latin typeface="Verdana" pitchFamily="34" charset="0"/>
                <a:cs typeface="Arial" charset="0"/>
              </a:rPr>
              <a:t>Корректор </a:t>
            </a:r>
            <a:r>
              <a:rPr lang="ru-RU" sz="900" dirty="0" smtClean="0">
                <a:latin typeface="Verdana" pitchFamily="34" charset="0"/>
                <a:cs typeface="Arial" charset="0"/>
              </a:rPr>
              <a:t>–Юсупова Л.Н.</a:t>
            </a:r>
          </a:p>
          <a:p>
            <a:pPr lvl="0" fontAlgn="base">
              <a:spcBef>
                <a:spcPct val="20000"/>
              </a:spcBef>
              <a:spcAft>
                <a:spcPct val="0"/>
              </a:spcAft>
            </a:pPr>
            <a:r>
              <a:rPr lang="ru-RU" sz="900" dirty="0" smtClean="0">
                <a:latin typeface="Verdana" pitchFamily="34" charset="0"/>
                <a:cs typeface="Arial" charset="0"/>
              </a:rPr>
              <a:t>Адрес </a:t>
            </a:r>
            <a:r>
              <a:rPr lang="ru-RU" sz="900" dirty="0">
                <a:latin typeface="Verdana" pitchFamily="34" charset="0"/>
                <a:cs typeface="Arial" charset="0"/>
              </a:rPr>
              <a:t>редакции – </a:t>
            </a:r>
            <a:r>
              <a:rPr lang="ru-RU" sz="900" dirty="0" err="1">
                <a:latin typeface="Verdana" pitchFamily="34" charset="0"/>
                <a:cs typeface="Arial" charset="0"/>
              </a:rPr>
              <a:t>г.Альметьевск</a:t>
            </a:r>
            <a:r>
              <a:rPr lang="ru-RU" sz="900" dirty="0">
                <a:latin typeface="Verdana" pitchFamily="34" charset="0"/>
                <a:cs typeface="Arial" charset="0"/>
              </a:rPr>
              <a:t>, ул. </a:t>
            </a:r>
            <a:endParaRPr lang="ru-RU" sz="900" dirty="0" smtClean="0">
              <a:latin typeface="Verdana" pitchFamily="34" charset="0"/>
              <a:cs typeface="Arial" charset="0"/>
            </a:endParaRPr>
          </a:p>
          <a:p>
            <a:pPr lvl="0" fontAlgn="base">
              <a:spcBef>
                <a:spcPct val="20000"/>
              </a:spcBef>
              <a:spcAft>
                <a:spcPct val="0"/>
              </a:spcAft>
            </a:pPr>
            <a:r>
              <a:rPr lang="ru-RU" sz="900" dirty="0" smtClean="0">
                <a:latin typeface="Verdana" pitchFamily="34" charset="0"/>
                <a:cs typeface="Arial" charset="0"/>
              </a:rPr>
              <a:t>Шевченко </a:t>
            </a:r>
            <a:r>
              <a:rPr lang="ru-RU" sz="900" dirty="0">
                <a:latin typeface="Verdana" pitchFamily="34" charset="0"/>
                <a:cs typeface="Arial" charset="0"/>
              </a:rPr>
              <a:t>136, Школа №24, </a:t>
            </a:r>
            <a:r>
              <a:rPr lang="ru-RU" sz="900" dirty="0" err="1">
                <a:latin typeface="Verdana" pitchFamily="34" charset="0"/>
                <a:cs typeface="Arial" charset="0"/>
              </a:rPr>
              <a:t>каб</a:t>
            </a:r>
            <a:r>
              <a:rPr lang="ru-RU" sz="900" dirty="0">
                <a:latin typeface="Verdana" pitchFamily="34" charset="0"/>
                <a:cs typeface="Arial" charset="0"/>
              </a:rPr>
              <a:t>. №302</a:t>
            </a:r>
          </a:p>
        </p:txBody>
      </p:sp>
      <p:sp>
        <p:nvSpPr>
          <p:cNvPr id="11" name="AutoShape 4" descr="https://e.mail.ru/cgi-bin/getattach?file=DSC00873.JPG&amp;id=14552138850000000247;0;2&amp;mode=attachment&amp;&amp;x-email=moy-shkola24%40mail.ru"/>
          <p:cNvSpPr>
            <a:spLocks noChangeAspect="1" noChangeArrowheads="1"/>
          </p:cNvSpPr>
          <p:nvPr/>
        </p:nvSpPr>
        <p:spPr bwMode="auto">
          <a:xfrm>
            <a:off x="155575" y="-144461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" name="AutoShape 6" descr="https://e.mail.ru/cgi-bin/getattach?file=DSC00873.JPG&amp;id=14552138850000000247;0;2&amp;mode=attachment&amp;&amp;x-email=moy-shkola24%40mail.ru"/>
          <p:cNvSpPr>
            <a:spLocks noChangeAspect="1" noChangeArrowheads="1"/>
          </p:cNvSpPr>
          <p:nvPr/>
        </p:nvSpPr>
        <p:spPr bwMode="auto">
          <a:xfrm>
            <a:off x="307975" y="7941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3423" y="7970885"/>
            <a:ext cx="1376680" cy="10083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AutoShape 4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2451049" y="4620905"/>
            <a:ext cx="32119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68895" y="6840064"/>
            <a:ext cx="437972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/>
              <a:t>         </a:t>
            </a:r>
            <a:endParaRPr lang="ru-RU" sz="1400" dirty="0"/>
          </a:p>
        </p:txBody>
      </p:sp>
      <p:pic>
        <p:nvPicPr>
          <p:cNvPr id="25" name="Рисунок 2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6200000">
            <a:off x="-3285749" y="3327619"/>
            <a:ext cx="7909289" cy="127681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444" y="42225"/>
            <a:ext cx="2410696" cy="1808022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146555" y="2163321"/>
            <a:ext cx="2164237" cy="162317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8297" y="4480371"/>
            <a:ext cx="2259436" cy="1694577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887243" y="439155"/>
            <a:ext cx="3270619" cy="2452964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198422" y="5348326"/>
            <a:ext cx="2939819" cy="2204864"/>
          </a:xfrm>
          <a:prstGeom prst="rect">
            <a:avLst/>
          </a:prstGeom>
        </p:spPr>
      </p:pic>
      <p:pic>
        <p:nvPicPr>
          <p:cNvPr id="2055" name="Рисунок 2054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166643" y="2181896"/>
            <a:ext cx="3709937" cy="2782453"/>
          </a:xfrm>
          <a:prstGeom prst="rect">
            <a:avLst/>
          </a:prstGeom>
        </p:spPr>
      </p:pic>
      <p:pic>
        <p:nvPicPr>
          <p:cNvPr id="2058" name="Рисунок 2057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118737" y="4466853"/>
            <a:ext cx="2523305" cy="1892479"/>
          </a:xfrm>
          <a:prstGeom prst="rect">
            <a:avLst/>
          </a:prstGeom>
        </p:spPr>
      </p:pic>
      <p:pic>
        <p:nvPicPr>
          <p:cNvPr id="2067" name="Рисунок 2066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522690" y="2919717"/>
            <a:ext cx="2585731" cy="1939298"/>
          </a:xfrm>
          <a:prstGeom prst="rect">
            <a:avLst/>
          </a:prstGeom>
        </p:spPr>
      </p:pic>
      <p:pic>
        <p:nvPicPr>
          <p:cNvPr id="2073" name="Рисунок 2072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665675" y="5774897"/>
            <a:ext cx="2380982" cy="1785737"/>
          </a:xfrm>
          <a:prstGeom prst="rect">
            <a:avLst/>
          </a:prstGeom>
        </p:spPr>
      </p:pic>
      <p:pic>
        <p:nvPicPr>
          <p:cNvPr id="2074" name="Рисунок 2073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045560" y="25110"/>
            <a:ext cx="1410541" cy="1793065"/>
          </a:xfrm>
          <a:prstGeom prst="rect">
            <a:avLst/>
          </a:prstGeom>
        </p:spPr>
      </p:pic>
      <p:pic>
        <p:nvPicPr>
          <p:cNvPr id="2075" name="Рисунок 2074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14552" y="8027263"/>
            <a:ext cx="1514807" cy="100697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2642</TotalTime>
  <Words>245</Words>
  <Application>Microsoft Office PowerPoint</Application>
  <PresentationFormat>Экран (4:3)</PresentationFormat>
  <Paragraphs>60</Paragraphs>
  <Slides>4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13" baseType="lpstr">
      <vt:lpstr>Arial</vt:lpstr>
      <vt:lpstr>Arial</vt:lpstr>
      <vt:lpstr>Calibri</vt:lpstr>
      <vt:lpstr>Corbel</vt:lpstr>
      <vt:lpstr>Gill Sans MT</vt:lpstr>
      <vt:lpstr>Times New Roman</vt:lpstr>
      <vt:lpstr>Verdana</vt:lpstr>
      <vt:lpstr>Wingdings 2</vt:lpstr>
      <vt:lpstr>Солнцестояние</vt:lpstr>
      <vt:lpstr> </vt:lpstr>
      <vt:lpstr>Презентация PowerPoint</vt:lpstr>
      <vt:lpstr>Презентация PowerPoint</vt:lpstr>
      <vt:lpstr>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Школьный Калейдоскоп</dc:title>
  <dc:creator>рушания</dc:creator>
  <cp:lastModifiedBy>RePack by Diakov</cp:lastModifiedBy>
  <cp:revision>266</cp:revision>
  <cp:lastPrinted>2016-02-13T10:54:32Z</cp:lastPrinted>
  <dcterms:created xsi:type="dcterms:W3CDTF">2013-09-28T04:10:37Z</dcterms:created>
  <dcterms:modified xsi:type="dcterms:W3CDTF">2021-12-29T18:39:49Z</dcterms:modified>
</cp:coreProperties>
</file>