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61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61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Pack by Diakov" initials="RbD" lastIdx="4" clrIdx="0">
    <p:extLst>
      <p:ext uri="{19B8F6BF-5375-455C-9EA6-DF929625EA0E}">
        <p15:presenceInfo xmlns:p15="http://schemas.microsoft.com/office/powerpoint/2012/main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40" autoAdjust="0"/>
  </p:normalViewPr>
  <p:slideViewPr>
    <p:cSldViewPr>
      <p:cViewPr varScale="1">
        <p:scale>
          <a:sx n="81" d="100"/>
          <a:sy n="81" d="100"/>
        </p:scale>
        <p:origin x="66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05T17:44:14.259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05T17:58:18.618" idx="4">
    <p:pos x="282" y="282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5758C-B8C2-4769-A518-2B5DA8A2FE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5E62A7-52F5-44EF-986F-2E28BA876809}" type="pres">
      <dgm:prSet presAssocID="{F7A5758C-B8C2-4769-A518-2B5DA8A2FE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27A9564-86B3-4BD6-9D43-D7DDB5C458CB}" type="presOf" srcId="{F7A5758C-B8C2-4769-A518-2B5DA8A2FE4B}" destId="{DA5E62A7-52F5-44EF-986F-2E28BA87680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omments" Target="../comments/comment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1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К\Desktop\depositphotos_77275250-stock-photo-apple-tree-blossoms-with-gre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850" y="1152352"/>
            <a:ext cx="1589739" cy="7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</a:t>
            </a:r>
            <a:r>
              <a:rPr lang="ru-RU" sz="1100" dirty="0" smtClean="0"/>
              <a:t>электронное</a:t>
            </a:r>
          </a:p>
          <a:p>
            <a:pPr algn="ctr"/>
            <a:r>
              <a:rPr lang="ru-RU" sz="1100" dirty="0" smtClean="0"/>
              <a:t>издание     </a:t>
            </a:r>
            <a:endParaRPr lang="ru-RU" sz="1100" dirty="0" smtClean="0"/>
          </a:p>
          <a:p>
            <a:pPr algn="ctr"/>
            <a:r>
              <a:rPr lang="ru-RU" sz="1100" dirty="0" smtClean="0"/>
              <a:t>Март 2022</a:t>
            </a:r>
            <a:endParaRPr lang="ru-RU" sz="1100" dirty="0" smtClean="0"/>
          </a:p>
          <a:p>
            <a:pPr algn="ctr"/>
            <a:r>
              <a:rPr lang="ru-RU" sz="1100" dirty="0" smtClean="0"/>
              <a:t>МБОУ «СОШ №24»                     </a:t>
            </a:r>
            <a:r>
              <a:rPr lang="ru-RU" sz="1100" dirty="0" smtClean="0"/>
              <a:t>№</a:t>
            </a:r>
            <a:r>
              <a:rPr lang="ru-RU" sz="1100" dirty="0"/>
              <a:t>7</a:t>
            </a:r>
            <a:endParaRPr lang="ru-RU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64700" y="7452320"/>
            <a:ext cx="6093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5" descr="https://colorchita.ru/wp-content/uploads/2020/02/bilbor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182476" y="3555494"/>
            <a:ext cx="2634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.</a:t>
            </a:r>
            <a:r>
              <a:rPr lang="ru-RU" sz="1200" dirty="0">
                <a:solidFill>
                  <a:srgbClr val="FF0000"/>
                </a:solidFill>
              </a:rPr>
              <a:t/>
            </a:r>
            <a:br>
              <a:rPr lang="ru-RU" sz="1200" dirty="0">
                <a:solidFill>
                  <a:srgbClr val="FF0000"/>
                </a:solidFill>
              </a:rPr>
            </a:b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2053" name="4-конечная звезда 2052"/>
          <p:cNvSpPr/>
          <p:nvPr/>
        </p:nvSpPr>
        <p:spPr>
          <a:xfrm>
            <a:off x="3507938" y="719174"/>
            <a:ext cx="1067442" cy="890411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6" name="4-конечная звезда 2055"/>
          <p:cNvSpPr/>
          <p:nvPr/>
        </p:nvSpPr>
        <p:spPr>
          <a:xfrm>
            <a:off x="4898480" y="583184"/>
            <a:ext cx="736411" cy="113833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0" name="4-конечная звезда 2059"/>
          <p:cNvSpPr/>
          <p:nvPr/>
        </p:nvSpPr>
        <p:spPr>
          <a:xfrm>
            <a:off x="4649727" y="523080"/>
            <a:ext cx="498697" cy="807071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48" y="558651"/>
            <a:ext cx="2335231" cy="34585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6319" y="1848897"/>
            <a:ext cx="396044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Запах весенних цветов изумительный.</a:t>
            </a:r>
          </a:p>
          <a:p>
            <a:r>
              <a:rPr lang="ru-RU" sz="1600" b="1" dirty="0"/>
              <a:t>С праздником, женщины! Вот и весна.</a:t>
            </a:r>
          </a:p>
          <a:p>
            <a:r>
              <a:rPr lang="ru-RU" sz="1600" b="1" dirty="0"/>
              <a:t>Будьте красивы, обворожительны,</a:t>
            </a:r>
          </a:p>
          <a:p>
            <a:r>
              <a:rPr lang="ru-RU" sz="1600" b="1" dirty="0"/>
              <a:t>Пусть доминируют счастья тона,</a:t>
            </a:r>
          </a:p>
          <a:p>
            <a:r>
              <a:rPr lang="ru-RU" sz="1600" b="1" dirty="0"/>
              <a:t>И настроения только прекрасного —</a:t>
            </a:r>
          </a:p>
          <a:p>
            <a:r>
              <a:rPr lang="ru-RU" sz="1600" b="1" dirty="0"/>
              <a:t>Лучше улыбки ведь нет ничего,</a:t>
            </a:r>
          </a:p>
          <a:p>
            <a:r>
              <a:rPr lang="ru-RU" sz="1600" b="1" dirty="0"/>
              <a:t>Чистого неба, лазурного, ясного,</a:t>
            </a:r>
          </a:p>
          <a:p>
            <a:r>
              <a:rPr lang="ru-RU" sz="1600" b="1" dirty="0"/>
              <a:t>Доброго самого в жизни всего</a:t>
            </a:r>
            <a:r>
              <a:rPr lang="ru-RU" sz="1600" dirty="0"/>
              <a:t>.</a:t>
            </a:r>
          </a:p>
          <a:p>
            <a:endParaRPr lang="ru-RU" sz="16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1074420" y="3923928"/>
            <a:ext cx="5554980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882845" y="4176732"/>
            <a:ext cx="40302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600" b="1" dirty="0"/>
              <a:t>Отряд ЮИД - «В гостях у Светофора</a:t>
            </a:r>
            <a:r>
              <a:rPr lang="ru-RU" sz="1600" b="1" dirty="0" smtClean="0"/>
              <a:t>»</a:t>
            </a:r>
            <a:endParaRPr lang="ru-RU" sz="1400" b="1" dirty="0"/>
          </a:p>
          <a:p>
            <a:pPr fontAlgn="base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обобщение знаний учащихся по правилам дорожного движения; воспитание дисциплинированности учащихся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улицах города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 о значении светофора и дорожных знаков на дорогах;</a:t>
            </a:r>
          </a:p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внимание, память и мышление, быстроту и ловкость;</a:t>
            </a:r>
          </a:p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ответственности поведения на дорогах;</a:t>
            </a:r>
          </a:p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коллективизма и умение сопереживать.</a:t>
            </a:r>
          </a:p>
          <a:p>
            <a:pPr algn="just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игры ребята отвечали на вопросы, знакомились с новыми правилами дорожного движения. Викторина сопровождалась мультимедийной презентацией по ПДД. Отвечая на вопросы и выполняя творческие задания, ребята проявили свои знания по правилам дорожного движения, логику, смекалку, эрудицию. Игра прошла очень увлекательно и познавательно.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363" y="4238380"/>
            <a:ext cx="2113481" cy="153663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54" y="5857062"/>
            <a:ext cx="2044546" cy="153340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648" y="7119935"/>
            <a:ext cx="2017885" cy="2024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507" y="6951578"/>
            <a:ext cx="2946777" cy="2141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704" y="4464203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81197905"/>
              </p:ext>
            </p:extLst>
          </p:nvPr>
        </p:nvGraphicFramePr>
        <p:xfrm>
          <a:off x="6498628" y="8820472"/>
          <a:ext cx="332656" cy="247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4704" y="37511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4704" y="13395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87202" y="971600"/>
            <a:ext cx="608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62261" y="6718281"/>
            <a:ext cx="6026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                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50070" y="33164"/>
            <a:ext cx="58505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ctr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77584" y="8091877"/>
            <a:ext cx="2196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!</a:t>
            </a: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87202" y="99895"/>
            <a:ext cx="336187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спартакиада по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стрельбе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Спартакиада проводилась в соответствии с Комплексной государственной программой «Обеспечение общественного порядка и противодействие преступности в РТ», с целью привлечения молодежи к систематическим занятиям физической культурой и спортом, а также создания положительного имиджа правоохранительного движения, как объединения молодежи, путем пропаганды здорового образа жизни.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9080" y="76485"/>
            <a:ext cx="2636912" cy="1519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9080" y="1600855"/>
            <a:ext cx="2636911" cy="1242954"/>
          </a:xfrm>
          <a:prstGeom prst="rect">
            <a:avLst/>
          </a:prstGeom>
        </p:spPr>
      </p:pic>
      <p:sp>
        <p:nvSpPr>
          <p:cNvPr id="20" name="Двойная стрелка влево/вправо 19"/>
          <p:cNvSpPr/>
          <p:nvPr/>
        </p:nvSpPr>
        <p:spPr>
          <a:xfrm>
            <a:off x="850070" y="2992995"/>
            <a:ext cx="5850556" cy="1115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212976" y="3183183"/>
            <a:ext cx="368342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Неделя профориентации </a:t>
            </a:r>
            <a:r>
              <a:rPr lang="ru-RU" sz="1400" b="1" dirty="0" smtClean="0"/>
              <a:t>в</a:t>
            </a:r>
          </a:p>
          <a:p>
            <a:pPr algn="ctr"/>
            <a:r>
              <a:rPr lang="ru-RU" sz="1400" b="1" dirty="0" smtClean="0"/>
              <a:t> </a:t>
            </a:r>
            <a:r>
              <a:rPr lang="ru-RU" sz="1400" b="1" dirty="0"/>
              <a:t>МБОУ «СОШ №24»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Сегодня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ориентации отводится важная роль – это необходимость создания условий для психолого-педагогической поддержки молодежи в ее профессиональном самоопределении, помощи в выявлении профессиональных интересов, склонностей, определения реальных возможностей в освоении той или иной профессии, успешной социализации в обществе и активной адаптации на рынке труда. В связи с этим существенно возрастает значение такого направления деятельности педагога, как профориентация. Одной из форм работы по этому направлению является проведение недели профориентации. 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202" y="3171206"/>
            <a:ext cx="2411565" cy="158944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978" y="4776051"/>
            <a:ext cx="2254941" cy="20807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7596" y="6902093"/>
            <a:ext cx="3131295" cy="220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696" y="42714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/>
              <a:t> </a:t>
            </a:r>
            <a:endParaRPr lang="ru-RU" sz="1200" dirty="0"/>
          </a:p>
        </p:txBody>
      </p:sp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AutoShape 2" descr="☝🏻"/>
          <p:cNvSpPr>
            <a:spLocks noChangeAspect="1" noChangeArrowheads="1"/>
          </p:cNvSpPr>
          <p:nvPr/>
        </p:nvSpPr>
        <p:spPr bwMode="auto">
          <a:xfrm>
            <a:off x="16808450" y="-682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☝🏻"/>
          <p:cNvSpPr>
            <a:spLocks noChangeAspect="1" noChangeArrowheads="1"/>
          </p:cNvSpPr>
          <p:nvPr/>
        </p:nvSpPr>
        <p:spPr bwMode="auto">
          <a:xfrm>
            <a:off x="2424113" y="-831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5" descr="😍"/>
          <p:cNvSpPr>
            <a:spLocks noChangeAspect="1" noChangeArrowheads="1"/>
          </p:cNvSpPr>
          <p:nvPr/>
        </p:nvSpPr>
        <p:spPr bwMode="auto">
          <a:xfrm>
            <a:off x="5964238" y="833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Волна 5"/>
          <p:cNvSpPr/>
          <p:nvPr/>
        </p:nvSpPr>
        <p:spPr>
          <a:xfrm>
            <a:off x="764704" y="42714"/>
            <a:ext cx="5926968" cy="742702"/>
          </a:xfrm>
          <a:prstGeom prst="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Март </a:t>
            </a:r>
            <a:r>
              <a:rPr lang="ru-RU" sz="2000" b="1" dirty="0" err="1" smtClean="0"/>
              <a:t>аенда</a:t>
            </a:r>
            <a:r>
              <a:rPr lang="ru-RU" sz="2000" b="1" dirty="0" smtClean="0"/>
              <a:t> </a:t>
            </a:r>
            <a:r>
              <a:rPr lang="tt-RU" sz="2000" b="1" dirty="0" smtClean="0"/>
              <a:t>истәлекле даталар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92696" y="785416"/>
            <a:ext cx="6165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март- Татарстан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Рөстәм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Миңнехановка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65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(1957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март- Композитор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ТАССРның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атказанган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эшлеклесе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артисты,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исемендәге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Дәүләт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премиясе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Мансур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Әхмәт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Мозаффаровның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ел (1902–1966)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март- Композитор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исемендәге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Дәүләт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премиясе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Башкортстанның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атказанган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эшлеклесе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Мәхмүт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Хәсәновка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75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(1947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март-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Язучы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дәүләт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эшлеклесе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Батыры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Галимҗан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Гыйрфан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Ибраһимовның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135 ел (1887–1938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март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Композитор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Татарстан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атказанган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мәдәният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Риф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Вәҗетдин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 ел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1942–2017)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764704" y="3463072"/>
            <a:ext cx="5830112" cy="1728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64704" y="3635896"/>
            <a:ext cx="609329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 кызыклы !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яхшырта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Иртүк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стакан кайнар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эчсәгез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теләсә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биремнәргә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тешегез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үтәчәк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Кояштан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Эссе,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кояшлы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урамга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җыенсагыз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шакмакчыгын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авызыгызга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алыгыз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Андагы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флаванол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тиресенең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катламын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активлаштырып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кояшның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зарарлы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нурларыннан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җыерчыклар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барлыкка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куркынычыннан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әйбәт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Ютәлне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дәвалый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астыгызда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даруыгыз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булмаса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плитка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куегыз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составындагы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теобромин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хәтта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ютәлне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Беләсезме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шоколадтагы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йөрәк-кан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яхшырту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файдалы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Шоколад нерв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системасына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йогынты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эндорфин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энкефалин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гармоннары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эшләп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чыгара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йөрәккә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файдалы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Даими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ашаучыларның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йөрәк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авыруларына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дучар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ихтималлыгы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чигенә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Кәефне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күтәрә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баш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миендәге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серотонин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матдәсен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Ирләргә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инфаркт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куркынычын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киметә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ачуны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баса. 10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ачлыкны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сәләтле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яратучылар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озаграк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Статистика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шоколад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яратучы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илләрдә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Нобель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премиясе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күбрәк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(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челтәреннән алынды</a:t>
            </a:r>
            <a:r>
              <a:rPr lang="tt-RU" sz="1400" dirty="0" smtClean="0"/>
              <a:t>)</a:t>
            </a:r>
            <a:endParaRPr lang="ru-RU" sz="1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070" y="7452320"/>
            <a:ext cx="1019935" cy="93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12973" y="-412867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39081" y="612851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749593" y="18657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 descr="https://mtdata.ru/u17/photo2804/20397953270-0/origina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2" descr="https://apf.mail.ru/cgi-bin/readmsg?id=16193507870824673184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" name="AutoShape 4" descr="https://apf.mail.ru/cgi-bin/readmsg?id=16193507930362216564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6" descr="https://apf.mail.ru/cgi-bin/readmsg?id=16193507901779197698;0;1&amp;exif=1&amp;full=1&amp;x-email=ruzilya.bikmukhametova%40mail.ru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20293">
            <a:off x="971737" y="463641"/>
            <a:ext cx="1867607" cy="24873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959" y="186551"/>
            <a:ext cx="1967540" cy="26204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96632">
            <a:off x="940511" y="3000929"/>
            <a:ext cx="1854824" cy="2470354"/>
          </a:xfrm>
          <a:prstGeom prst="rect">
            <a:avLst/>
          </a:prstGeom>
        </p:spPr>
      </p:pic>
      <p:pic>
        <p:nvPicPr>
          <p:cNvPr id="2048" name="Рисунок 20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43195">
            <a:off x="4673004" y="506835"/>
            <a:ext cx="1713006" cy="2386916"/>
          </a:xfrm>
          <a:prstGeom prst="rect">
            <a:avLst/>
          </a:prstGeom>
        </p:spPr>
      </p:pic>
      <p:pic>
        <p:nvPicPr>
          <p:cNvPr id="2050" name="Рисунок 20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19997">
            <a:off x="4457474" y="2870692"/>
            <a:ext cx="2010328" cy="2677463"/>
          </a:xfrm>
          <a:prstGeom prst="rect">
            <a:avLst/>
          </a:prstGeom>
        </p:spPr>
      </p:pic>
      <p:pic>
        <p:nvPicPr>
          <p:cNvPr id="2051" name="Рисунок 20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0386" y="4891847"/>
            <a:ext cx="2258142" cy="3069459"/>
          </a:xfrm>
          <a:prstGeom prst="rect">
            <a:avLst/>
          </a:prstGeom>
        </p:spPr>
      </p:pic>
      <p:sp>
        <p:nvSpPr>
          <p:cNvPr id="2052" name="Прямоугольник 2051"/>
          <p:cNvSpPr/>
          <p:nvPr/>
        </p:nvSpPr>
        <p:spPr>
          <a:xfrm>
            <a:off x="763075" y="5203"/>
            <a:ext cx="2136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«Каникулы вместе»</a:t>
            </a:r>
          </a:p>
        </p:txBody>
      </p:sp>
      <p:pic>
        <p:nvPicPr>
          <p:cNvPr id="2053" name="Рисунок 20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973" y="5369579"/>
            <a:ext cx="1558097" cy="2485095"/>
          </a:xfrm>
          <a:prstGeom prst="rect">
            <a:avLst/>
          </a:prstGeom>
        </p:spPr>
      </p:pic>
      <p:pic>
        <p:nvPicPr>
          <p:cNvPr id="2054" name="Рисунок 20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673224" y="5369579"/>
            <a:ext cx="2081871" cy="2557551"/>
          </a:xfrm>
          <a:prstGeom prst="rect">
            <a:avLst/>
          </a:prstGeom>
        </p:spPr>
      </p:pic>
      <p:pic>
        <p:nvPicPr>
          <p:cNvPr id="2055" name="Рисунок 205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355" y="8114117"/>
            <a:ext cx="1603229" cy="979862"/>
          </a:xfrm>
          <a:prstGeom prst="rect">
            <a:avLst/>
          </a:prstGeom>
        </p:spPr>
      </p:pic>
      <p:pic>
        <p:nvPicPr>
          <p:cNvPr id="2056" name="Рисунок 20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57192" y="8072042"/>
            <a:ext cx="1268759" cy="1053654"/>
          </a:xfrm>
          <a:prstGeom prst="rect">
            <a:avLst/>
          </a:prstGeom>
        </p:spPr>
      </p:pic>
      <p:pic>
        <p:nvPicPr>
          <p:cNvPr id="2049" name="Рисунок 20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95209" y="1933565"/>
            <a:ext cx="2012417" cy="3169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3132</TotalTime>
  <Words>618</Words>
  <Application>Microsoft Office PowerPoint</Application>
  <PresentationFormat>Экран (4:3)</PresentationFormat>
  <Paragraphs>99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Corbel</vt:lpstr>
      <vt:lpstr>Gill Sans MT</vt:lpstr>
      <vt:lpstr>Helvetica Neue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326</cp:revision>
  <cp:lastPrinted>2016-02-13T10:54:32Z</cp:lastPrinted>
  <dcterms:created xsi:type="dcterms:W3CDTF">2013-09-28T04:10:37Z</dcterms:created>
  <dcterms:modified xsi:type="dcterms:W3CDTF">2022-04-05T16:48:09Z</dcterms:modified>
</cp:coreProperties>
</file>