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1" r:id="rId3"/>
    <p:sldId id="262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1"/>
            <p14:sldId id="262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286" autoAdjust="0"/>
  </p:normalViewPr>
  <p:slideViewPr>
    <p:cSldViewPr>
      <p:cViewPr varScale="1">
        <p:scale>
          <a:sx n="81" d="100"/>
          <a:sy n="81" d="100"/>
        </p:scale>
        <p:origin x="1110" y="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04.06.2022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010" y="25653"/>
            <a:ext cx="4809245" cy="96015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233" y="5700858"/>
            <a:ext cx="1914995" cy="110339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8480" y="5699594"/>
            <a:ext cx="1902810" cy="110465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89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13034" y="938719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8640" y="-4761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33664" y="3395921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0782" y="5"/>
            <a:ext cx="142722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</a:t>
            </a:r>
          </a:p>
          <a:p>
            <a:pPr algn="ctr"/>
            <a:r>
              <a:rPr lang="ru-RU" sz="1100" dirty="0" smtClean="0"/>
              <a:t>электронное</a:t>
            </a:r>
          </a:p>
          <a:p>
            <a:pPr algn="ctr"/>
            <a:r>
              <a:rPr lang="ru-RU" sz="1100" dirty="0" smtClean="0"/>
              <a:t>издание     </a:t>
            </a:r>
          </a:p>
          <a:p>
            <a:pPr algn="ctr"/>
            <a:r>
              <a:rPr lang="ru-RU" sz="1100" dirty="0" smtClean="0"/>
              <a:t>май 2022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51447" y="87465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1393023" y="5445388"/>
            <a:ext cx="350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9087" y="1365717"/>
            <a:ext cx="6068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/>
              <a:t>     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32656" y="1112821"/>
            <a:ext cx="41311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    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85184" y="59401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236319" y="97795"/>
            <a:ext cx="38536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603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!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4703" y="912569"/>
            <a:ext cx="323823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мая – Праздник Весны и Труда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мая – это легендарная дата, история борьбы рабочих за гуманные условия труда и равноправие. Многие государства имеют все предпосылки чествовать Первомай, поэтому неудивительно, что география первомайских торжеств охватывает почти 86 стран. Праздники, посвященные труду или трудящемуся населению, имеются в 142 странах.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первые числа мая у многих россиян связаны больше с трудом и весенним настроением, а вот раньше праздник был немыслим без патриотических парадов, знамен и демонстраций. Сначала его гордо именовали «День международной солидарности трудящихся», потом название сократили до Дня труда, а сегодня Первомай величают Праздником Весны и Труда. </a:t>
            </a:r>
            <a:endParaRPr lang="ru-RU" sz="14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9080" y="1089685"/>
            <a:ext cx="2618607" cy="199998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910211" y="3062560"/>
            <a:ext cx="30963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Весёлый праздник первомайский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Во все селенья заглянул: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В кишлак у снежных гор Алтайских,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В кавказский солнечный аул,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В село на Каме и на Волге,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В дома шахтёров на Дону.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Весёлый день, шумливый, долгий,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Проходит через всю страну!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У нас сегодня каждый весел!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И праздник мирного труда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Под звуки музыки и песен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Вошёл в родные города.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53541" y="6159561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Что такое День </a:t>
            </a:r>
            <a:r>
              <a:rPr lang="ru-RU" b="1" dirty="0" smtClean="0">
                <a:solidFill>
                  <a:srgbClr val="C00000"/>
                </a:solidFill>
              </a:rPr>
              <a:t>Победы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1233" y="6587333"/>
            <a:ext cx="31579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Что такое День Победы?</a:t>
            </a:r>
          </a:p>
          <a:p>
            <a:r>
              <a:rPr lang="ru-RU" b="1" dirty="0">
                <a:solidFill>
                  <a:srgbClr val="C00000"/>
                </a:solidFill>
              </a:rPr>
              <a:t>Это утренний парад:</a:t>
            </a:r>
          </a:p>
          <a:p>
            <a:r>
              <a:rPr lang="ru-RU" b="1" dirty="0">
                <a:solidFill>
                  <a:srgbClr val="C00000"/>
                </a:solidFill>
              </a:rPr>
              <a:t>Едут танки и ракеты,</a:t>
            </a:r>
          </a:p>
          <a:p>
            <a:r>
              <a:rPr lang="ru-RU" b="1" dirty="0">
                <a:solidFill>
                  <a:srgbClr val="C00000"/>
                </a:solidFill>
              </a:rPr>
              <a:t>Марширует строй солдат.</a:t>
            </a:r>
          </a:p>
          <a:p>
            <a:r>
              <a:rPr lang="ru-RU" b="1" dirty="0">
                <a:solidFill>
                  <a:srgbClr val="C00000"/>
                </a:solidFill>
              </a:rPr>
              <a:t>Что такое День Победы?</a:t>
            </a:r>
          </a:p>
          <a:p>
            <a:r>
              <a:rPr lang="ru-RU" b="1" dirty="0">
                <a:solidFill>
                  <a:srgbClr val="C00000"/>
                </a:solidFill>
              </a:rPr>
              <a:t>Это праздничный салют:</a:t>
            </a:r>
          </a:p>
          <a:p>
            <a:r>
              <a:rPr lang="ru-RU" b="1" dirty="0">
                <a:solidFill>
                  <a:srgbClr val="C00000"/>
                </a:solidFill>
              </a:rPr>
              <a:t>Фейерверк взлетает в небо,</a:t>
            </a:r>
          </a:p>
          <a:p>
            <a:r>
              <a:rPr lang="ru-RU" b="1" dirty="0">
                <a:solidFill>
                  <a:srgbClr val="C00000"/>
                </a:solidFill>
              </a:rPr>
              <a:t>Рассыпаясь там и тут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90374" y="6622922"/>
            <a:ext cx="29109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Что такое День Победы?</a:t>
            </a:r>
          </a:p>
          <a:p>
            <a:r>
              <a:rPr lang="ru-RU" b="1" dirty="0">
                <a:solidFill>
                  <a:srgbClr val="C00000"/>
                </a:solidFill>
              </a:rPr>
              <a:t>Это песни за столом,</a:t>
            </a:r>
          </a:p>
          <a:p>
            <a:r>
              <a:rPr lang="ru-RU" b="1" dirty="0">
                <a:solidFill>
                  <a:srgbClr val="C00000"/>
                </a:solidFill>
              </a:rPr>
              <a:t>Это речи и беседы,</a:t>
            </a:r>
          </a:p>
          <a:p>
            <a:r>
              <a:rPr lang="ru-RU" b="1" dirty="0">
                <a:solidFill>
                  <a:srgbClr val="C00000"/>
                </a:solidFill>
              </a:rPr>
              <a:t>Это дедушкин альбом.</a:t>
            </a:r>
          </a:p>
          <a:p>
            <a:r>
              <a:rPr lang="ru-RU" b="1" dirty="0">
                <a:solidFill>
                  <a:srgbClr val="C00000"/>
                </a:solidFill>
              </a:rPr>
              <a:t>Это фрукты и конфеты,</a:t>
            </a:r>
          </a:p>
          <a:p>
            <a:r>
              <a:rPr lang="ru-RU" b="1" dirty="0">
                <a:solidFill>
                  <a:srgbClr val="C00000"/>
                </a:solidFill>
              </a:rPr>
              <a:t>Это запахи весны…</a:t>
            </a:r>
          </a:p>
          <a:p>
            <a:r>
              <a:rPr lang="ru-RU" b="1" dirty="0">
                <a:solidFill>
                  <a:srgbClr val="C00000"/>
                </a:solidFill>
              </a:rPr>
              <a:t>Что такое День Победы –</a:t>
            </a:r>
          </a:p>
          <a:p>
            <a:r>
              <a:rPr lang="ru-RU" b="1" dirty="0">
                <a:solidFill>
                  <a:srgbClr val="C00000"/>
                </a:solidFill>
              </a:rPr>
              <a:t>Это значит – нет войны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298" y="6825722"/>
            <a:ext cx="2232248" cy="1964757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6237312" y="8820471"/>
            <a:ext cx="504056" cy="294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4704" y="107504"/>
            <a:ext cx="374441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Когда-то за руки родителей, держась,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Входили в школьный двор несмело,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были первоклассниками, да,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как же быстро время пролетело!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взрослые ребята перед нами,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Стоят, прощаясь с детства днями,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не расстанемся навеки с вами,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говорим лишь «До свиданья».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вам, ребята дорогие,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Успехов, смелости во всем,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дерзали, не боялись,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были все преграды нипочем.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школьные вдруг вспомнятся уроки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пригодятся неожиданно они,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пусть сердца у каждого из вас, родные,</a:t>
            </a:r>
            <a:b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Любовью и добром всегда окажутся полны!</a:t>
            </a:r>
            <a:r>
              <a:rPr lang="ru-RU" b="1" i="1" dirty="0">
                <a:solidFill>
                  <a:srgbClr val="000000"/>
                </a:solidFill>
                <a:latin typeface="verdana" panose="020B0604030504040204" pitchFamily="34" charset="0"/>
              </a:rPr>
              <a:t/>
            </a:r>
            <a:br>
              <a:rPr lang="ru-RU" b="1" i="1" dirty="0">
                <a:solidFill>
                  <a:srgbClr val="000000"/>
                </a:solidFill>
                <a:latin typeface="verdana" panose="020B0604030504040204" pitchFamily="34" charset="0"/>
              </a:rPr>
            </a:br>
            <a:endParaRPr lang="ru-RU" b="1" i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909" y="2267744"/>
            <a:ext cx="2342459" cy="1942479"/>
          </a:xfrm>
          <a:prstGeom prst="rect">
            <a:avLst/>
          </a:prstGeom>
        </p:spPr>
      </p:pic>
      <p:pic>
        <p:nvPicPr>
          <p:cNvPr id="1026" name="Picture 2" descr="https://alfanit.ru/upload/iblock/af3/af30c78879d8d3c40a373205def924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124454"/>
            <a:ext cx="2852936" cy="214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с вырезом 11"/>
          <p:cNvSpPr/>
          <p:nvPr/>
        </p:nvSpPr>
        <p:spPr>
          <a:xfrm>
            <a:off x="764704" y="4210224"/>
            <a:ext cx="6093296" cy="80116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86064" y="4194912"/>
            <a:ext cx="399779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Зеленая Весна-2022</a:t>
            </a:r>
            <a:endParaRPr lang="ru-RU" sz="1400" b="1" dirty="0"/>
          </a:p>
          <a:p>
            <a:pPr algn="just"/>
            <a:r>
              <a:rPr lang="ru-RU" sz="1400" dirty="0" smtClean="0"/>
              <a:t>Экологический </a:t>
            </a:r>
            <a:r>
              <a:rPr lang="ru-RU" sz="1400" dirty="0"/>
              <a:t>субботник «Зеленая Весна-2022» проходит во всех регионах нашей страны с 23 апреля по 23 мая. Каждый год объединяются более 1 млн человек, которые участвуют в различных мероприятиях, направленных на улучшение состояния окружающей среды, экологическое просвещение и благоустройство территорий. Наша школа тоже не осталась в стороне. Благодаря ребятам была убрана территория школы и микрорайона 3В.</a:t>
            </a:r>
          </a:p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704" y="4602871"/>
            <a:ext cx="2095500" cy="162709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95754" y="6558770"/>
            <a:ext cx="388843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Громкие чтения</a:t>
            </a:r>
            <a:endParaRPr lang="ru-RU" sz="1400" b="1" dirty="0"/>
          </a:p>
          <a:p>
            <a:r>
              <a:rPr lang="ru-RU" sz="1400" dirty="0" smtClean="0"/>
              <a:t>В </a:t>
            </a:r>
            <a:r>
              <a:rPr lang="ru-RU" sz="1400" dirty="0"/>
              <a:t>нашей школьной библиотеке прошел день громкого чтения с учениками 1 класса. Громкие чтения относятся к наиболее плодотворным способам общения в библиотеке между взрослыми и детьми особенно младшего возраста. Цель громкого чтения – научить активно слушать, чтобы расслышать и понять прочитанное. Читали рассказы С. Алексеева по книге «Сто рассказов о войне», а также смотрели документальный фильм «Дети войны».</a:t>
            </a:r>
          </a:p>
          <a:p>
            <a:endParaRPr lang="ru-RU" sz="1400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2000912" y="6416532"/>
            <a:ext cx="825216" cy="142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4178790" y="8790479"/>
            <a:ext cx="859611" cy="20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36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6237312" y="8820471"/>
            <a:ext cx="504056" cy="2945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4704" y="30451"/>
            <a:ext cx="59766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/>
              <a:t>Кадерле</a:t>
            </a:r>
            <a:r>
              <a:rPr lang="ru-RU" sz="1400" b="1" dirty="0"/>
              <a:t> </a:t>
            </a:r>
            <a:r>
              <a:rPr lang="ru-RU" sz="1400" b="1" dirty="0" err="1"/>
              <a:t>Бөек</a:t>
            </a:r>
            <a:r>
              <a:rPr lang="ru-RU" sz="1400" b="1" dirty="0"/>
              <a:t> </a:t>
            </a:r>
            <a:r>
              <a:rPr lang="ru-RU" sz="1400" b="1" dirty="0" err="1"/>
              <a:t>Ватан</a:t>
            </a:r>
            <a:r>
              <a:rPr lang="ru-RU" sz="1400" b="1" dirty="0"/>
              <a:t> </a:t>
            </a:r>
            <a:r>
              <a:rPr lang="ru-RU" sz="1400" b="1" dirty="0" err="1"/>
              <a:t>сугышы</a:t>
            </a:r>
            <a:r>
              <a:rPr lang="ru-RU" sz="1400" b="1" dirty="0"/>
              <a:t> </a:t>
            </a:r>
            <a:r>
              <a:rPr lang="ru-RU" sz="1400" b="1" dirty="0" err="1"/>
              <a:t>ветераннары</a:t>
            </a:r>
            <a:r>
              <a:rPr lang="ru-RU" sz="1400" b="1" dirty="0"/>
              <a:t>! Тыл </a:t>
            </a:r>
            <a:r>
              <a:rPr lang="ru-RU" sz="1400" b="1" dirty="0" err="1"/>
              <a:t>хезмәткәрләре</a:t>
            </a:r>
            <a:r>
              <a:rPr lang="ru-RU" sz="1400" b="1" dirty="0"/>
              <a:t>! </a:t>
            </a:r>
            <a:r>
              <a:rPr lang="ru-RU" sz="1400" b="1" dirty="0" err="1"/>
              <a:t>Сугыш</a:t>
            </a:r>
            <a:r>
              <a:rPr lang="ru-RU" sz="1400" b="1" dirty="0"/>
              <a:t> </a:t>
            </a:r>
            <a:r>
              <a:rPr lang="ru-RU" sz="1400" b="1" dirty="0" err="1"/>
              <a:t>елы</a:t>
            </a:r>
            <a:r>
              <a:rPr lang="ru-RU" sz="1400" b="1" dirty="0"/>
              <a:t> </a:t>
            </a:r>
            <a:r>
              <a:rPr lang="ru-RU" sz="1400" b="1" dirty="0" err="1"/>
              <a:t>балалары</a:t>
            </a:r>
            <a:r>
              <a:rPr lang="ru-RU" sz="1400" b="1" dirty="0"/>
              <a:t>! </a:t>
            </a:r>
            <a:r>
              <a:rPr lang="ru-RU" sz="1400" b="1" dirty="0" err="1"/>
              <a:t>Хөрмәтле</a:t>
            </a:r>
            <a:r>
              <a:rPr lang="ru-RU" sz="1400" b="1" dirty="0"/>
              <a:t> </a:t>
            </a:r>
            <a:r>
              <a:rPr lang="ru-RU" sz="1400" b="1" dirty="0" err="1"/>
              <a:t>милләттәшләр</a:t>
            </a:r>
            <a:r>
              <a:rPr lang="ru-RU" sz="1400" b="1" dirty="0" smtClean="0"/>
              <a:t>!</a:t>
            </a:r>
          </a:p>
          <a:p>
            <a:pPr algn="just"/>
            <a:r>
              <a:rPr lang="ru-RU" sz="1400" dirty="0" smtClean="0"/>
              <a:t>            </a:t>
            </a:r>
            <a:r>
              <a:rPr lang="ru-RU" sz="1400" dirty="0" err="1" smtClean="0"/>
              <a:t>Илебез</a:t>
            </a:r>
            <a:r>
              <a:rPr lang="ru-RU" sz="1400" dirty="0" smtClean="0"/>
              <a:t> </a:t>
            </a:r>
            <a:r>
              <a:rPr lang="ru-RU" sz="1400" dirty="0" err="1"/>
              <a:t>Бөек</a:t>
            </a:r>
            <a:r>
              <a:rPr lang="ru-RU" sz="1400" dirty="0"/>
              <a:t> </a:t>
            </a:r>
            <a:r>
              <a:rPr lang="ru-RU" sz="1400" dirty="0" err="1"/>
              <a:t>Җиңүнең</a:t>
            </a:r>
            <a:r>
              <a:rPr lang="ru-RU" sz="1400" dirty="0"/>
              <a:t> 77 </a:t>
            </a:r>
            <a:r>
              <a:rPr lang="ru-RU" sz="1400" dirty="0" err="1"/>
              <a:t>еллыгын</a:t>
            </a:r>
            <a:r>
              <a:rPr lang="ru-RU" sz="1400" dirty="0"/>
              <a:t> </a:t>
            </a:r>
            <a:r>
              <a:rPr lang="ru-RU" sz="1400" dirty="0" err="1"/>
              <a:t>бәйрәм</a:t>
            </a:r>
            <a:r>
              <a:rPr lang="ru-RU" sz="1400" dirty="0"/>
              <a:t> </a:t>
            </a:r>
            <a:r>
              <a:rPr lang="ru-RU" sz="1400" dirty="0" err="1"/>
              <a:t>итә.Җиңү</a:t>
            </a:r>
            <a:r>
              <a:rPr lang="ru-RU" sz="1400" dirty="0"/>
              <a:t> </a:t>
            </a:r>
            <a:r>
              <a:rPr lang="ru-RU" sz="1400" dirty="0" err="1"/>
              <a:t>көне</a:t>
            </a:r>
            <a:r>
              <a:rPr lang="ru-RU" sz="1400" dirty="0"/>
              <a:t> </a:t>
            </a:r>
            <a:r>
              <a:rPr lang="ru-RU" sz="1400" dirty="0" err="1"/>
              <a:t>безгә</a:t>
            </a:r>
            <a:r>
              <a:rPr lang="ru-RU" sz="1400" dirty="0"/>
              <a:t> </a:t>
            </a:r>
            <a:r>
              <a:rPr lang="ru-RU" sz="1400" dirty="0" err="1"/>
              <a:t>миллионнарның</a:t>
            </a:r>
            <a:r>
              <a:rPr lang="ru-RU" sz="1400" dirty="0"/>
              <a:t> </a:t>
            </a:r>
            <a:r>
              <a:rPr lang="ru-RU" sz="1400" dirty="0" err="1"/>
              <a:t>каны</a:t>
            </a:r>
            <a:r>
              <a:rPr lang="ru-RU" sz="1400" dirty="0"/>
              <a:t> һәм </a:t>
            </a:r>
            <a:r>
              <a:rPr lang="ru-RU" sz="1400" dirty="0" err="1"/>
              <a:t>җаны</a:t>
            </a:r>
            <a:r>
              <a:rPr lang="ru-RU" sz="1400" dirty="0"/>
              <a:t> </a:t>
            </a:r>
            <a:r>
              <a:rPr lang="ru-RU" sz="1400" dirty="0" err="1"/>
              <a:t>бә­рабәренә</a:t>
            </a:r>
            <a:r>
              <a:rPr lang="ru-RU" sz="1400" dirty="0"/>
              <a:t> </a:t>
            </a:r>
            <a:r>
              <a:rPr lang="ru-RU" sz="1400" dirty="0" err="1"/>
              <a:t>яулануы</a:t>
            </a:r>
            <a:r>
              <a:rPr lang="ru-RU" sz="1400" dirty="0"/>
              <a:t> белән </a:t>
            </a:r>
            <a:r>
              <a:rPr lang="ru-RU" sz="1400" dirty="0" err="1"/>
              <a:t>бөек</a:t>
            </a:r>
            <a:r>
              <a:rPr lang="ru-RU" sz="1400" dirty="0"/>
              <a:t>, изге һәм </a:t>
            </a:r>
            <a:r>
              <a:rPr lang="ru-RU" sz="1400" dirty="0" err="1"/>
              <a:t>кадерле</a:t>
            </a:r>
            <a:r>
              <a:rPr lang="ru-RU" sz="1400" dirty="0"/>
              <a:t>. </a:t>
            </a:r>
            <a:r>
              <a:rPr lang="ru-RU" sz="1400" dirty="0" err="1"/>
              <a:t>Сугыш</a:t>
            </a:r>
            <a:r>
              <a:rPr lang="ru-RU" sz="1400" dirty="0"/>
              <a:t> </a:t>
            </a:r>
            <a:r>
              <a:rPr lang="ru-RU" sz="1400" dirty="0" err="1"/>
              <a:t>тәмамланганга</a:t>
            </a:r>
            <a:r>
              <a:rPr lang="ru-RU" sz="1400" dirty="0"/>
              <a:t> 77 ел </a:t>
            </a:r>
            <a:r>
              <a:rPr lang="ru-RU" sz="1400" dirty="0" err="1"/>
              <a:t>үтсә</a:t>
            </a:r>
            <a:r>
              <a:rPr lang="ru-RU" sz="1400" dirty="0"/>
              <a:t> </a:t>
            </a:r>
            <a:r>
              <a:rPr lang="ru-RU" sz="1400" dirty="0" err="1"/>
              <a:t>дә</a:t>
            </a:r>
            <a:r>
              <a:rPr lang="ru-RU" sz="1400" dirty="0"/>
              <a:t>, </a:t>
            </a:r>
            <a:r>
              <a:rPr lang="ru-RU" sz="1400" dirty="0" err="1"/>
              <a:t>хәтер</a:t>
            </a:r>
            <a:r>
              <a:rPr lang="ru-RU" sz="1400" dirty="0"/>
              <a:t> </a:t>
            </a:r>
            <a:r>
              <a:rPr lang="ru-RU" sz="1400" dirty="0" err="1"/>
              <a:t>яши</a:t>
            </a:r>
            <a:r>
              <a:rPr lang="ru-RU" sz="1400" dirty="0"/>
              <a:t>, </a:t>
            </a:r>
            <a:r>
              <a:rPr lang="ru-RU" sz="1400" dirty="0" err="1"/>
              <a:t>хәтер</a:t>
            </a:r>
            <a:r>
              <a:rPr lang="ru-RU" sz="1400" dirty="0"/>
              <a:t> </a:t>
            </a:r>
            <a:r>
              <a:rPr lang="ru-RU" sz="1400" dirty="0" err="1"/>
              <a:t>мәңгелек</a:t>
            </a:r>
            <a:r>
              <a:rPr lang="ru-RU" sz="1400" dirty="0"/>
              <a:t>. </a:t>
            </a:r>
            <a:r>
              <a:rPr lang="ru-RU" sz="1400" dirty="0" err="1"/>
              <a:t>Ватан</a:t>
            </a:r>
            <a:r>
              <a:rPr lang="ru-RU" sz="1400" dirty="0"/>
              <a:t> </a:t>
            </a:r>
            <a:r>
              <a:rPr lang="ru-RU" sz="1400" dirty="0" err="1"/>
              <a:t>өчен</a:t>
            </a:r>
            <a:r>
              <a:rPr lang="ru-RU" sz="1400" dirty="0"/>
              <a:t> </a:t>
            </a:r>
            <a:r>
              <a:rPr lang="ru-RU" sz="1400" dirty="0" err="1"/>
              <a:t>дәһшәтле</a:t>
            </a:r>
            <a:r>
              <a:rPr lang="ru-RU" sz="1400" dirty="0"/>
              <a:t> </a:t>
            </a:r>
            <a:r>
              <a:rPr lang="ru-RU" sz="1400" dirty="0" err="1"/>
              <a:t>көрәштә</a:t>
            </a:r>
            <a:r>
              <a:rPr lang="ru-RU" sz="1400" dirty="0"/>
              <a:t> </a:t>
            </a:r>
            <a:r>
              <a:rPr lang="ru-RU" sz="1400" dirty="0" err="1"/>
              <a:t>кан</a:t>
            </a:r>
            <a:r>
              <a:rPr lang="ru-RU" sz="1400" dirty="0"/>
              <a:t> </a:t>
            </a:r>
            <a:r>
              <a:rPr lang="ru-RU" sz="1400" dirty="0" err="1"/>
              <a:t>койган</a:t>
            </a:r>
            <a:r>
              <a:rPr lang="ru-RU" sz="1400" dirty="0"/>
              <a:t> </a:t>
            </a:r>
            <a:r>
              <a:rPr lang="ru-RU" sz="1400" dirty="0" err="1"/>
              <a:t>ветераннарның</a:t>
            </a:r>
            <a:r>
              <a:rPr lang="ru-RU" sz="1400" dirty="0"/>
              <a:t> </a:t>
            </a:r>
            <a:r>
              <a:rPr lang="ru-RU" sz="1400" dirty="0" err="1"/>
              <a:t>яралары</a:t>
            </a:r>
            <a:r>
              <a:rPr lang="ru-RU" sz="1400" dirty="0"/>
              <a:t> да </a:t>
            </a:r>
            <a:r>
              <a:rPr lang="ru-RU" sz="1400" dirty="0" err="1"/>
              <a:t>гомерлек</a:t>
            </a:r>
            <a:r>
              <a:rPr lang="ru-RU" sz="1400" dirty="0"/>
              <a:t>. </a:t>
            </a:r>
            <a:r>
              <a:rPr lang="ru-RU" sz="1400" dirty="0" err="1"/>
              <a:t>Тән</a:t>
            </a:r>
            <a:r>
              <a:rPr lang="ru-RU" sz="1400" dirty="0"/>
              <a:t> </a:t>
            </a:r>
            <a:r>
              <a:rPr lang="ru-RU" sz="1400" dirty="0" err="1"/>
              <a:t>яралары</a:t>
            </a:r>
            <a:r>
              <a:rPr lang="ru-RU" sz="1400" dirty="0"/>
              <a:t> </a:t>
            </a:r>
            <a:r>
              <a:rPr lang="ru-RU" sz="1400" dirty="0" err="1"/>
              <a:t>төзәлсә</a:t>
            </a:r>
            <a:r>
              <a:rPr lang="ru-RU" sz="1400" dirty="0"/>
              <a:t> </a:t>
            </a:r>
            <a:r>
              <a:rPr lang="ru-RU" sz="1400" dirty="0" err="1"/>
              <a:t>дә</a:t>
            </a:r>
            <a:r>
              <a:rPr lang="ru-RU" sz="1400" dirty="0"/>
              <a:t>, </a:t>
            </a:r>
            <a:r>
              <a:rPr lang="ru-RU" sz="1400" dirty="0" err="1"/>
              <a:t>җан</a:t>
            </a:r>
            <a:r>
              <a:rPr lang="ru-RU" sz="1400" dirty="0"/>
              <a:t> </a:t>
            </a:r>
            <a:r>
              <a:rPr lang="ru-RU" sz="1400" dirty="0" err="1"/>
              <a:t>яраларының</a:t>
            </a:r>
            <a:r>
              <a:rPr lang="ru-RU" sz="1400" dirty="0"/>
              <a:t> </a:t>
            </a:r>
            <a:r>
              <a:rPr lang="ru-RU" sz="1400" dirty="0" err="1"/>
              <a:t>сык­рау­ларын</a:t>
            </a:r>
            <a:r>
              <a:rPr lang="ru-RU" sz="1400" dirty="0"/>
              <a:t>, </a:t>
            </a:r>
            <a:r>
              <a:rPr lang="ru-RU" sz="1400" dirty="0" err="1"/>
              <a:t>газиз</a:t>
            </a:r>
            <a:r>
              <a:rPr lang="ru-RU" sz="1400" dirty="0"/>
              <a:t> </a:t>
            </a:r>
            <a:r>
              <a:rPr lang="ru-RU" sz="1400" dirty="0" err="1"/>
              <a:t>ирләрен</a:t>
            </a:r>
            <a:r>
              <a:rPr lang="ru-RU" sz="1400" dirty="0"/>
              <a:t> </a:t>
            </a:r>
            <a:r>
              <a:rPr lang="ru-RU" sz="1400" dirty="0" err="1"/>
              <a:t>яу</a:t>
            </a:r>
            <a:r>
              <a:rPr lang="ru-RU" sz="1400" dirty="0"/>
              <a:t> </a:t>
            </a:r>
            <a:r>
              <a:rPr lang="ru-RU" sz="1400" dirty="0" err="1"/>
              <a:t>кырында</a:t>
            </a:r>
            <a:r>
              <a:rPr lang="ru-RU" sz="1400" dirty="0"/>
              <a:t> </a:t>
            </a:r>
            <a:r>
              <a:rPr lang="ru-RU" sz="1400" dirty="0" err="1"/>
              <a:t>югалткан</a:t>
            </a:r>
            <a:r>
              <a:rPr lang="ru-RU" sz="1400" dirty="0"/>
              <a:t> </a:t>
            </a:r>
            <a:r>
              <a:rPr lang="ru-RU" sz="1400" dirty="0" err="1"/>
              <a:t>тол­лар­ның</a:t>
            </a:r>
            <a:r>
              <a:rPr lang="ru-RU" sz="1400" dirty="0"/>
              <a:t> </a:t>
            </a:r>
            <a:r>
              <a:rPr lang="ru-RU" sz="1400" dirty="0" err="1"/>
              <a:t>йөрәкләре</a:t>
            </a:r>
            <a:r>
              <a:rPr lang="ru-RU" sz="1400" dirty="0"/>
              <a:t> </a:t>
            </a:r>
            <a:r>
              <a:rPr lang="ru-RU" sz="1400" dirty="0" err="1"/>
              <a:t>сулкылдауларын</a:t>
            </a:r>
            <a:r>
              <a:rPr lang="ru-RU" sz="1400" dirty="0"/>
              <a:t>, ә </a:t>
            </a:r>
            <a:r>
              <a:rPr lang="ru-RU" sz="1400" dirty="0" err="1"/>
              <a:t>сугыш</a:t>
            </a:r>
            <a:r>
              <a:rPr lang="ru-RU" sz="1400" dirty="0"/>
              <a:t> </a:t>
            </a:r>
            <a:r>
              <a:rPr lang="ru-RU" sz="1400" dirty="0" err="1"/>
              <a:t>елы</a:t>
            </a:r>
            <a:r>
              <a:rPr lang="ru-RU" sz="1400" dirty="0"/>
              <a:t> </a:t>
            </a:r>
            <a:r>
              <a:rPr lang="ru-RU" sz="1400" dirty="0" err="1"/>
              <a:t>балаларының</a:t>
            </a:r>
            <a:r>
              <a:rPr lang="ru-RU" sz="1400" dirty="0"/>
              <a:t> </a:t>
            </a:r>
            <a:r>
              <a:rPr lang="ru-RU" sz="1400" dirty="0" err="1"/>
              <a:t>әрнү­-сагышларын</a:t>
            </a:r>
            <a:r>
              <a:rPr lang="ru-RU" sz="1400" dirty="0"/>
              <a:t> </a:t>
            </a:r>
            <a:r>
              <a:rPr lang="ru-RU" sz="1400" dirty="0" err="1"/>
              <a:t>оныта</a:t>
            </a:r>
            <a:r>
              <a:rPr lang="ru-RU" sz="1400" dirty="0"/>
              <a:t> </a:t>
            </a:r>
            <a:r>
              <a:rPr lang="ru-RU" sz="1400" dirty="0" err="1"/>
              <a:t>торган</a:t>
            </a:r>
            <a:r>
              <a:rPr lang="ru-RU" sz="1400" dirty="0"/>
              <a:t> </a:t>
            </a:r>
            <a:r>
              <a:rPr lang="ru-RU" sz="1400" dirty="0" err="1"/>
              <a:t>түгел</a:t>
            </a:r>
            <a:r>
              <a:rPr lang="ru-RU" sz="1400" dirty="0"/>
              <a:t>…Без, </a:t>
            </a:r>
            <a:r>
              <a:rPr lang="ru-RU" sz="1400" dirty="0" err="1"/>
              <a:t>сугыштан</a:t>
            </a:r>
            <a:r>
              <a:rPr lang="ru-RU" sz="1400" dirty="0"/>
              <a:t> </a:t>
            </a:r>
            <a:r>
              <a:rPr lang="ru-RU" sz="1400" dirty="0" err="1"/>
              <a:t>соң</a:t>
            </a:r>
            <a:r>
              <a:rPr lang="ru-RU" sz="1400" dirty="0"/>
              <a:t> </a:t>
            </a:r>
            <a:r>
              <a:rPr lang="ru-RU" sz="1400" dirty="0" err="1"/>
              <a:t>туган</a:t>
            </a:r>
            <a:r>
              <a:rPr lang="ru-RU" sz="1400" dirty="0"/>
              <a:t> </a:t>
            </a:r>
            <a:r>
              <a:rPr lang="ru-RU" sz="1400" dirty="0" err="1"/>
              <a:t>буыннар</a:t>
            </a:r>
            <a:r>
              <a:rPr lang="ru-RU" sz="1400" dirty="0"/>
              <a:t>, </a:t>
            </a:r>
            <a:r>
              <a:rPr lang="ru-RU" sz="1400" dirty="0" err="1"/>
              <a:t>бүген</a:t>
            </a:r>
            <a:r>
              <a:rPr lang="ru-RU" sz="1400" dirty="0"/>
              <a:t> </a:t>
            </a:r>
            <a:r>
              <a:rPr lang="ru-RU" sz="1400" dirty="0" err="1"/>
              <a:t>Сезнең</a:t>
            </a:r>
            <a:r>
              <a:rPr lang="ru-RU" sz="1400" dirty="0"/>
              <a:t> </a:t>
            </a:r>
            <a:r>
              <a:rPr lang="ru-RU" sz="1400" dirty="0" err="1"/>
              <a:t>алда</a:t>
            </a:r>
            <a:r>
              <a:rPr lang="ru-RU" sz="1400" dirty="0"/>
              <a:t> баш </a:t>
            </a:r>
            <a:r>
              <a:rPr lang="ru-RU" sz="1400" dirty="0" err="1"/>
              <a:t>иеп</a:t>
            </a:r>
            <a:r>
              <a:rPr lang="ru-RU" sz="1400" dirty="0"/>
              <a:t>, </a:t>
            </a:r>
            <a:r>
              <a:rPr lang="ru-RU" sz="1400" dirty="0" err="1"/>
              <a:t>тиңдәшсез</a:t>
            </a:r>
            <a:r>
              <a:rPr lang="ru-RU" sz="1400" dirty="0"/>
              <a:t> </a:t>
            </a:r>
            <a:r>
              <a:rPr lang="ru-RU" sz="1400" dirty="0" err="1"/>
              <a:t>батырлыгыгызга</a:t>
            </a:r>
            <a:r>
              <a:rPr lang="ru-RU" sz="1400" dirty="0"/>
              <a:t>, </a:t>
            </a:r>
            <a:r>
              <a:rPr lang="ru-RU" sz="1400" dirty="0" err="1"/>
              <a:t>рухыгызның</a:t>
            </a:r>
            <a:r>
              <a:rPr lang="ru-RU" sz="1400" dirty="0"/>
              <a:t> </a:t>
            </a:r>
            <a:r>
              <a:rPr lang="ru-RU" sz="1400" dirty="0" err="1"/>
              <a:t>нык­лыгына</a:t>
            </a:r>
            <a:r>
              <a:rPr lang="ru-RU" sz="1400" dirty="0"/>
              <a:t> </a:t>
            </a:r>
            <a:r>
              <a:rPr lang="ru-RU" sz="1400" dirty="0" err="1"/>
              <a:t>сокланабыз</a:t>
            </a:r>
            <a:r>
              <a:rPr lang="ru-RU" sz="1400" dirty="0"/>
              <a:t>. </a:t>
            </a:r>
            <a:r>
              <a:rPr lang="ru-RU" sz="1400" dirty="0" err="1"/>
              <a:t>Бүген</a:t>
            </a:r>
            <a:r>
              <a:rPr lang="ru-RU" sz="1400" dirty="0"/>
              <a:t> </a:t>
            </a:r>
            <a:r>
              <a:rPr lang="ru-RU" sz="1400" dirty="0" err="1"/>
              <a:t>дә</a:t>
            </a:r>
            <a:r>
              <a:rPr lang="ru-RU" sz="1400" dirty="0"/>
              <a:t> </a:t>
            </a:r>
            <a:r>
              <a:rPr lang="ru-RU" sz="1400" dirty="0" err="1"/>
              <a:t>сафта</a:t>
            </a:r>
            <a:r>
              <a:rPr lang="ru-RU" sz="1400" dirty="0"/>
              <a:t> </a:t>
            </a:r>
            <a:r>
              <a:rPr lang="ru-RU" sz="1400" dirty="0" err="1"/>
              <a:t>булуыгыз</a:t>
            </a:r>
            <a:r>
              <a:rPr lang="ru-RU" sz="1400" dirty="0"/>
              <a:t> бе­лән </a:t>
            </a:r>
            <a:r>
              <a:rPr lang="ru-RU" sz="1400" dirty="0" err="1"/>
              <a:t>горурланабыз</a:t>
            </a:r>
            <a:r>
              <a:rPr lang="ru-RU" sz="1400" dirty="0"/>
              <a:t>. Бай тормыш </a:t>
            </a:r>
            <a:r>
              <a:rPr lang="ru-RU" sz="1400" dirty="0" err="1"/>
              <a:t>тәҗрибәгез</a:t>
            </a:r>
            <a:r>
              <a:rPr lang="ru-RU" sz="1400" dirty="0"/>
              <a:t>, </a:t>
            </a:r>
            <a:r>
              <a:rPr lang="ru-RU" sz="1400" dirty="0" err="1"/>
              <a:t>зирәк</a:t>
            </a:r>
            <a:r>
              <a:rPr lang="ru-RU" sz="1400" dirty="0"/>
              <a:t> </a:t>
            </a:r>
            <a:r>
              <a:rPr lang="ru-RU" sz="1400" dirty="0" err="1"/>
              <a:t>киңәшләрегез</a:t>
            </a:r>
            <a:r>
              <a:rPr lang="ru-RU" sz="1400" dirty="0"/>
              <a:t> белән </a:t>
            </a:r>
            <a:r>
              <a:rPr lang="ru-RU" sz="1400" dirty="0" err="1"/>
              <a:t>яшь</a:t>
            </a:r>
            <a:r>
              <a:rPr lang="ru-RU" sz="1400" dirty="0"/>
              <a:t> </a:t>
            </a:r>
            <a:r>
              <a:rPr lang="ru-RU" sz="1400" dirty="0" err="1"/>
              <a:t>буында</a:t>
            </a:r>
            <a:r>
              <a:rPr lang="ru-RU" sz="1400" dirty="0"/>
              <a:t> </a:t>
            </a:r>
            <a:r>
              <a:rPr lang="ru-RU" sz="1400" dirty="0" err="1"/>
              <a:t>туган</a:t>
            </a:r>
            <a:r>
              <a:rPr lang="ru-RU" sz="1400" dirty="0"/>
              <a:t> </a:t>
            </a:r>
            <a:r>
              <a:rPr lang="ru-RU" sz="1400" dirty="0" err="1"/>
              <a:t>җиргә</a:t>
            </a:r>
            <a:r>
              <a:rPr lang="ru-RU" sz="1400" dirty="0"/>
              <a:t> </a:t>
            </a:r>
            <a:r>
              <a:rPr lang="ru-RU" sz="1400" dirty="0" err="1"/>
              <a:t>мәхәббәт</a:t>
            </a:r>
            <a:r>
              <a:rPr lang="ru-RU" sz="1400" dirty="0"/>
              <a:t>, </a:t>
            </a:r>
            <a:r>
              <a:rPr lang="ru-RU" sz="1400" dirty="0" err="1"/>
              <a:t>Ватанга</a:t>
            </a:r>
            <a:r>
              <a:rPr lang="ru-RU" sz="1400" dirty="0"/>
              <a:t> </a:t>
            </a:r>
            <a:r>
              <a:rPr lang="ru-RU" sz="1400" dirty="0" err="1"/>
              <a:t>хөрмәт</a:t>
            </a:r>
            <a:r>
              <a:rPr lang="ru-RU" sz="1400" dirty="0"/>
              <a:t> </a:t>
            </a:r>
            <a:r>
              <a:rPr lang="ru-RU" sz="1400" dirty="0" err="1"/>
              <a:t>тәрбия­лисез</a:t>
            </a:r>
            <a:r>
              <a:rPr lang="ru-RU" sz="1400" dirty="0"/>
              <a:t>. </a:t>
            </a:r>
            <a:r>
              <a:rPr lang="ru-RU" sz="1400" dirty="0" err="1"/>
              <a:t>Барысы</a:t>
            </a:r>
            <a:r>
              <a:rPr lang="ru-RU" sz="1400" dirty="0"/>
              <a:t> </a:t>
            </a:r>
            <a:r>
              <a:rPr lang="ru-RU" sz="1400" dirty="0" err="1"/>
              <a:t>өчен</a:t>
            </a:r>
            <a:r>
              <a:rPr lang="ru-RU" sz="1400" dirty="0"/>
              <a:t> </a:t>
            </a:r>
            <a:r>
              <a:rPr lang="ru-RU" sz="1400" dirty="0" err="1"/>
              <a:t>дә</a:t>
            </a:r>
            <a:r>
              <a:rPr lang="ru-RU" sz="1400" dirty="0"/>
              <a:t> </a:t>
            </a:r>
            <a:r>
              <a:rPr lang="ru-RU" sz="1400" dirty="0" err="1"/>
              <a:t>зур</a:t>
            </a:r>
            <a:r>
              <a:rPr lang="ru-RU" sz="1400" dirty="0"/>
              <a:t> </a:t>
            </a:r>
            <a:r>
              <a:rPr lang="ru-RU" sz="1400" dirty="0" err="1" smtClean="0"/>
              <a:t>рәхмәт</a:t>
            </a:r>
            <a:r>
              <a:rPr lang="ru-RU" sz="1400" dirty="0" smtClean="0"/>
              <a:t> </a:t>
            </a:r>
            <a:r>
              <a:rPr lang="ru-RU" sz="1400" dirty="0" err="1" smtClean="0"/>
              <a:t>Сезгә</a:t>
            </a:r>
            <a:r>
              <a:rPr lang="ru-RU" sz="1400" dirty="0"/>
              <a:t> </a:t>
            </a:r>
            <a:r>
              <a:rPr lang="ru-RU" sz="1400" dirty="0" smtClean="0"/>
              <a:t>!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04" y="3138995"/>
            <a:ext cx="3235548" cy="13645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974" y="3063409"/>
            <a:ext cx="2741116" cy="1440160"/>
          </a:xfrm>
          <a:prstGeom prst="rect">
            <a:avLst/>
          </a:prstGeom>
        </p:spPr>
      </p:pic>
      <p:sp>
        <p:nvSpPr>
          <p:cNvPr id="8" name="Двойная стрелка влево/вправо 7"/>
          <p:cNvSpPr/>
          <p:nvPr/>
        </p:nvSpPr>
        <p:spPr>
          <a:xfrm>
            <a:off x="764704" y="4503569"/>
            <a:ext cx="6002386" cy="14043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433686" y="4573788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Җәйге</a:t>
            </a:r>
            <a:r>
              <a:rPr lang="ru-RU" dirty="0"/>
              <a:t> </a:t>
            </a:r>
            <a:r>
              <a:rPr lang="ru-RU" dirty="0" err="1"/>
              <a:t>каникулда</a:t>
            </a:r>
            <a:r>
              <a:rPr lang="ru-RU" dirty="0"/>
              <a:t> </a:t>
            </a:r>
            <a:r>
              <a:rPr lang="ru-RU" dirty="0" err="1"/>
              <a:t>үз-үзеңне</a:t>
            </a:r>
            <a:r>
              <a:rPr lang="ru-RU" dirty="0"/>
              <a:t> </a:t>
            </a:r>
            <a:r>
              <a:rPr lang="ru-RU" dirty="0" err="1"/>
              <a:t>тоту</a:t>
            </a:r>
            <a:r>
              <a:rPr lang="ru-RU" dirty="0"/>
              <a:t> </a:t>
            </a:r>
            <a:r>
              <a:rPr lang="ru-RU" dirty="0" err="1" smtClean="0"/>
              <a:t>кагыйдәләре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64704" y="4940845"/>
            <a:ext cx="482453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- </a:t>
            </a:r>
            <a:r>
              <a:rPr lang="ru-RU" sz="1400" dirty="0" err="1" smtClean="0"/>
              <a:t>Юлда</a:t>
            </a:r>
            <a:r>
              <a:rPr lang="ru-RU" sz="1400" dirty="0" smtClean="0"/>
              <a:t> </a:t>
            </a:r>
            <a:r>
              <a:rPr lang="ru-RU" sz="1400" dirty="0" err="1"/>
              <a:t>йөрү</a:t>
            </a:r>
            <a:r>
              <a:rPr lang="ru-RU" sz="1400" dirty="0"/>
              <a:t> </a:t>
            </a:r>
            <a:r>
              <a:rPr lang="ru-RU" sz="1400" dirty="0" err="1"/>
              <a:t>кагыйдәләрен</a:t>
            </a:r>
            <a:r>
              <a:rPr lang="ru-RU" sz="1400" dirty="0"/>
              <a:t> </a:t>
            </a:r>
            <a:r>
              <a:rPr lang="ru-RU" sz="1400" dirty="0" err="1"/>
              <a:t>үтә</a:t>
            </a:r>
            <a:r>
              <a:rPr lang="ru-RU" sz="1400" dirty="0"/>
              <a:t>. 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Янгын</a:t>
            </a:r>
            <a:r>
              <a:rPr lang="ru-RU" sz="1400" dirty="0" smtClean="0"/>
              <a:t> </a:t>
            </a:r>
            <a:r>
              <a:rPr lang="ru-RU" sz="1400" dirty="0" err="1"/>
              <a:t>куркынычсызлыгы</a:t>
            </a:r>
            <a:r>
              <a:rPr lang="ru-RU" sz="1400" dirty="0"/>
              <a:t> </a:t>
            </a:r>
            <a:r>
              <a:rPr lang="ru-RU" sz="1400" dirty="0" err="1"/>
              <a:t>кагыйдәләрен</a:t>
            </a:r>
            <a:r>
              <a:rPr lang="ru-RU" sz="1400" dirty="0"/>
              <a:t> </a:t>
            </a:r>
            <a:r>
              <a:rPr lang="ru-RU" sz="1400" dirty="0" err="1"/>
              <a:t>үтә</a:t>
            </a:r>
            <a:r>
              <a:rPr lang="ru-RU" sz="1400" dirty="0"/>
              <a:t>. 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Җәмәгать</a:t>
            </a:r>
            <a:r>
              <a:rPr lang="ru-RU" sz="1400" dirty="0" smtClean="0"/>
              <a:t> </a:t>
            </a:r>
            <a:r>
              <a:rPr lang="ru-RU" sz="1400" dirty="0" err="1"/>
              <a:t>урыннарында</a:t>
            </a:r>
            <a:r>
              <a:rPr lang="ru-RU" sz="1400" dirty="0"/>
              <a:t> </a:t>
            </a:r>
            <a:r>
              <a:rPr lang="ru-RU" sz="1400" dirty="0" err="1"/>
              <a:t>үз-үзеңне</a:t>
            </a:r>
            <a:r>
              <a:rPr lang="ru-RU" sz="1400" dirty="0"/>
              <a:t> </a:t>
            </a:r>
            <a:r>
              <a:rPr lang="ru-RU" sz="1400" dirty="0" err="1"/>
              <a:t>тоту</a:t>
            </a:r>
            <a:r>
              <a:rPr lang="ru-RU" sz="1400" dirty="0"/>
              <a:t> </a:t>
            </a:r>
            <a:r>
              <a:rPr lang="ru-RU" sz="1400" dirty="0" err="1"/>
              <a:t>кагыйдәләрен</a:t>
            </a:r>
            <a:r>
              <a:rPr lang="ru-RU" sz="1400" dirty="0"/>
              <a:t> </a:t>
            </a:r>
            <a:r>
              <a:rPr lang="ru-RU" sz="1400" dirty="0" err="1"/>
              <a:t>үтә</a:t>
            </a:r>
            <a:r>
              <a:rPr lang="ru-RU" sz="1400" dirty="0"/>
              <a:t>. 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Өйдә</a:t>
            </a:r>
            <a:r>
              <a:rPr lang="ru-RU" sz="1400" dirty="0" smtClean="0"/>
              <a:t> </a:t>
            </a:r>
            <a:r>
              <a:rPr lang="ru-RU" sz="1400" dirty="0" err="1"/>
              <a:t>үзең</a:t>
            </a:r>
            <a:r>
              <a:rPr lang="ru-RU" sz="1400" dirty="0"/>
              <a:t> </a:t>
            </a:r>
            <a:r>
              <a:rPr lang="ru-RU" sz="1400" dirty="0" err="1"/>
              <a:t>генә</a:t>
            </a:r>
            <a:r>
              <a:rPr lang="ru-RU" sz="1400" dirty="0"/>
              <a:t> </a:t>
            </a:r>
            <a:r>
              <a:rPr lang="ru-RU" sz="1400" dirty="0" err="1"/>
              <a:t>булу</a:t>
            </a:r>
            <a:r>
              <a:rPr lang="ru-RU" sz="1400" dirty="0"/>
              <a:t> </a:t>
            </a:r>
            <a:r>
              <a:rPr lang="ru-RU" sz="1400" dirty="0" err="1"/>
              <a:t>кагыйдәләрне</a:t>
            </a:r>
            <a:r>
              <a:rPr lang="ru-RU" sz="1400" dirty="0"/>
              <a:t> </a:t>
            </a:r>
            <a:r>
              <a:rPr lang="ru-RU" sz="1400" dirty="0" err="1"/>
              <a:t>үтә</a:t>
            </a:r>
            <a:r>
              <a:rPr lang="ru-RU" sz="1400" dirty="0"/>
              <a:t>. 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Телефоннан</a:t>
            </a:r>
            <a:r>
              <a:rPr lang="ru-RU" sz="1400" dirty="0" smtClean="0"/>
              <a:t> </a:t>
            </a:r>
            <a:r>
              <a:rPr lang="ru-RU" sz="1400" dirty="0" err="1"/>
              <a:t>сөйләшү</a:t>
            </a:r>
            <a:r>
              <a:rPr lang="ru-RU" sz="1400" dirty="0"/>
              <a:t> </a:t>
            </a:r>
            <a:r>
              <a:rPr lang="ru-RU" sz="1400" dirty="0" err="1"/>
              <a:t>кагыйдәләрен</a:t>
            </a:r>
            <a:r>
              <a:rPr lang="ru-RU" sz="1400" dirty="0"/>
              <a:t> </a:t>
            </a:r>
            <a:r>
              <a:rPr lang="ru-RU" sz="1400" dirty="0" err="1"/>
              <a:t>үтә</a:t>
            </a:r>
            <a:r>
              <a:rPr lang="ru-RU" sz="1400" dirty="0"/>
              <a:t>. </a:t>
            </a:r>
          </a:p>
          <a:p>
            <a:r>
              <a:rPr lang="ru-RU" sz="1400" dirty="0" smtClean="0"/>
              <a:t>- Суда </a:t>
            </a:r>
            <a:r>
              <a:rPr lang="ru-RU" sz="1400" dirty="0" err="1"/>
              <a:t>куркынычсызлык</a:t>
            </a:r>
            <a:r>
              <a:rPr lang="ru-RU" sz="1400" dirty="0"/>
              <a:t>  </a:t>
            </a:r>
            <a:r>
              <a:rPr lang="ru-RU" sz="1400" dirty="0" err="1"/>
              <a:t>кагыйдәләрне</a:t>
            </a:r>
            <a:r>
              <a:rPr lang="ru-RU" sz="1400" dirty="0"/>
              <a:t> </a:t>
            </a:r>
            <a:r>
              <a:rPr lang="ru-RU" sz="1400" dirty="0" err="1"/>
              <a:t>үтә</a:t>
            </a:r>
            <a:r>
              <a:rPr lang="ru-RU" sz="1400" dirty="0"/>
              <a:t>.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Олылардан</a:t>
            </a:r>
            <a:r>
              <a:rPr lang="ru-RU" sz="1400" dirty="0" smtClean="0"/>
              <a:t> </a:t>
            </a:r>
            <a:r>
              <a:rPr lang="ru-RU" sz="1400" dirty="0"/>
              <a:t>башка </a:t>
            </a:r>
            <a:r>
              <a:rPr lang="ru-RU" sz="1400" dirty="0" err="1"/>
              <a:t>елга</a:t>
            </a:r>
            <a:r>
              <a:rPr lang="ru-RU" sz="1400" dirty="0"/>
              <a:t> </a:t>
            </a:r>
            <a:r>
              <a:rPr lang="ru-RU" sz="1400" dirty="0" err="1"/>
              <a:t>буйларына</a:t>
            </a:r>
            <a:r>
              <a:rPr lang="ru-RU" sz="1400" dirty="0"/>
              <a:t> </a:t>
            </a:r>
            <a:r>
              <a:rPr lang="ru-RU" sz="1400" dirty="0" err="1"/>
              <a:t>барма</a:t>
            </a:r>
            <a:r>
              <a:rPr lang="ru-RU" sz="1400" dirty="0"/>
              <a:t>.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Агач</a:t>
            </a:r>
            <a:r>
              <a:rPr lang="ru-RU" sz="1400" dirty="0" smtClean="0"/>
              <a:t> </a:t>
            </a:r>
            <a:r>
              <a:rPr lang="ru-RU" sz="1400" dirty="0"/>
              <a:t>һәм </a:t>
            </a:r>
            <a:r>
              <a:rPr lang="ru-RU" sz="1400" dirty="0" err="1"/>
              <a:t>коймаларга</a:t>
            </a:r>
            <a:r>
              <a:rPr lang="ru-RU" sz="1400" dirty="0"/>
              <a:t> </a:t>
            </a:r>
            <a:r>
              <a:rPr lang="ru-RU" sz="1400" dirty="0" err="1"/>
              <a:t>менмә</a:t>
            </a:r>
            <a:r>
              <a:rPr lang="ru-RU" sz="1400" dirty="0"/>
              <a:t>.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Яшен</a:t>
            </a:r>
            <a:r>
              <a:rPr lang="ru-RU" sz="1400" dirty="0"/>
              <a:t>, көчле </a:t>
            </a:r>
            <a:r>
              <a:rPr lang="ru-RU" sz="1400" dirty="0" err="1"/>
              <a:t>җил</a:t>
            </a:r>
            <a:r>
              <a:rPr lang="ru-RU" sz="1400" dirty="0"/>
              <a:t>, </a:t>
            </a:r>
            <a:r>
              <a:rPr lang="ru-RU" sz="1400" dirty="0" err="1"/>
              <a:t>давыл</a:t>
            </a:r>
            <a:r>
              <a:rPr lang="ru-RU" sz="1400" dirty="0"/>
              <a:t> </a:t>
            </a:r>
            <a:r>
              <a:rPr lang="ru-RU" sz="1400" dirty="0" err="1"/>
              <a:t>вакытында</a:t>
            </a:r>
            <a:r>
              <a:rPr lang="ru-RU" sz="1400" dirty="0"/>
              <a:t> </a:t>
            </a:r>
            <a:r>
              <a:rPr lang="ru-RU" sz="1400" dirty="0" err="1"/>
              <a:t>үз-үзеңне</a:t>
            </a:r>
            <a:r>
              <a:rPr lang="ru-RU" sz="1400" dirty="0"/>
              <a:t> </a:t>
            </a:r>
            <a:r>
              <a:rPr lang="ru-RU" sz="1400" dirty="0" err="1"/>
              <a:t>саклау</a:t>
            </a:r>
            <a:r>
              <a:rPr lang="ru-RU" sz="1400" dirty="0"/>
              <a:t> </a:t>
            </a:r>
            <a:r>
              <a:rPr lang="ru-RU" sz="1400" dirty="0" err="1"/>
              <a:t>кагыйдәләрен</a:t>
            </a:r>
            <a:r>
              <a:rPr lang="ru-RU" sz="1400" dirty="0"/>
              <a:t> </a:t>
            </a:r>
            <a:r>
              <a:rPr lang="ru-RU" sz="1400" dirty="0" err="1"/>
              <a:t>үтә</a:t>
            </a:r>
            <a:r>
              <a:rPr lang="ru-RU" sz="1400" dirty="0"/>
              <a:t>.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Сәгать</a:t>
            </a:r>
            <a:r>
              <a:rPr lang="ru-RU" sz="1400" dirty="0" smtClean="0"/>
              <a:t> </a:t>
            </a:r>
            <a:r>
              <a:rPr lang="ru-RU" sz="1400" dirty="0"/>
              <a:t>21.00 </a:t>
            </a:r>
            <a:r>
              <a:rPr lang="ru-RU" sz="1400" dirty="0" err="1"/>
              <a:t>дән</a:t>
            </a:r>
            <a:r>
              <a:rPr lang="ru-RU" sz="1400" dirty="0"/>
              <a:t> </a:t>
            </a:r>
            <a:r>
              <a:rPr lang="ru-RU" sz="1400" dirty="0" err="1"/>
              <a:t>соң</a:t>
            </a:r>
            <a:r>
              <a:rPr lang="ru-RU" sz="1400" dirty="0"/>
              <a:t> </a:t>
            </a:r>
            <a:r>
              <a:rPr lang="ru-RU" sz="1400" dirty="0" err="1"/>
              <a:t>олылардан</a:t>
            </a:r>
            <a:r>
              <a:rPr lang="ru-RU" sz="1400" dirty="0"/>
              <a:t> башка </a:t>
            </a:r>
            <a:r>
              <a:rPr lang="ru-RU" sz="1400" dirty="0" err="1"/>
              <a:t>урамга</a:t>
            </a:r>
            <a:r>
              <a:rPr lang="ru-RU" sz="1400" dirty="0"/>
              <a:t> </a:t>
            </a:r>
            <a:r>
              <a:rPr lang="ru-RU" sz="1400" dirty="0" err="1"/>
              <a:t>чыкма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732057" y="7298967"/>
            <a:ext cx="59046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- </a:t>
            </a:r>
            <a:r>
              <a:rPr lang="ru-RU" sz="1400" dirty="0" err="1" smtClean="0"/>
              <a:t>Урамда</a:t>
            </a:r>
            <a:r>
              <a:rPr lang="ru-RU" sz="1400" dirty="0" smtClean="0"/>
              <a:t> </a:t>
            </a:r>
            <a:r>
              <a:rPr lang="ru-RU" sz="1400" dirty="0" err="1"/>
              <a:t>кычкырып</a:t>
            </a:r>
            <a:r>
              <a:rPr lang="ru-RU" sz="1400" dirty="0"/>
              <a:t> </a:t>
            </a:r>
            <a:r>
              <a:rPr lang="ru-RU" sz="1400" dirty="0" err="1"/>
              <a:t>сөйләшү</a:t>
            </a:r>
            <a:r>
              <a:rPr lang="ru-RU" sz="1400" dirty="0"/>
              <a:t>, </a:t>
            </a:r>
            <a:r>
              <a:rPr lang="ru-RU" sz="1400" dirty="0" err="1"/>
              <a:t>көлү</a:t>
            </a:r>
            <a:r>
              <a:rPr lang="ru-RU" sz="1400" dirty="0"/>
              <a:t> – </a:t>
            </a:r>
            <a:r>
              <a:rPr lang="ru-RU" sz="1400" dirty="0" err="1"/>
              <a:t>әдәпсезлек</a:t>
            </a:r>
            <a:r>
              <a:rPr lang="ru-RU" sz="1400" dirty="0"/>
              <a:t>.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Урамны</a:t>
            </a:r>
            <a:r>
              <a:rPr lang="ru-RU" sz="1400" dirty="0" smtClean="0"/>
              <a:t> </a:t>
            </a:r>
            <a:r>
              <a:rPr lang="ru-RU" sz="1400" dirty="0" err="1"/>
              <a:t>чүпләмә</a:t>
            </a:r>
            <a:r>
              <a:rPr lang="ru-RU" sz="1400" dirty="0"/>
              <a:t>: </a:t>
            </a:r>
            <a:r>
              <a:rPr lang="ru-RU" sz="1400" dirty="0" err="1"/>
              <a:t>көнбагыш</a:t>
            </a:r>
            <a:r>
              <a:rPr lang="ru-RU" sz="1400" dirty="0"/>
              <a:t> </a:t>
            </a:r>
            <a:r>
              <a:rPr lang="ru-RU" sz="1400" dirty="0" err="1"/>
              <a:t>чүбе</a:t>
            </a:r>
            <a:r>
              <a:rPr lang="ru-RU" sz="1400" dirty="0"/>
              <a:t>, конфет </a:t>
            </a:r>
            <a:r>
              <a:rPr lang="ru-RU" sz="1400" dirty="0" err="1"/>
              <a:t>кәгазе</a:t>
            </a:r>
            <a:r>
              <a:rPr lang="ru-RU" sz="1400" dirty="0"/>
              <a:t>, </a:t>
            </a:r>
            <a:r>
              <a:rPr lang="ru-RU" sz="1400" dirty="0" err="1"/>
              <a:t>җиләк</a:t>
            </a:r>
            <a:r>
              <a:rPr lang="ru-RU" sz="1400" dirty="0"/>
              <a:t>- </a:t>
            </a:r>
            <a:r>
              <a:rPr lang="ru-RU" sz="1400" dirty="0" err="1"/>
              <a:t>җимеш</a:t>
            </a:r>
            <a:r>
              <a:rPr lang="ru-RU" sz="1400" dirty="0"/>
              <a:t> </a:t>
            </a:r>
            <a:r>
              <a:rPr lang="ru-RU" sz="1400" dirty="0" err="1"/>
              <a:t>чүбе</a:t>
            </a:r>
            <a:r>
              <a:rPr lang="ru-RU" sz="1400" dirty="0"/>
              <a:t>, </a:t>
            </a:r>
            <a:r>
              <a:rPr lang="ru-RU" sz="1400" dirty="0" err="1"/>
              <a:t>кәгазь</a:t>
            </a:r>
            <a:r>
              <a:rPr lang="ru-RU" sz="1400" dirty="0"/>
              <a:t> </a:t>
            </a:r>
            <a:r>
              <a:rPr lang="ru-RU" sz="1400" dirty="0" err="1"/>
              <a:t>һ.б</a:t>
            </a:r>
            <a:r>
              <a:rPr lang="ru-RU" sz="1400" dirty="0"/>
              <a:t>. </a:t>
            </a:r>
            <a:r>
              <a:rPr lang="ru-RU" sz="1400" dirty="0" err="1"/>
              <a:t>ташлама</a:t>
            </a:r>
            <a:r>
              <a:rPr lang="ru-RU" sz="1400" dirty="0"/>
              <a:t>.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Кинотеатрда</a:t>
            </a:r>
            <a:r>
              <a:rPr lang="ru-RU" sz="1400" dirty="0" smtClean="0"/>
              <a:t> </a:t>
            </a:r>
            <a:r>
              <a:rPr lang="ru-RU" sz="1400" dirty="0" err="1"/>
              <a:t>тавышланма</a:t>
            </a:r>
            <a:r>
              <a:rPr lang="ru-RU" sz="1400" dirty="0"/>
              <a:t>, </a:t>
            </a:r>
            <a:r>
              <a:rPr lang="ru-RU" sz="1400" dirty="0" err="1"/>
              <a:t>йөгереп</a:t>
            </a:r>
            <a:r>
              <a:rPr lang="ru-RU" sz="1400" dirty="0"/>
              <a:t> </a:t>
            </a:r>
            <a:r>
              <a:rPr lang="ru-RU" sz="1400" dirty="0" err="1"/>
              <a:t>уйнама</a:t>
            </a:r>
            <a:r>
              <a:rPr lang="ru-RU" sz="1400" dirty="0"/>
              <a:t>.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Тамашачыларга</a:t>
            </a:r>
            <a:r>
              <a:rPr lang="ru-RU" sz="1400" dirty="0" smtClean="0"/>
              <a:t> </a:t>
            </a:r>
            <a:r>
              <a:rPr lang="ru-RU" sz="1400" dirty="0" err="1"/>
              <a:t>комачаулама</a:t>
            </a:r>
            <a:r>
              <a:rPr lang="ru-RU" sz="1400" dirty="0"/>
              <a:t>: </a:t>
            </a:r>
            <a:r>
              <a:rPr lang="ru-RU" sz="1400" dirty="0" err="1"/>
              <a:t>сызгырма</a:t>
            </a:r>
            <a:r>
              <a:rPr lang="ru-RU" sz="1400" dirty="0"/>
              <a:t>, </a:t>
            </a:r>
            <a:r>
              <a:rPr lang="ru-RU" sz="1400" dirty="0" err="1"/>
              <a:t>кычкырып</a:t>
            </a:r>
            <a:r>
              <a:rPr lang="ru-RU" sz="1400" dirty="0"/>
              <a:t> </a:t>
            </a:r>
            <a:r>
              <a:rPr lang="ru-RU" sz="1400" dirty="0" err="1"/>
              <a:t>сөйләшмә</a:t>
            </a:r>
            <a:r>
              <a:rPr lang="ru-RU" sz="1400" dirty="0"/>
              <a:t>, </a:t>
            </a:r>
            <a:r>
              <a:rPr lang="ru-RU" sz="1400" dirty="0" err="1"/>
              <a:t>урындыклар</a:t>
            </a:r>
            <a:r>
              <a:rPr lang="ru-RU" sz="1400" dirty="0"/>
              <a:t> белән </a:t>
            </a:r>
            <a:r>
              <a:rPr lang="ru-RU" sz="1400" dirty="0" err="1"/>
              <a:t>тавыш</a:t>
            </a:r>
            <a:r>
              <a:rPr lang="ru-RU" sz="1400" dirty="0"/>
              <a:t> </a:t>
            </a:r>
            <a:r>
              <a:rPr lang="ru-RU" sz="1400" dirty="0" err="1"/>
              <a:t>чыгарма</a:t>
            </a:r>
            <a:r>
              <a:rPr lang="ru-RU" sz="1400" dirty="0"/>
              <a:t>.</a:t>
            </a:r>
          </a:p>
          <a:p>
            <a:r>
              <a:rPr lang="ru-RU" sz="1400" dirty="0" smtClean="0"/>
              <a:t>- </a:t>
            </a:r>
            <a:r>
              <a:rPr lang="ru-RU" sz="1400" dirty="0" err="1" smtClean="0"/>
              <a:t>Итәгатьле</a:t>
            </a:r>
            <a:r>
              <a:rPr lang="ru-RU" sz="1400" dirty="0"/>
              <a:t>, </a:t>
            </a:r>
            <a:r>
              <a:rPr lang="ru-RU" sz="1400" dirty="0" err="1"/>
              <a:t>тәртипле</a:t>
            </a:r>
            <a:r>
              <a:rPr lang="ru-RU" sz="1400" dirty="0"/>
              <a:t> бул.</a:t>
            </a:r>
          </a:p>
          <a:p>
            <a:r>
              <a:rPr lang="ru-RU" sz="1400" dirty="0" smtClean="0"/>
              <a:t> -</a:t>
            </a:r>
            <a:r>
              <a:rPr lang="ru-RU" sz="1400" dirty="0" err="1" smtClean="0"/>
              <a:t>Җәмәгать</a:t>
            </a:r>
            <a:r>
              <a:rPr lang="ru-RU" sz="1400" dirty="0" smtClean="0"/>
              <a:t> </a:t>
            </a:r>
            <a:r>
              <a:rPr lang="ru-RU" sz="1400" dirty="0" err="1"/>
              <a:t>урыннарында</a:t>
            </a:r>
            <a:r>
              <a:rPr lang="ru-RU" sz="1400" dirty="0"/>
              <a:t> </a:t>
            </a:r>
            <a:r>
              <a:rPr lang="ru-RU" sz="1400" dirty="0" err="1"/>
              <a:t>булу</a:t>
            </a:r>
            <a:r>
              <a:rPr lang="ru-RU" sz="1400" dirty="0"/>
              <a:t> </a:t>
            </a:r>
            <a:r>
              <a:rPr lang="ru-RU" sz="1400" dirty="0" err="1"/>
              <a:t>вакытын</a:t>
            </a:r>
            <a:r>
              <a:rPr lang="ru-RU" sz="1400" dirty="0"/>
              <a:t> </a:t>
            </a:r>
            <a:r>
              <a:rPr lang="ru-RU" sz="1400" dirty="0" err="1"/>
              <a:t>исеңнән</a:t>
            </a:r>
            <a:r>
              <a:rPr lang="ru-RU" sz="1400" dirty="0"/>
              <a:t> </a:t>
            </a:r>
            <a:r>
              <a:rPr lang="ru-RU" sz="1400" dirty="0" err="1"/>
              <a:t>чыгарма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191" y="5648817"/>
            <a:ext cx="1700809" cy="188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43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737" y="2375932"/>
            <a:ext cx="4149077" cy="22472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2006" y="44312"/>
            <a:ext cx="6037653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IT - фестиваль «</a:t>
            </a:r>
            <a:r>
              <a:rPr lang="ru-RU" b="1" dirty="0" err="1"/>
              <a:t>Almet</a:t>
            </a:r>
            <a:r>
              <a:rPr lang="ru-RU" b="1" dirty="0"/>
              <a:t> </a:t>
            </a:r>
            <a:r>
              <a:rPr lang="ru-RU" b="1" dirty="0" err="1"/>
              <a:t>digital</a:t>
            </a:r>
            <a:r>
              <a:rPr lang="ru-RU" b="1" dirty="0"/>
              <a:t> </a:t>
            </a:r>
            <a:r>
              <a:rPr lang="ru-RU" b="1" dirty="0" err="1"/>
              <a:t>art</a:t>
            </a:r>
            <a:r>
              <a:rPr lang="ru-RU" b="1" dirty="0"/>
              <a:t>»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Инженерном лицее состоялся IT - фестиваль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Almet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digital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очень интересное и значимое мероприятие для развития компетенций школьников.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фестиваля команда нашей школы  показала отличные результаты и проявила высокую активность во всех номинациях.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«Цифровое искусство»: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Тазова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Азалия, Ломоносов Никита, Ильин Никита - 3 место.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Тимофеев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Эмиль- 2 место. Создал электронный гимн Сабантуя-2022.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Лаборатория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идей, создание игр, приложений и другое…. И здесь наши ребята  были на высоте! Отдельные слова благодарности команде девочек 11 класса, которые 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Хакатоне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защитили крутой проект, созданный там же, в стенах лицея, за 6 часов и получили отклик экспертов, а именно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Порунову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Викторию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Зайнуллину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Алину пригласили в команду разработчиков IT-парка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7999586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86567" y="8107006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64707" y="3141414"/>
            <a:ext cx="6093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2244805" y="-17410"/>
            <a:ext cx="6127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1200" dirty="0"/>
              <a:t>     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1070" y="1971249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1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7" name="Picture 13" descr="C:\Users\ПК\Desktop\torzhiestviennaialinieikak1sientiabriaprishiolsientiabrdolghozhdannyidliashkolnikovosobiennozhielannyi_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512" y="8504388"/>
            <a:ext cx="569226" cy="59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570" y="8029953"/>
            <a:ext cx="706437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13" descr="C:\Users\ПК\Desktop\torzhiestviennaialinieikak1sientiabriaprishiolsientiabrdolghozhdannyidliashkolnikovosobiennozhielannyi_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167" y="8101404"/>
            <a:ext cx="652979" cy="90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2299" y="8101404"/>
            <a:ext cx="1136530" cy="94597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305" y="3345750"/>
            <a:ext cx="2474413" cy="15829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33150" y="4921410"/>
            <a:ext cx="630366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Рассмотрим несколько основных правил поведения, которые гарантируют безопасность на каникулах</a:t>
            </a:r>
            <a:r>
              <a:rPr lang="ru-RU" sz="1400" b="1" dirty="0" smtClean="0"/>
              <a:t>:</a:t>
            </a:r>
            <a:endParaRPr lang="ru-RU" sz="1400" dirty="0"/>
          </a:p>
          <a:p>
            <a:r>
              <a:rPr lang="ru-RU" sz="1400" dirty="0"/>
              <a:t>Необходимо соблюдать правила дорожного движения, быть осторожным и внимательным на проезжей части дороги.</a:t>
            </a:r>
          </a:p>
          <a:p>
            <a:r>
              <a:rPr lang="ru-RU" sz="1400" dirty="0"/>
              <a:t>Не стоит без ведома родителей уходить в лес, на водоемы, а также уезжать в другой город.</a:t>
            </a:r>
          </a:p>
          <a:p>
            <a:r>
              <a:rPr lang="ru-RU" sz="1400" dirty="0"/>
              <a:t>Категорически не рекомендуется играть вблизи железной дороги или проезжей части, а также ходить на пустыри, заброшенные здания, свалки и в темные места.</a:t>
            </a:r>
          </a:p>
          <a:p>
            <a:r>
              <a:rPr lang="ru-RU" sz="1400" dirty="0"/>
              <a:t>Нужно соблюдать все правила пожарной безопасности.</a:t>
            </a:r>
          </a:p>
          <a:p>
            <a:r>
              <a:rPr lang="ru-RU" sz="1400" dirty="0"/>
              <a:t>Вести себя на водоемах нужно максимально осторожно.</a:t>
            </a:r>
          </a:p>
          <a:p>
            <a:r>
              <a:rPr lang="ru-RU" sz="1400" dirty="0"/>
              <a:t>Нельзя гладить и тем более дразнить бездомных животных.</a:t>
            </a:r>
          </a:p>
          <a:p>
            <a:r>
              <a:rPr lang="ru-RU" sz="1400" dirty="0"/>
              <a:t>Не рекомендуется разговаривать с незнакомыми людьми и обращать внимание на знаки внимания или какие-либо приказы посторонних.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3838" y="3991093"/>
            <a:ext cx="3494162" cy="1012955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 rot="16200000">
            <a:off x="6252699" y="3412158"/>
            <a:ext cx="562347" cy="2408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2850</TotalTime>
  <Words>1007</Words>
  <Application>Microsoft Office PowerPoint</Application>
  <PresentationFormat>Экран (4:3)</PresentationFormat>
  <Paragraphs>108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4" baseType="lpstr">
      <vt:lpstr>Arial</vt:lpstr>
      <vt:lpstr>Calibri</vt:lpstr>
      <vt:lpstr>Corbel</vt:lpstr>
      <vt:lpstr>Gill Sans MT</vt:lpstr>
      <vt:lpstr>Helvetica Neue</vt:lpstr>
      <vt:lpstr>Times New Roman</vt:lpstr>
      <vt:lpstr>verdana</vt:lpstr>
      <vt:lpstr>verdana</vt:lpstr>
      <vt:lpstr>Wingdings 2</vt:lpstr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315</cp:revision>
  <cp:lastPrinted>2016-02-13T10:54:32Z</cp:lastPrinted>
  <dcterms:created xsi:type="dcterms:W3CDTF">2013-09-28T04:10:37Z</dcterms:created>
  <dcterms:modified xsi:type="dcterms:W3CDTF">2022-06-04T19:44:48Z</dcterms:modified>
</cp:coreProperties>
</file>