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6"/>
  </p:notesMasterIdLst>
  <p:sldIdLst>
    <p:sldId id="256" r:id="rId2"/>
    <p:sldId id="260" r:id="rId3"/>
    <p:sldId id="261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61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286" autoAdjust="0"/>
  </p:normalViewPr>
  <p:slideViewPr>
    <p:cSldViewPr>
      <p:cViewPr varScale="1">
        <p:scale>
          <a:sx n="81" d="100"/>
          <a:sy n="81" d="100"/>
        </p:scale>
        <p:origin x="1110" y="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A5758C-B8C2-4769-A518-2B5DA8A2FE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8CB2C5-E7ED-4FD7-9955-9631259D3560}">
      <dgm:prSet/>
      <dgm:spPr/>
      <dgm:t>
        <a:bodyPr/>
        <a:lstStyle/>
        <a:p>
          <a:pPr rtl="0"/>
          <a:r>
            <a:rPr lang="ru-RU" dirty="0" smtClean="0"/>
            <a:t>2</a:t>
          </a:r>
          <a:endParaRPr lang="ru-RU" dirty="0"/>
        </a:p>
      </dgm:t>
    </dgm:pt>
    <dgm:pt modelId="{2A5353A3-6AD4-492C-ABE6-60D9D0880DA4}" type="parTrans" cxnId="{49303691-8174-465E-849E-6086B74BA4A0}">
      <dgm:prSet/>
      <dgm:spPr/>
      <dgm:t>
        <a:bodyPr/>
        <a:lstStyle/>
        <a:p>
          <a:endParaRPr lang="ru-RU"/>
        </a:p>
      </dgm:t>
    </dgm:pt>
    <dgm:pt modelId="{56E47088-E73F-4FA9-A0B0-5B97F5CE2DC6}" type="sibTrans" cxnId="{49303691-8174-465E-849E-6086B74BA4A0}">
      <dgm:prSet/>
      <dgm:spPr/>
      <dgm:t>
        <a:bodyPr/>
        <a:lstStyle/>
        <a:p>
          <a:endParaRPr lang="ru-RU"/>
        </a:p>
      </dgm:t>
    </dgm:pt>
    <dgm:pt modelId="{DA5E62A7-52F5-44EF-986F-2E28BA876809}" type="pres">
      <dgm:prSet presAssocID="{F7A5758C-B8C2-4769-A518-2B5DA8A2FE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6DFE-DF50-48CB-A6FB-51151D55CF50}" type="pres">
      <dgm:prSet presAssocID="{728CB2C5-E7ED-4FD7-9955-9631259D3560}" presName="node" presStyleLbl="node1" presStyleIdx="0" presStyleCnt="1" custFlipHor="1" custScaleX="195793" custScaleY="145852" custRadScaleRad="189205" custRadScaleInc="42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7A9564-86B3-4BD6-9D43-D7DDB5C458CB}" type="presOf" srcId="{F7A5758C-B8C2-4769-A518-2B5DA8A2FE4B}" destId="{DA5E62A7-52F5-44EF-986F-2E28BA876809}" srcOrd="0" destOrd="0" presId="urn:microsoft.com/office/officeart/2005/8/layout/cycle2"/>
    <dgm:cxn modelId="{49303691-8174-465E-849E-6086B74BA4A0}" srcId="{F7A5758C-B8C2-4769-A518-2B5DA8A2FE4B}" destId="{728CB2C5-E7ED-4FD7-9955-9631259D3560}" srcOrd="0" destOrd="0" parTransId="{2A5353A3-6AD4-492C-ABE6-60D9D0880DA4}" sibTransId="{56E47088-E73F-4FA9-A0B0-5B97F5CE2DC6}"/>
    <dgm:cxn modelId="{9EBF1B47-CC62-4CF9-8689-385333A99782}" type="presOf" srcId="{728CB2C5-E7ED-4FD7-9955-9631259D3560}" destId="{69C66DFE-DF50-48CB-A6FB-51151D55CF50}" srcOrd="0" destOrd="0" presId="urn:microsoft.com/office/officeart/2005/8/layout/cycle2"/>
    <dgm:cxn modelId="{A7943B0C-3285-4A3B-838B-3F126F222583}" type="presParOf" srcId="{DA5E62A7-52F5-44EF-986F-2E28BA876809}" destId="{69C66DFE-DF50-48CB-A6FB-51151D55CF5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C66DFE-DF50-48CB-A6FB-51151D55CF50}">
      <dsp:nvSpPr>
        <dsp:cNvPr id="0" name=""/>
        <dsp:cNvSpPr/>
      </dsp:nvSpPr>
      <dsp:spPr>
        <a:xfrm flipH="1">
          <a:off x="0" y="0"/>
          <a:ext cx="491523" cy="3661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2</a:t>
          </a:r>
          <a:endParaRPr lang="ru-RU" sz="1500" kern="1200" dirty="0"/>
        </a:p>
      </dsp:txBody>
      <dsp:txXfrm>
        <a:off x="71982" y="53621"/>
        <a:ext cx="347559" cy="258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67" y="2207231"/>
            <a:ext cx="1008903" cy="8343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89433" y="1923694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8640" y="-47615"/>
            <a:ext cx="61926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33664" y="3395921"/>
            <a:ext cx="3024336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0782" y="5"/>
            <a:ext cx="142722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</a:t>
            </a:r>
            <a:r>
              <a:rPr lang="ru-RU" sz="1100" dirty="0" smtClean="0"/>
              <a:t>электронное издание     </a:t>
            </a:r>
            <a:endParaRPr lang="ru-RU" sz="1100" dirty="0" smtClean="0"/>
          </a:p>
          <a:p>
            <a:pPr algn="ctr"/>
            <a:r>
              <a:rPr lang="ru-RU" sz="1100" dirty="0" smtClean="0"/>
              <a:t>апрель </a:t>
            </a:r>
            <a:r>
              <a:rPr lang="ru-RU" sz="1100" dirty="0" smtClean="0"/>
              <a:t>2022</a:t>
            </a:r>
            <a:endParaRPr lang="ru-RU" sz="1100" dirty="0" smtClean="0"/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51447" y="874658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45624" y="78572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764700" y="7452320"/>
            <a:ext cx="6093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/>
              <a:t> </a:t>
            </a:r>
            <a:r>
              <a:rPr lang="ru-RU" sz="1200" dirty="0" smtClean="0"/>
              <a:t>        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393023" y="5445388"/>
            <a:ext cx="3505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9087" y="1365717"/>
            <a:ext cx="606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/>
              <a:t>     </a:t>
            </a:r>
            <a:endParaRPr lang="ru-RU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5085184" y="59401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236319" y="97795"/>
            <a:ext cx="38536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603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cs typeface="Arial" pitchFamily="34" charset="0"/>
              </a:rPr>
              <a:t>!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5" descr="https://colorchita.ru/wp-content/uploads/2020/02/bilbord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87607" y="517549"/>
            <a:ext cx="51400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2B2B2B"/>
                </a:solidFill>
                <a:latin typeface="Marck Script"/>
              </a:rPr>
              <a:t>«Облетев </a:t>
            </a:r>
            <a:r>
              <a:rPr lang="ru-RU" sz="1600" b="1" dirty="0">
                <a:solidFill>
                  <a:srgbClr val="2B2B2B"/>
                </a:solidFill>
                <a:latin typeface="Marck Script"/>
              </a:rPr>
              <a:t>Землю в корабле-спутнике, я увидел, как прекрасна наша планета. Люди, будем хранить и приумножать эту красоту, а не разрушать её</a:t>
            </a:r>
            <a:r>
              <a:rPr lang="ru-RU" sz="1600" b="1" dirty="0" smtClean="0">
                <a:solidFill>
                  <a:srgbClr val="2B2B2B"/>
                </a:solidFill>
                <a:latin typeface="Marck Script"/>
              </a:rPr>
              <a:t>!»</a:t>
            </a:r>
            <a:endParaRPr lang="ru-RU" sz="1600" b="1" dirty="0">
              <a:solidFill>
                <a:srgbClr val="2B2B2B"/>
              </a:solidFill>
              <a:latin typeface="Marck Script"/>
            </a:endParaRPr>
          </a:p>
          <a:p>
            <a:r>
              <a:rPr lang="ru-RU" sz="1600" dirty="0" smtClean="0">
                <a:solidFill>
                  <a:srgbClr val="2B2B2B"/>
                </a:solidFill>
                <a:latin typeface="Marck Script"/>
              </a:rPr>
              <a:t>                                                       </a:t>
            </a:r>
            <a:r>
              <a:rPr lang="ru-RU" sz="1200" b="1" dirty="0" smtClean="0">
                <a:solidFill>
                  <a:srgbClr val="2B2B2B"/>
                </a:solidFill>
                <a:latin typeface="Marck Script"/>
              </a:rPr>
              <a:t>Юрий </a:t>
            </a:r>
            <a:r>
              <a:rPr lang="ru-RU" sz="1200" b="1" dirty="0">
                <a:solidFill>
                  <a:srgbClr val="2B2B2B"/>
                </a:solidFill>
                <a:latin typeface="Marck Script"/>
              </a:rPr>
              <a:t>Гагарин</a:t>
            </a:r>
            <a:endParaRPr lang="ru-RU" sz="1200" b="1" dirty="0" smtClean="0">
              <a:solidFill>
                <a:srgbClr val="2B2B2B"/>
              </a:solidFill>
              <a:latin typeface="Marck Scrip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22599" y="1354400"/>
            <a:ext cx="17323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/>
            <a:r>
              <a:rPr lang="ru-RU" sz="1200" dirty="0" smtClean="0">
                <a:solidFill>
                  <a:srgbClr val="000000"/>
                </a:solidFill>
                <a:latin typeface="PT Serif"/>
              </a:rPr>
              <a:t>    </a:t>
            </a:r>
            <a:endParaRPr lang="ru-RU" sz="1400" b="0" i="0" dirty="0">
              <a:solidFill>
                <a:srgbClr val="000000"/>
              </a:solidFill>
              <a:effectLst/>
              <a:latin typeface="PT Serif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82476" y="3555494"/>
            <a:ext cx="26349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Verdana" panose="020B0604030504040204" pitchFamily="34" charset="0"/>
              </a:rPr>
              <a:t>          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2048" name="4-конечная звезда 2047"/>
          <p:cNvSpPr/>
          <p:nvPr/>
        </p:nvSpPr>
        <p:spPr>
          <a:xfrm>
            <a:off x="4796775" y="1577882"/>
            <a:ext cx="914400" cy="39495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2" name="4-конечная звезда 2051"/>
          <p:cNvSpPr/>
          <p:nvPr/>
        </p:nvSpPr>
        <p:spPr>
          <a:xfrm>
            <a:off x="5929157" y="1478767"/>
            <a:ext cx="852583" cy="474521"/>
          </a:xfrm>
          <a:prstGeom prst="star4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3" name="4-конечная звезда 2052"/>
          <p:cNvSpPr/>
          <p:nvPr/>
        </p:nvSpPr>
        <p:spPr>
          <a:xfrm>
            <a:off x="5390862" y="1311983"/>
            <a:ext cx="1067442" cy="319634"/>
          </a:xfrm>
          <a:prstGeom prst="star4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6" name="4-конечная звезда 2055"/>
          <p:cNvSpPr/>
          <p:nvPr/>
        </p:nvSpPr>
        <p:spPr>
          <a:xfrm>
            <a:off x="5066159" y="924225"/>
            <a:ext cx="398352" cy="535006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7" name="4-конечная звезда 2056"/>
          <p:cNvSpPr/>
          <p:nvPr/>
        </p:nvSpPr>
        <p:spPr>
          <a:xfrm>
            <a:off x="6214490" y="944361"/>
            <a:ext cx="652060" cy="370957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0" name="4-конечная звезда 2059"/>
          <p:cNvSpPr/>
          <p:nvPr/>
        </p:nvSpPr>
        <p:spPr>
          <a:xfrm>
            <a:off x="5527447" y="908980"/>
            <a:ext cx="498697" cy="429290"/>
          </a:xfrm>
          <a:prstGeom prst="star4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6827" y="1660591"/>
            <a:ext cx="6233060" cy="772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Памятные даты апреля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- Международный день птиц. 1 апреля - День смеха.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апреля - День единения народов России и Белоруссии.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- Международный день детской книги.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- День геолога, первое воскресенье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апреля - Всемирный день здоровья. Отмечается с 1948 г. по решению Всемирной Ассамблеи Здравоохранения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ООН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апреля - Международный день освобождения узников фашистских концлагерей. 12 апреля - Всемирный день авиации и космонавтики.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/>
              <a:t>14 апреля - 160 лет со дня рождения Петра Аркадьевича Столыпина, государственного деятеля (1862-1911</a:t>
            </a:r>
            <a:r>
              <a:rPr lang="ru-RU" sz="1600" dirty="0" smtClean="0"/>
              <a:t>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апреля - 570 лет со дня рождения Леонардо да Винчи (1452-1519), итальянского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художника, ученого,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18-24 апреля - весенняя Неделя добра (проводится с 1997 года в третью или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четвертую неделю апреля для вовлечения большего числа граждан всех возрастов в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добровольное участие в весенних социально-значимых действиях, привлечения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внимания общественности к потребности создания в России системы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организационных и правовых условий поддержки добровольческой деятельности).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апреля - Национальный день донора крови в России. Учрежден 20 февраля 2007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апреля - Международный день памяти о чернобыльской катастрофе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апреля - День российского парламентаризма.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408" y="7020272"/>
            <a:ext cx="3087876" cy="20480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4704" y="4464203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92696" y="32445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056998478"/>
              </p:ext>
            </p:extLst>
          </p:nvPr>
        </p:nvGraphicFramePr>
        <p:xfrm>
          <a:off x="6309320" y="8701924"/>
          <a:ext cx="521964" cy="366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4704" y="37511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4704" y="13395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87202" y="971600"/>
            <a:ext cx="6083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i="1" dirty="0" smtClean="0"/>
              <a:t>        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769348" y="6874423"/>
            <a:ext cx="29740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Всемирный </a:t>
            </a:r>
            <a:r>
              <a:rPr lang="ru-RU" sz="1400" b="1" dirty="0"/>
              <a:t>День здоровья»</a:t>
            </a:r>
          </a:p>
          <a:p>
            <a:r>
              <a:rPr lang="ru-RU" sz="1400" dirty="0" smtClean="0"/>
              <a:t>Волонтеры </a:t>
            </a:r>
            <a:r>
              <a:rPr lang="ru-RU" sz="1400" dirty="0"/>
              <a:t>– медики ГАПОУ «Альметьевский медицинский колледж» провели в ТЦ «Панорама» для наших учащихся </a:t>
            </a:r>
            <a:r>
              <a:rPr lang="ru-RU" sz="1400" dirty="0" err="1"/>
              <a:t>квест</a:t>
            </a:r>
            <a:r>
              <a:rPr lang="ru-RU" sz="1400" dirty="0"/>
              <a:t> «Оберегая сердца», приуроченный ко Всемирному Дню здоровья.</a:t>
            </a:r>
          </a:p>
          <a:p>
            <a:r>
              <a:rPr lang="ru-RU" sz="1400" dirty="0"/>
              <a:t>Учащиеся 10Б класса заняли 1 место среди учащихся трех школ города.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4601312" y="6867796"/>
            <a:ext cx="2269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10869" y="42644"/>
            <a:ext cx="341913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«Зеленая Весна-2022»</a:t>
            </a:r>
          </a:p>
          <a:p>
            <a:pPr algn="just"/>
            <a:r>
              <a:rPr lang="ru-RU" sz="1400" dirty="0" smtClean="0"/>
              <a:t>Экологический </a:t>
            </a:r>
            <a:r>
              <a:rPr lang="ru-RU" sz="1400" dirty="0"/>
              <a:t>субботник «Зеленая Весна-2022» проходит во всех регионах нашей страны с 23 апреля по 23 мая. Каждый год объединяются более 1 млн человек, которые участвуют в различных мероприятиях, направленных на улучшение состояния окружающей среды, экологическое просвещение и благоустройство территорий. Наша школа тоже не осталась в стороне. Благодаря ребятам была убрана территория школы и микрорайона 3В.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201" y="4821579"/>
            <a:ext cx="2956207" cy="194840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92696" y="3015546"/>
            <a:ext cx="602617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Фестиваль агитбригад ЮИД</a:t>
            </a:r>
          </a:p>
          <a:p>
            <a:pPr algn="just"/>
            <a:r>
              <a:rPr lang="ru-RU" sz="1400" dirty="0" smtClean="0"/>
              <a:t>8 </a:t>
            </a:r>
            <a:r>
              <a:rPr lang="ru-RU" sz="1400" dirty="0"/>
              <a:t>апреля 2022г. команда ЮИД приняла участие в фестивале агитбригад юных инспекторов дорожного движения, посвященный 49-летию движения ЮИД среди школ города. Фестиваль проводился в рамках реализации мероприятий подпрограммы «Повышение безопасности дорожного движения в Республике Татарстан на 2014-2025 годы» государственной программы «Обеспечение общественного порядка и противодействие преступности».</a:t>
            </a:r>
          </a:p>
          <a:p>
            <a:endParaRPr lang="ru-RU" sz="1400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3204" y="0"/>
            <a:ext cx="2731157" cy="9274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0004" y="834508"/>
            <a:ext cx="2651659" cy="2019580"/>
          </a:xfrm>
          <a:prstGeom prst="rect">
            <a:avLst/>
          </a:prstGeom>
        </p:spPr>
      </p:pic>
      <p:sp>
        <p:nvSpPr>
          <p:cNvPr id="22" name="Стрелка вправо 21"/>
          <p:cNvSpPr/>
          <p:nvPr/>
        </p:nvSpPr>
        <p:spPr>
          <a:xfrm>
            <a:off x="2852937" y="2591219"/>
            <a:ext cx="579488" cy="29699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10800000">
            <a:off x="3563277" y="8870895"/>
            <a:ext cx="693791" cy="2215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61048" y="4688431"/>
            <a:ext cx="2929829" cy="220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2696" y="42714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/>
              <a:t> </a:t>
            </a:r>
            <a:endParaRPr lang="ru-RU" sz="1200" dirty="0"/>
          </a:p>
        </p:txBody>
      </p:sp>
      <p:sp>
        <p:nvSpPr>
          <p:cNvPr id="5" name="Овал 4"/>
          <p:cNvSpPr/>
          <p:nvPr/>
        </p:nvSpPr>
        <p:spPr>
          <a:xfrm>
            <a:off x="6237312" y="8820471"/>
            <a:ext cx="504056" cy="2945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AutoShape 2" descr="☝🏻"/>
          <p:cNvSpPr>
            <a:spLocks noChangeAspect="1" noChangeArrowheads="1"/>
          </p:cNvSpPr>
          <p:nvPr/>
        </p:nvSpPr>
        <p:spPr bwMode="auto">
          <a:xfrm>
            <a:off x="16808450" y="-682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☝🏻"/>
          <p:cNvSpPr>
            <a:spLocks noChangeAspect="1" noChangeArrowheads="1"/>
          </p:cNvSpPr>
          <p:nvPr/>
        </p:nvSpPr>
        <p:spPr bwMode="auto">
          <a:xfrm>
            <a:off x="2424113" y="-8318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5" descr="😍"/>
          <p:cNvSpPr>
            <a:spLocks noChangeAspect="1" noChangeArrowheads="1"/>
          </p:cNvSpPr>
          <p:nvPr/>
        </p:nvSpPr>
        <p:spPr bwMode="auto">
          <a:xfrm>
            <a:off x="5964238" y="8334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80991" y="339240"/>
            <a:ext cx="40187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2696" y="2068159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333333"/>
                </a:solidFill>
                <a:latin typeface="PT Sans"/>
              </a:rPr>
              <a:t>-</a:t>
            </a:r>
            <a:endParaRPr lang="ru-RU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730083" y="-31057"/>
            <a:ext cx="55446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1600" b="1" dirty="0">
                <a:latin typeface="Source Sans Pro"/>
              </a:rPr>
              <a:t>Апрель </a:t>
            </a:r>
            <a:r>
              <a:rPr lang="ru-RU" sz="1600" b="1" dirty="0" err="1">
                <a:latin typeface="Source Sans Pro"/>
              </a:rPr>
              <a:t>аена</a:t>
            </a:r>
            <a:r>
              <a:rPr lang="ru-RU" sz="1600" b="1" dirty="0">
                <a:latin typeface="Source Sans Pro"/>
              </a:rPr>
              <a:t> </a:t>
            </a:r>
            <a:r>
              <a:rPr lang="ru-RU" sz="1600" b="1" dirty="0" err="1">
                <a:latin typeface="Source Sans Pro"/>
              </a:rPr>
              <a:t>истәлекле</a:t>
            </a:r>
            <a:r>
              <a:rPr lang="ru-RU" sz="1600" b="1" dirty="0">
                <a:latin typeface="Source Sans Pro"/>
              </a:rPr>
              <a:t> </a:t>
            </a:r>
            <a:r>
              <a:rPr lang="ru-RU" sz="1600" b="1" dirty="0" err="1">
                <a:latin typeface="Source Sans Pro"/>
              </a:rPr>
              <a:t>даталар</a:t>
            </a:r>
            <a:endParaRPr lang="ru-RU" sz="1600" b="1" dirty="0">
              <a:latin typeface="Source Sans Pro"/>
            </a:endParaRPr>
          </a:p>
          <a:p>
            <a:pPr fontAlgn="base"/>
            <a:r>
              <a:rPr lang="ru-RU" sz="1400" dirty="0" smtClean="0">
                <a:latin typeface="inherit"/>
              </a:rPr>
              <a:t>1 </a:t>
            </a:r>
            <a:r>
              <a:rPr lang="ru-RU" sz="1400" dirty="0">
                <a:latin typeface="inherit"/>
              </a:rPr>
              <a:t>– </a:t>
            </a:r>
            <a:r>
              <a:rPr lang="ru-RU" sz="1400" dirty="0" err="1">
                <a:latin typeface="inherit"/>
              </a:rPr>
              <a:t>Көлке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 smtClean="0">
                <a:latin typeface="inherit"/>
              </a:rPr>
              <a:t>көне.Кошлар</a:t>
            </a:r>
            <a:r>
              <a:rPr lang="ru-RU" sz="1400" dirty="0" smtClean="0">
                <a:latin typeface="inherit"/>
              </a:rPr>
              <a:t> </a:t>
            </a:r>
            <a:r>
              <a:rPr lang="ru-RU" sz="1400" dirty="0" err="1" smtClean="0">
                <a:latin typeface="inherit"/>
              </a:rPr>
              <a:t>көне</a:t>
            </a:r>
            <a:r>
              <a:rPr lang="ru-RU" sz="1400" dirty="0" smtClean="0">
                <a:latin typeface="inherit"/>
              </a:rPr>
              <a:t>.</a:t>
            </a:r>
            <a:r>
              <a:rPr lang="ru-RU" sz="1400" dirty="0">
                <a:latin typeface="inherit"/>
              </a:rPr>
              <a:t/>
            </a:r>
            <a:br>
              <a:rPr lang="ru-RU" sz="1400" dirty="0">
                <a:latin typeface="inherit"/>
              </a:rPr>
            </a:br>
            <a:r>
              <a:rPr lang="ru-RU" sz="1400" dirty="0" err="1">
                <a:latin typeface="inherit"/>
              </a:rPr>
              <a:t>Шагыйрь</a:t>
            </a:r>
            <a:r>
              <a:rPr lang="ru-RU" sz="1400" dirty="0">
                <a:latin typeface="inherit"/>
              </a:rPr>
              <a:t>, </a:t>
            </a:r>
            <a:r>
              <a:rPr lang="ru-RU" sz="1400" dirty="0" err="1">
                <a:latin typeface="inherit"/>
              </a:rPr>
              <a:t>Татарстанның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Г.Тукай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исемендәге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Дәүләт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премиясе</a:t>
            </a:r>
            <a:r>
              <a:rPr lang="ru-RU" sz="1400" dirty="0">
                <a:latin typeface="inherit"/>
              </a:rPr>
              <a:t> лауреаты Роберт </a:t>
            </a:r>
            <a:r>
              <a:rPr lang="ru-RU" sz="1400" dirty="0" err="1">
                <a:latin typeface="inherit"/>
              </a:rPr>
              <a:t>Әхмәтҗановның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тууына</a:t>
            </a:r>
            <a:r>
              <a:rPr lang="ru-RU" sz="1400" dirty="0">
                <a:latin typeface="inherit"/>
              </a:rPr>
              <a:t> 80 ел (1935–2008).</a:t>
            </a:r>
            <a:br>
              <a:rPr lang="ru-RU" sz="1400" dirty="0">
                <a:latin typeface="inherit"/>
              </a:rPr>
            </a:br>
            <a:r>
              <a:rPr lang="ru-RU" sz="1400" dirty="0">
                <a:latin typeface="inherit"/>
              </a:rPr>
              <a:t>2 – </a:t>
            </a:r>
            <a:r>
              <a:rPr lang="ru-RU" sz="1400" dirty="0" err="1">
                <a:latin typeface="inherit"/>
              </a:rPr>
              <a:t>Халыкара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балалар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китабы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көне</a:t>
            </a:r>
            <a:r>
              <a:rPr lang="ru-RU" sz="1400" dirty="0">
                <a:latin typeface="inherit"/>
              </a:rPr>
              <a:t>.</a:t>
            </a:r>
            <a:br>
              <a:rPr lang="ru-RU" sz="1400" dirty="0">
                <a:latin typeface="inherit"/>
              </a:rPr>
            </a:br>
            <a:r>
              <a:rPr lang="ru-RU" sz="1400" dirty="0">
                <a:latin typeface="inherit"/>
              </a:rPr>
              <a:t>5 – </a:t>
            </a:r>
            <a:r>
              <a:rPr lang="ru-RU" sz="1400" dirty="0" err="1">
                <a:latin typeface="inherit"/>
              </a:rPr>
              <a:t>Геологлар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көне</a:t>
            </a:r>
            <a:r>
              <a:rPr lang="ru-RU" sz="1400" dirty="0">
                <a:latin typeface="inherit"/>
              </a:rPr>
              <a:t>.</a:t>
            </a:r>
            <a:br>
              <a:rPr lang="ru-RU" sz="1400" dirty="0">
                <a:latin typeface="inherit"/>
              </a:rPr>
            </a:br>
            <a:r>
              <a:rPr lang="ru-RU" sz="1400" dirty="0">
                <a:latin typeface="inherit"/>
              </a:rPr>
              <a:t>7 – </a:t>
            </a:r>
            <a:r>
              <a:rPr lang="ru-RU" sz="1400" dirty="0" err="1">
                <a:latin typeface="inherit"/>
              </a:rPr>
              <a:t>Бөтендөнья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сәламәтлек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саклау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көне</a:t>
            </a:r>
            <a:r>
              <a:rPr lang="ru-RU" sz="1400" dirty="0">
                <a:latin typeface="inherit"/>
              </a:rPr>
              <a:t>.</a:t>
            </a:r>
            <a:br>
              <a:rPr lang="ru-RU" sz="1400" dirty="0">
                <a:latin typeface="inherit"/>
              </a:rPr>
            </a:br>
            <a:r>
              <a:rPr lang="ru-RU" sz="1400" dirty="0">
                <a:latin typeface="inherit"/>
              </a:rPr>
              <a:t>11 – Фашист </a:t>
            </a:r>
            <a:r>
              <a:rPr lang="ru-RU" sz="1400" dirty="0" err="1">
                <a:latin typeface="inherit"/>
              </a:rPr>
              <a:t>концлагереннан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тоткыннарны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азат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итү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көне</a:t>
            </a:r>
            <a:r>
              <a:rPr lang="ru-RU" sz="1400" dirty="0">
                <a:latin typeface="inherit"/>
              </a:rPr>
              <a:t>.</a:t>
            </a:r>
            <a:br>
              <a:rPr lang="ru-RU" sz="1400" dirty="0">
                <a:latin typeface="inherit"/>
              </a:rPr>
            </a:br>
            <a:r>
              <a:rPr lang="ru-RU" sz="1400" dirty="0">
                <a:latin typeface="inherit"/>
              </a:rPr>
              <a:t>12 – </a:t>
            </a:r>
            <a:r>
              <a:rPr lang="ru-RU" sz="1400" dirty="0" err="1">
                <a:latin typeface="inherit"/>
              </a:rPr>
              <a:t>Бөтендөнья</a:t>
            </a:r>
            <a:r>
              <a:rPr lang="ru-RU" sz="1400" dirty="0">
                <a:latin typeface="inherit"/>
              </a:rPr>
              <a:t> авиация һәм космонавтика </a:t>
            </a:r>
            <a:r>
              <a:rPr lang="ru-RU" sz="1400" dirty="0" err="1">
                <a:latin typeface="inherit"/>
              </a:rPr>
              <a:t>көне</a:t>
            </a:r>
            <a:r>
              <a:rPr lang="ru-RU" sz="1400" dirty="0">
                <a:latin typeface="inherit"/>
              </a:rPr>
              <a:t>.</a:t>
            </a:r>
            <a:br>
              <a:rPr lang="ru-RU" sz="1400" dirty="0">
                <a:latin typeface="inherit"/>
              </a:rPr>
            </a:br>
            <a:r>
              <a:rPr lang="ru-RU" sz="1400" dirty="0">
                <a:latin typeface="inherit"/>
              </a:rPr>
              <a:t>14 – </a:t>
            </a:r>
            <a:r>
              <a:rPr lang="ru-RU" sz="1400" dirty="0" err="1">
                <a:latin typeface="inherit"/>
              </a:rPr>
              <a:t>Шагыйрь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Әбрар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Сәгыйдинең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тууына</a:t>
            </a:r>
            <a:r>
              <a:rPr lang="ru-RU" sz="1400" dirty="0">
                <a:latin typeface="inherit"/>
              </a:rPr>
              <a:t> 120 ел (1895–1939).</a:t>
            </a:r>
            <a:br>
              <a:rPr lang="ru-RU" sz="1400" dirty="0">
                <a:latin typeface="inherit"/>
              </a:rPr>
            </a:br>
            <a:r>
              <a:rPr lang="ru-RU" sz="1400" dirty="0" smtClean="0">
                <a:latin typeface="inherit"/>
              </a:rPr>
              <a:t>18 </a:t>
            </a:r>
            <a:r>
              <a:rPr lang="ru-RU" sz="1400" dirty="0">
                <a:latin typeface="inherit"/>
              </a:rPr>
              <a:t>– </a:t>
            </a:r>
            <a:r>
              <a:rPr lang="ru-RU" sz="1400" dirty="0" err="1">
                <a:latin typeface="inherit"/>
              </a:rPr>
              <a:t>Халыкара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һәйкәлләр</a:t>
            </a:r>
            <a:r>
              <a:rPr lang="ru-RU" sz="1400" dirty="0">
                <a:latin typeface="inherit"/>
              </a:rPr>
              <a:t> һәм </a:t>
            </a:r>
            <a:r>
              <a:rPr lang="ru-RU" sz="1400" dirty="0" err="1">
                <a:latin typeface="inherit"/>
              </a:rPr>
              <a:t>тарихи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урыннар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көне</a:t>
            </a:r>
            <a:r>
              <a:rPr lang="ru-RU" sz="1400" dirty="0">
                <a:latin typeface="inherit"/>
              </a:rPr>
              <a:t>.</a:t>
            </a:r>
            <a:br>
              <a:rPr lang="ru-RU" sz="1400" dirty="0">
                <a:latin typeface="inherit"/>
              </a:rPr>
            </a:br>
            <a:r>
              <a:rPr lang="ru-RU" sz="1400" dirty="0">
                <a:latin typeface="inherit"/>
              </a:rPr>
              <a:t>19 – </a:t>
            </a:r>
            <a:r>
              <a:rPr lang="ru-RU" sz="1400" dirty="0" err="1">
                <a:latin typeface="inherit"/>
              </a:rPr>
              <a:t>Фән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көне</a:t>
            </a:r>
            <a:r>
              <a:rPr lang="ru-RU" sz="1400" dirty="0">
                <a:latin typeface="inherit"/>
              </a:rPr>
              <a:t>.</a:t>
            </a:r>
            <a:br>
              <a:rPr lang="ru-RU" sz="1400" dirty="0">
                <a:latin typeface="inherit"/>
              </a:rPr>
            </a:br>
            <a:r>
              <a:rPr lang="ru-RU" sz="1400" dirty="0">
                <a:latin typeface="inherit"/>
              </a:rPr>
              <a:t>22 – </a:t>
            </a:r>
            <a:r>
              <a:rPr lang="ru-RU" sz="1400" dirty="0" err="1">
                <a:latin typeface="inherit"/>
              </a:rPr>
              <a:t>Бөтендөнья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Җир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көне</a:t>
            </a:r>
            <a:r>
              <a:rPr lang="ru-RU" sz="1400" dirty="0">
                <a:latin typeface="inherit"/>
              </a:rPr>
              <a:t>.</a:t>
            </a:r>
            <a:br>
              <a:rPr lang="ru-RU" sz="1400" dirty="0">
                <a:latin typeface="inherit"/>
              </a:rPr>
            </a:br>
            <a:r>
              <a:rPr lang="ru-RU" sz="1400" dirty="0">
                <a:latin typeface="inherit"/>
              </a:rPr>
              <a:t>23 – </a:t>
            </a:r>
            <a:r>
              <a:rPr lang="ru-RU" sz="1400" dirty="0" err="1">
                <a:latin typeface="inherit"/>
              </a:rPr>
              <a:t>Бөтендөнья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китаплар</a:t>
            </a:r>
            <a:r>
              <a:rPr lang="ru-RU" sz="1400" dirty="0">
                <a:latin typeface="inherit"/>
              </a:rPr>
              <a:t> һәм автор </a:t>
            </a:r>
            <a:r>
              <a:rPr lang="ru-RU" sz="1400" dirty="0" err="1">
                <a:latin typeface="inherit"/>
              </a:rPr>
              <a:t>хокукларын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яклау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көне</a:t>
            </a:r>
            <a:r>
              <a:rPr lang="ru-RU" sz="1400" dirty="0">
                <a:latin typeface="inherit"/>
              </a:rPr>
              <a:t>.</a:t>
            </a:r>
            <a:br>
              <a:rPr lang="ru-RU" sz="1400" dirty="0">
                <a:latin typeface="inherit"/>
              </a:rPr>
            </a:br>
            <a:r>
              <a:rPr lang="ru-RU" sz="1400" dirty="0" smtClean="0">
                <a:latin typeface="inherit"/>
              </a:rPr>
              <a:t>24 </a:t>
            </a:r>
            <a:r>
              <a:rPr lang="ru-RU" sz="1400" dirty="0">
                <a:latin typeface="inherit"/>
              </a:rPr>
              <a:t>– </a:t>
            </a:r>
            <a:r>
              <a:rPr lang="ru-RU" sz="1400" dirty="0" err="1">
                <a:latin typeface="inherit"/>
              </a:rPr>
              <a:t>Халыкара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яшьләр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бердәмлеге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көне</a:t>
            </a:r>
            <a:r>
              <a:rPr lang="ru-RU" sz="1400" dirty="0">
                <a:latin typeface="inherit"/>
              </a:rPr>
              <a:t>.</a:t>
            </a:r>
            <a:br>
              <a:rPr lang="ru-RU" sz="1400" dirty="0">
                <a:latin typeface="inherit"/>
              </a:rPr>
            </a:br>
            <a:r>
              <a:rPr lang="ru-RU" sz="1400" dirty="0" smtClean="0">
                <a:latin typeface="inherit"/>
              </a:rPr>
              <a:t>26 </a:t>
            </a:r>
            <a:r>
              <a:rPr lang="ru-RU" sz="1400" dirty="0">
                <a:latin typeface="inherit"/>
              </a:rPr>
              <a:t>– </a:t>
            </a:r>
            <a:r>
              <a:rPr lang="ru-RU" sz="1400" dirty="0" err="1">
                <a:latin typeface="inherit"/>
              </a:rPr>
              <a:t>Туган</a:t>
            </a:r>
            <a:r>
              <a:rPr lang="ru-RU" sz="1400" dirty="0">
                <a:latin typeface="inherit"/>
              </a:rPr>
              <a:t> тел </a:t>
            </a:r>
            <a:r>
              <a:rPr lang="ru-RU" sz="1400" dirty="0" err="1">
                <a:latin typeface="inherit"/>
              </a:rPr>
              <a:t>көне</a:t>
            </a:r>
            <a:r>
              <a:rPr lang="ru-RU" sz="1400" dirty="0">
                <a:latin typeface="inherit"/>
              </a:rPr>
              <a:t>.</a:t>
            </a:r>
            <a:br>
              <a:rPr lang="ru-RU" sz="1400" dirty="0">
                <a:latin typeface="inherit"/>
              </a:rPr>
            </a:br>
            <a:r>
              <a:rPr lang="ru-RU" sz="1400" dirty="0">
                <a:latin typeface="inherit"/>
              </a:rPr>
              <a:t>Татар </a:t>
            </a:r>
            <a:r>
              <a:rPr lang="ru-RU" sz="1400" dirty="0" err="1">
                <a:latin typeface="inherit"/>
              </a:rPr>
              <a:t>халкының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бөек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шагыйре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Габдулла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Тукайны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искә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алу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көне</a:t>
            </a:r>
            <a:r>
              <a:rPr lang="ru-RU" sz="1400" dirty="0">
                <a:latin typeface="inherit"/>
              </a:rPr>
              <a:t>.</a:t>
            </a:r>
            <a:br>
              <a:rPr lang="ru-RU" sz="1400" dirty="0">
                <a:latin typeface="inherit"/>
              </a:rPr>
            </a:br>
            <a:r>
              <a:rPr lang="ru-RU" sz="1400" dirty="0" smtClean="0">
                <a:latin typeface="inherit"/>
              </a:rPr>
              <a:t>28 </a:t>
            </a:r>
            <a:r>
              <a:rPr lang="ru-RU" sz="1400" dirty="0">
                <a:latin typeface="inherit"/>
              </a:rPr>
              <a:t>– </a:t>
            </a:r>
            <a:r>
              <a:rPr lang="ru-RU" sz="1400" dirty="0" err="1">
                <a:latin typeface="inherit"/>
              </a:rPr>
              <a:t>Бөтендөнья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туганлашкан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шәһәрләр</a:t>
            </a:r>
            <a:r>
              <a:rPr lang="ru-RU" sz="1400" dirty="0">
                <a:latin typeface="inherit"/>
              </a:rPr>
              <a:t> </a:t>
            </a:r>
            <a:r>
              <a:rPr lang="ru-RU" sz="1400" dirty="0" err="1">
                <a:latin typeface="inherit"/>
              </a:rPr>
              <a:t>көне</a:t>
            </a:r>
            <a:r>
              <a:rPr lang="ru-RU" sz="1400" dirty="0">
                <a:latin typeface="inherit"/>
              </a:rPr>
              <a:t>.</a:t>
            </a:r>
            <a:br>
              <a:rPr lang="ru-RU" sz="1400" dirty="0">
                <a:latin typeface="inherit"/>
              </a:rPr>
            </a:br>
            <a:r>
              <a:rPr lang="en-US" sz="1400" dirty="0">
                <a:solidFill>
                  <a:srgbClr val="404040"/>
                </a:solidFill>
                <a:latin typeface="Source Sans Pro"/>
              </a:rPr>
              <a:t/>
            </a:r>
            <a:br>
              <a:rPr lang="en-US" sz="1400" dirty="0">
                <a:solidFill>
                  <a:srgbClr val="404040"/>
                </a:solidFill>
                <a:latin typeface="Source Sans Pro"/>
              </a:rPr>
            </a:br>
            <a:endParaRPr lang="ru-RU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200" y="2267744"/>
            <a:ext cx="1512168" cy="6679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8275" y="971600"/>
            <a:ext cx="1359725" cy="9208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991" y="3951206"/>
            <a:ext cx="5960377" cy="43846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64879" y="4335442"/>
            <a:ext cx="612791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1 </a:t>
            </a:r>
            <a:r>
              <a:rPr lang="ru-RU" b="1" dirty="0" err="1" smtClean="0"/>
              <a:t>нче</a:t>
            </a:r>
            <a:r>
              <a:rPr lang="ru-RU" b="1" dirty="0" smtClean="0"/>
              <a:t> апрель- </a:t>
            </a:r>
            <a:r>
              <a:rPr lang="ru-RU" b="1" dirty="0" err="1" smtClean="0"/>
              <a:t>кошлар</a:t>
            </a:r>
            <a:r>
              <a:rPr lang="ru-RU" b="1" dirty="0" smtClean="0"/>
              <a:t> </a:t>
            </a:r>
            <a:r>
              <a:rPr lang="tt-RU" b="1" dirty="0" smtClean="0"/>
              <a:t>көне</a:t>
            </a:r>
            <a:endParaRPr lang="ru-RU" b="1" dirty="0" smtClean="0"/>
          </a:p>
          <a:p>
            <a:pPr algn="just"/>
            <a:r>
              <a:rPr lang="ru-RU" sz="1400" dirty="0" smtClean="0"/>
              <a:t>          1906 </a:t>
            </a:r>
            <a:r>
              <a:rPr lang="ru-RU" sz="1400" dirty="0" err="1" smtClean="0"/>
              <a:t>елдан</a:t>
            </a:r>
            <a:r>
              <a:rPr lang="ru-RU" sz="1400" dirty="0" smtClean="0"/>
              <a:t> </a:t>
            </a:r>
            <a:r>
              <a:rPr lang="ru-RU" sz="1400" dirty="0" err="1" smtClean="0"/>
              <a:t>башлап</a:t>
            </a:r>
            <a:r>
              <a:rPr lang="ru-RU" sz="1400" dirty="0" smtClean="0"/>
              <a:t> </a:t>
            </a:r>
            <a:r>
              <a:rPr lang="ru-RU" sz="1400" dirty="0" err="1" smtClean="0"/>
              <a:t>дөнья</a:t>
            </a:r>
            <a:r>
              <a:rPr lang="ru-RU" sz="1400" dirty="0" smtClean="0"/>
              <a:t> </a:t>
            </a:r>
            <a:r>
              <a:rPr lang="ru-RU" sz="1400" dirty="0" err="1" smtClean="0"/>
              <a:t>күләмендә</a:t>
            </a:r>
            <a:r>
              <a:rPr lang="ru-RU" sz="1400" dirty="0" smtClean="0"/>
              <a:t> </a:t>
            </a:r>
            <a:r>
              <a:rPr lang="ru-RU" sz="1400" dirty="0" err="1" smtClean="0"/>
              <a:t>Халыкара</a:t>
            </a:r>
            <a:r>
              <a:rPr lang="ru-RU" sz="1400" dirty="0" smtClean="0"/>
              <a:t> </a:t>
            </a:r>
            <a:r>
              <a:rPr lang="ru-RU" sz="1400" dirty="0" err="1" smtClean="0"/>
              <a:t>кошлар</a:t>
            </a:r>
            <a:r>
              <a:rPr lang="ru-RU" sz="1400" dirty="0" smtClean="0"/>
              <a:t> </a:t>
            </a:r>
            <a:r>
              <a:rPr lang="ru-RU" sz="1400" dirty="0" err="1" smtClean="0"/>
              <a:t>көне</a:t>
            </a:r>
            <a:r>
              <a:rPr lang="ru-RU" sz="1400" dirty="0" smtClean="0"/>
              <a:t> </a:t>
            </a:r>
            <a:r>
              <a:rPr lang="ru-RU" sz="1400" dirty="0" err="1" smtClean="0"/>
              <a:t>үткәрелә</a:t>
            </a:r>
            <a:r>
              <a:rPr lang="ru-RU" sz="1400" dirty="0" smtClean="0"/>
              <a:t>. 1906 </a:t>
            </a:r>
            <a:r>
              <a:rPr lang="ru-RU" sz="1400" dirty="0" err="1" smtClean="0"/>
              <a:t>елның</a:t>
            </a:r>
            <a:r>
              <a:rPr lang="ru-RU" sz="1400" dirty="0" smtClean="0"/>
              <a:t> 1 </a:t>
            </a:r>
            <a:r>
              <a:rPr lang="ru-RU" sz="1400" dirty="0" err="1" smtClean="0"/>
              <a:t>апрелендә</a:t>
            </a:r>
            <a:r>
              <a:rPr lang="ru-RU" sz="1400" dirty="0" smtClean="0"/>
              <a:t> </a:t>
            </a:r>
            <a:r>
              <a:rPr lang="ru-RU" sz="1400" dirty="0" err="1" smtClean="0"/>
              <a:t>кошларны</a:t>
            </a:r>
            <a:r>
              <a:rPr lang="ru-RU" sz="1400" dirty="0" smtClean="0"/>
              <a:t> </a:t>
            </a:r>
            <a:r>
              <a:rPr lang="ru-RU" sz="1400" dirty="0" err="1" smtClean="0"/>
              <a:t>саклау</a:t>
            </a:r>
            <a:r>
              <a:rPr lang="ru-RU" sz="1400" dirty="0" smtClean="0"/>
              <a:t> </a:t>
            </a:r>
            <a:r>
              <a:rPr lang="ru-RU" sz="1400" dirty="0" err="1" smtClean="0"/>
              <a:t>буенча</a:t>
            </a:r>
            <a:r>
              <a:rPr lang="ru-RU" sz="1400" dirty="0" smtClean="0"/>
              <a:t> </a:t>
            </a:r>
            <a:r>
              <a:rPr lang="ru-RU" sz="1400" dirty="0" err="1" smtClean="0"/>
              <a:t>Халыкара</a:t>
            </a:r>
            <a:r>
              <a:rPr lang="ru-RU" sz="1400" dirty="0" smtClean="0"/>
              <a:t> </a:t>
            </a:r>
            <a:r>
              <a:rPr lang="ru-RU" sz="1400" dirty="0" err="1" smtClean="0"/>
              <a:t>конвенциягә</a:t>
            </a:r>
            <a:r>
              <a:rPr lang="ru-RU" sz="1400" dirty="0" smtClean="0"/>
              <a:t> </a:t>
            </a:r>
            <a:r>
              <a:rPr lang="ru-RU" sz="1400" dirty="0" err="1" smtClean="0"/>
              <a:t>кул</a:t>
            </a:r>
            <a:r>
              <a:rPr lang="ru-RU" sz="1400" dirty="0" smtClean="0"/>
              <a:t> </a:t>
            </a:r>
            <a:r>
              <a:rPr lang="ru-RU" sz="1400" dirty="0" err="1" smtClean="0"/>
              <a:t>куела</a:t>
            </a:r>
            <a:r>
              <a:rPr lang="ru-RU" sz="1400" dirty="0" smtClean="0"/>
              <a:t>, ә Россия </a:t>
            </a:r>
            <a:r>
              <a:rPr lang="ru-RU" sz="1400" dirty="0" err="1" smtClean="0"/>
              <a:t>моңа</a:t>
            </a:r>
            <a:r>
              <a:rPr lang="ru-RU" sz="1400" dirty="0" smtClean="0"/>
              <a:t> 1927 </a:t>
            </a:r>
            <a:r>
              <a:rPr lang="ru-RU" sz="1400" dirty="0" err="1" smtClean="0"/>
              <a:t>елда</a:t>
            </a:r>
            <a:r>
              <a:rPr lang="ru-RU" sz="1400" dirty="0" smtClean="0"/>
              <a:t> </a:t>
            </a:r>
            <a:r>
              <a:rPr lang="ru-RU" sz="1400" dirty="0" err="1" smtClean="0"/>
              <a:t>кушыла</a:t>
            </a:r>
            <a:r>
              <a:rPr lang="ru-RU" sz="1400" dirty="0" smtClean="0"/>
              <a:t>. Шулай </a:t>
            </a:r>
            <a:r>
              <a:rPr lang="ru-RU" sz="1400" dirty="0" err="1" smtClean="0"/>
              <a:t>итеп</a:t>
            </a:r>
            <a:r>
              <a:rPr lang="ru-RU" sz="1400" dirty="0" smtClean="0"/>
              <a:t>, </a:t>
            </a:r>
            <a:r>
              <a:rPr lang="ru-RU" sz="1400" dirty="0" err="1" smtClean="0"/>
              <a:t>безнең</a:t>
            </a:r>
            <a:r>
              <a:rPr lang="ru-RU" sz="1400" dirty="0" smtClean="0"/>
              <a:t> </a:t>
            </a:r>
            <a:r>
              <a:rPr lang="ru-RU" sz="1400" dirty="0" err="1" smtClean="0"/>
              <a:t>илдә</a:t>
            </a:r>
            <a:r>
              <a:rPr lang="ru-RU" sz="1400" dirty="0" smtClean="0"/>
              <a:t> 1927 </a:t>
            </a:r>
            <a:r>
              <a:rPr lang="ru-RU" sz="1400" dirty="0" err="1" smtClean="0"/>
              <a:t>елның</a:t>
            </a:r>
            <a:r>
              <a:rPr lang="ru-RU" sz="1400" dirty="0" smtClean="0"/>
              <a:t> 1 </a:t>
            </a:r>
            <a:r>
              <a:rPr lang="ru-RU" sz="1400" dirty="0" err="1" smtClean="0"/>
              <a:t>апреленнән</a:t>
            </a:r>
            <a:r>
              <a:rPr lang="ru-RU" sz="1400" dirty="0" smtClean="0"/>
              <a:t> </a:t>
            </a:r>
            <a:r>
              <a:rPr lang="ru-RU" sz="1400" dirty="0" err="1" smtClean="0"/>
              <a:t>башлап</a:t>
            </a:r>
            <a:r>
              <a:rPr lang="ru-RU" sz="1400" dirty="0" smtClean="0"/>
              <a:t> </a:t>
            </a:r>
            <a:r>
              <a:rPr lang="ru-RU" sz="1400" dirty="0" err="1" smtClean="0"/>
              <a:t>кошлар</a:t>
            </a:r>
            <a:r>
              <a:rPr lang="ru-RU" sz="1400" dirty="0" smtClean="0"/>
              <a:t> </a:t>
            </a:r>
            <a:r>
              <a:rPr lang="ru-RU" sz="1400" dirty="0" err="1" smtClean="0"/>
              <a:t>көнен</a:t>
            </a:r>
            <a:r>
              <a:rPr lang="ru-RU" sz="1400" dirty="0" smtClean="0"/>
              <a:t> </a:t>
            </a:r>
            <a:r>
              <a:rPr lang="ru-RU" sz="1400" dirty="0" err="1" smtClean="0"/>
              <a:t>үткәрү</a:t>
            </a:r>
            <a:r>
              <a:rPr lang="ru-RU" sz="1400" dirty="0" smtClean="0"/>
              <a:t> </a:t>
            </a:r>
            <a:r>
              <a:rPr lang="ru-RU" sz="1400" dirty="0" err="1" smtClean="0"/>
              <a:t>традициягә</a:t>
            </a:r>
            <a:r>
              <a:rPr lang="ru-RU" sz="1400" dirty="0" smtClean="0"/>
              <a:t> </a:t>
            </a:r>
            <a:r>
              <a:rPr lang="ru-RU" sz="1400" dirty="0" err="1" smtClean="0"/>
              <a:t>кергән</a:t>
            </a:r>
            <a:r>
              <a:rPr lang="ru-RU" sz="1400" dirty="0" smtClean="0"/>
              <a:t>.</a:t>
            </a:r>
          </a:p>
          <a:p>
            <a:pPr algn="just"/>
            <a:r>
              <a:rPr lang="ru-RU" sz="1400" dirty="0" smtClean="0"/>
              <a:t>         </a:t>
            </a:r>
            <a:r>
              <a:rPr lang="ru-RU" sz="1400" dirty="0" err="1" smtClean="0"/>
              <a:t>Мондый</a:t>
            </a:r>
            <a:r>
              <a:rPr lang="ru-RU" sz="1400" dirty="0" smtClean="0"/>
              <a:t> </a:t>
            </a:r>
            <a:r>
              <a:rPr lang="ru-RU" sz="1400" dirty="0" err="1" smtClean="0"/>
              <a:t>бәйрәм</a:t>
            </a:r>
            <a:r>
              <a:rPr lang="ru-RU" sz="1400" dirty="0" smtClean="0"/>
              <a:t> </a:t>
            </a:r>
            <a:r>
              <a:rPr lang="ru-RU" sz="1400" dirty="0" err="1" smtClean="0"/>
              <a:t>яз</a:t>
            </a:r>
            <a:r>
              <a:rPr lang="ru-RU" sz="1400" dirty="0" smtClean="0"/>
              <a:t> </a:t>
            </a:r>
            <a:r>
              <a:rPr lang="ru-RU" sz="1400" dirty="0" err="1" smtClean="0"/>
              <a:t>көне</a:t>
            </a:r>
            <a:r>
              <a:rPr lang="ru-RU" sz="1400" dirty="0" smtClean="0"/>
              <a:t> </a:t>
            </a:r>
            <a:r>
              <a:rPr lang="ru-RU" sz="1400" dirty="0" err="1" smtClean="0"/>
              <a:t>билгеләп</a:t>
            </a:r>
            <a:r>
              <a:rPr lang="ru-RU" sz="1400" dirty="0" smtClean="0"/>
              <a:t> </a:t>
            </a:r>
            <a:r>
              <a:rPr lang="ru-RU" sz="1400" dirty="0" err="1" smtClean="0"/>
              <a:t>үтелә</a:t>
            </a:r>
            <a:r>
              <a:rPr lang="ru-RU" sz="1400" dirty="0" smtClean="0"/>
              <a:t>, </a:t>
            </a:r>
            <a:r>
              <a:rPr lang="ru-RU" sz="1400" dirty="0" err="1" smtClean="0"/>
              <a:t>чөнки</a:t>
            </a:r>
            <a:r>
              <a:rPr lang="ru-RU" sz="1400" dirty="0" smtClean="0"/>
              <a:t> </a:t>
            </a:r>
            <a:r>
              <a:rPr lang="ru-RU" sz="1400" dirty="0" err="1" smtClean="0"/>
              <a:t>нәкъ</a:t>
            </a:r>
            <a:r>
              <a:rPr lang="ru-RU" sz="1400" dirty="0" smtClean="0"/>
              <a:t> </a:t>
            </a:r>
            <a:r>
              <a:rPr lang="ru-RU" sz="1400" dirty="0" err="1" smtClean="0"/>
              <a:t>менә</a:t>
            </a:r>
            <a:r>
              <a:rPr lang="ru-RU" sz="1400" dirty="0" smtClean="0"/>
              <a:t> </a:t>
            </a:r>
            <a:r>
              <a:rPr lang="ru-RU" sz="1400" dirty="0" err="1" smtClean="0"/>
              <a:t>шушы</a:t>
            </a:r>
            <a:r>
              <a:rPr lang="ru-RU" sz="1400" dirty="0" smtClean="0"/>
              <a:t> </a:t>
            </a:r>
            <a:r>
              <a:rPr lang="ru-RU" sz="1400" dirty="0" err="1" smtClean="0"/>
              <a:t>вакытта</a:t>
            </a:r>
            <a:r>
              <a:rPr lang="ru-RU" sz="1400" dirty="0" smtClean="0"/>
              <a:t> </a:t>
            </a:r>
            <a:r>
              <a:rPr lang="ru-RU" sz="1400" dirty="0" err="1" smtClean="0"/>
              <a:t>канатлы</a:t>
            </a:r>
            <a:r>
              <a:rPr lang="ru-RU" sz="1400" dirty="0" smtClean="0"/>
              <a:t> </a:t>
            </a:r>
            <a:r>
              <a:rPr lang="ru-RU" sz="1400" dirty="0" err="1" smtClean="0"/>
              <a:t>кошлар</a:t>
            </a:r>
            <a:r>
              <a:rPr lang="ru-RU" sz="1400" dirty="0" smtClean="0"/>
              <a:t> </a:t>
            </a:r>
            <a:r>
              <a:rPr lang="ru-RU" sz="1400" dirty="0" err="1" smtClean="0"/>
              <a:t>туган</a:t>
            </a:r>
            <a:r>
              <a:rPr lang="ru-RU" sz="1400" dirty="0" smtClean="0"/>
              <a:t> </a:t>
            </a:r>
            <a:r>
              <a:rPr lang="ru-RU" sz="1400" dirty="0" err="1" smtClean="0"/>
              <a:t>якларына</a:t>
            </a:r>
            <a:r>
              <a:rPr lang="ru-RU" sz="1400" dirty="0" smtClean="0"/>
              <a:t> карата </a:t>
            </a:r>
            <a:r>
              <a:rPr lang="ru-RU" sz="1400" dirty="0" err="1" smtClean="0"/>
              <a:t>бөек</a:t>
            </a:r>
            <a:r>
              <a:rPr lang="ru-RU" sz="1400" dirty="0" smtClean="0"/>
              <a:t> </a:t>
            </a:r>
            <a:r>
              <a:rPr lang="ru-RU" sz="1400" dirty="0" err="1" smtClean="0"/>
              <a:t>мәхәббәт</a:t>
            </a:r>
            <a:r>
              <a:rPr lang="ru-RU" sz="1400" dirty="0" smtClean="0"/>
              <a:t> </a:t>
            </a:r>
            <a:r>
              <a:rPr lang="ru-RU" sz="1400" dirty="0" err="1" smtClean="0"/>
              <a:t>хисләрен</a:t>
            </a:r>
            <a:r>
              <a:rPr lang="ru-RU" sz="1400" dirty="0" smtClean="0"/>
              <a:t> </a:t>
            </a:r>
            <a:r>
              <a:rPr lang="ru-RU" sz="1400" dirty="0" err="1" smtClean="0"/>
              <a:t>уяталар</a:t>
            </a:r>
            <a:r>
              <a:rPr lang="ru-RU" sz="1400" dirty="0" smtClean="0"/>
              <a:t>. </a:t>
            </a:r>
            <a:r>
              <a:rPr lang="ru-RU" sz="1400" dirty="0" err="1" smtClean="0"/>
              <a:t>Яз</a:t>
            </a:r>
            <a:r>
              <a:rPr lang="ru-RU" sz="1400" dirty="0" smtClean="0"/>
              <a:t> </a:t>
            </a:r>
            <a:r>
              <a:rPr lang="ru-RU" sz="1400" dirty="0" err="1" smtClean="0"/>
              <a:t>көне</a:t>
            </a:r>
            <a:r>
              <a:rPr lang="ru-RU" sz="1400" dirty="0" smtClean="0"/>
              <a:t> </a:t>
            </a:r>
            <a:r>
              <a:rPr lang="ru-RU" sz="1400" dirty="0" err="1" smtClean="0"/>
              <a:t>бөтен</a:t>
            </a:r>
            <a:r>
              <a:rPr lang="ru-RU" sz="1400" dirty="0" smtClean="0"/>
              <a:t> </a:t>
            </a:r>
            <a:r>
              <a:rPr lang="ru-RU" sz="1400" dirty="0" err="1" smtClean="0"/>
              <a:t>табигать</a:t>
            </a:r>
            <a:r>
              <a:rPr lang="ru-RU" sz="1400" dirty="0" smtClean="0"/>
              <a:t> </a:t>
            </a:r>
            <a:r>
              <a:rPr lang="ru-RU" sz="1400" dirty="0" err="1" smtClean="0"/>
              <a:t>җанлана</a:t>
            </a:r>
            <a:r>
              <a:rPr lang="ru-RU" sz="1400" dirty="0" smtClean="0"/>
              <a:t>, </a:t>
            </a:r>
            <a:r>
              <a:rPr lang="ru-RU" sz="1400" dirty="0" err="1" smtClean="0"/>
              <a:t>яңадан</a:t>
            </a:r>
            <a:r>
              <a:rPr lang="ru-RU" sz="1400" dirty="0" smtClean="0"/>
              <a:t> </a:t>
            </a:r>
            <a:r>
              <a:rPr lang="ru-RU" sz="1400" dirty="0" err="1" smtClean="0"/>
              <a:t>туа</a:t>
            </a:r>
            <a:r>
              <a:rPr lang="ru-RU" sz="1400" dirty="0" smtClean="0"/>
              <a:t>. </a:t>
            </a:r>
            <a:r>
              <a:rPr lang="ru-RU" sz="1400" dirty="0" err="1" smtClean="0"/>
              <a:t>Кояш</a:t>
            </a:r>
            <a:r>
              <a:rPr lang="ru-RU" sz="1400" dirty="0" smtClean="0"/>
              <a:t> </a:t>
            </a:r>
            <a:r>
              <a:rPr lang="ru-RU" sz="1400" dirty="0" err="1" smtClean="0"/>
              <a:t>яктырак</a:t>
            </a:r>
            <a:r>
              <a:rPr lang="ru-RU" sz="1400" dirty="0" smtClean="0"/>
              <a:t> һәм </a:t>
            </a:r>
            <a:r>
              <a:rPr lang="ru-RU" sz="1400" dirty="0" err="1" smtClean="0"/>
              <a:t>күңеллерәк</a:t>
            </a:r>
            <a:r>
              <a:rPr lang="ru-RU" sz="1400" dirty="0" smtClean="0"/>
              <a:t> </a:t>
            </a:r>
            <a:r>
              <a:rPr lang="ru-RU" sz="1400" dirty="0" err="1" smtClean="0"/>
              <a:t>карый</a:t>
            </a:r>
            <a:r>
              <a:rPr lang="ru-RU" sz="1400" dirty="0" smtClean="0"/>
              <a:t> </a:t>
            </a:r>
            <a:r>
              <a:rPr lang="ru-RU" sz="1400" dirty="0" err="1" smtClean="0"/>
              <a:t>башлый</a:t>
            </a:r>
            <a:r>
              <a:rPr lang="ru-RU" sz="1400" dirty="0" smtClean="0"/>
              <a:t>, </a:t>
            </a:r>
            <a:r>
              <a:rPr lang="ru-RU" sz="1400" dirty="0" err="1" smtClean="0"/>
              <a:t>йомшак</a:t>
            </a:r>
            <a:r>
              <a:rPr lang="ru-RU" sz="1400" dirty="0" smtClean="0"/>
              <a:t> </a:t>
            </a:r>
            <a:r>
              <a:rPr lang="ru-RU" sz="1400" dirty="0" err="1" smtClean="0"/>
              <a:t>җил</a:t>
            </a:r>
            <a:r>
              <a:rPr lang="ru-RU" sz="1400" dirty="0" smtClean="0"/>
              <a:t> </a:t>
            </a:r>
            <a:r>
              <a:rPr lang="ru-RU" sz="1400" dirty="0" err="1" smtClean="0"/>
              <a:t>иркәли</a:t>
            </a:r>
            <a:r>
              <a:rPr lang="ru-RU" sz="1400" dirty="0" smtClean="0"/>
              <a:t>, </a:t>
            </a:r>
            <a:r>
              <a:rPr lang="ru-RU" sz="1400" dirty="0" err="1" smtClean="0"/>
              <a:t>өлгереп</a:t>
            </a:r>
            <a:r>
              <a:rPr lang="ru-RU" sz="1400" dirty="0" smtClean="0"/>
              <a:t> </a:t>
            </a:r>
            <a:r>
              <a:rPr lang="ru-RU" sz="1400" dirty="0" err="1" smtClean="0"/>
              <a:t>җитмәгән</a:t>
            </a:r>
            <a:r>
              <a:rPr lang="ru-RU" sz="1400" dirty="0" smtClean="0"/>
              <a:t> </a:t>
            </a:r>
            <a:r>
              <a:rPr lang="ru-RU" sz="1400" dirty="0" err="1" smtClean="0"/>
              <a:t>чирәм</a:t>
            </a:r>
            <a:r>
              <a:rPr lang="ru-RU" sz="1400" dirty="0" smtClean="0"/>
              <a:t> </a:t>
            </a:r>
            <a:r>
              <a:rPr lang="ru-RU" sz="1400" dirty="0" err="1" smtClean="0"/>
              <a:t>өлгерә</a:t>
            </a:r>
            <a:r>
              <a:rPr lang="ru-RU" sz="1400" dirty="0" smtClean="0"/>
              <a:t>, </a:t>
            </a:r>
            <a:r>
              <a:rPr lang="ru-RU" sz="1400" dirty="0" err="1" smtClean="0"/>
              <a:t>агачларның</a:t>
            </a:r>
            <a:r>
              <a:rPr lang="ru-RU" sz="1400" dirty="0" smtClean="0"/>
              <a:t> </a:t>
            </a:r>
            <a:r>
              <a:rPr lang="ru-RU" sz="1400" dirty="0" err="1" smtClean="0"/>
              <a:t>бөреләре</a:t>
            </a:r>
            <a:r>
              <a:rPr lang="ru-RU" sz="1400" dirty="0" smtClean="0"/>
              <a:t> </a:t>
            </a:r>
            <a:r>
              <a:rPr lang="ru-RU" sz="1400" dirty="0" err="1" smtClean="0"/>
              <a:t>бүртә</a:t>
            </a:r>
            <a:r>
              <a:rPr lang="ru-RU" sz="1400" dirty="0" smtClean="0"/>
              <a:t>. </a:t>
            </a:r>
            <a:r>
              <a:rPr lang="ru-RU" sz="1400" dirty="0" err="1" smtClean="0"/>
              <a:t>Күчмә</a:t>
            </a:r>
            <a:r>
              <a:rPr lang="ru-RU" sz="1400" dirty="0" smtClean="0"/>
              <a:t> </a:t>
            </a:r>
            <a:r>
              <a:rPr lang="ru-RU" sz="1400" dirty="0" err="1" smtClean="0"/>
              <a:t>кошлар</a:t>
            </a:r>
            <a:r>
              <a:rPr lang="ru-RU" sz="1400" dirty="0" smtClean="0"/>
              <a:t> </a:t>
            </a:r>
            <a:r>
              <a:rPr lang="ru-RU" sz="1400" dirty="0" err="1" smtClean="0"/>
              <a:t>туган</a:t>
            </a:r>
            <a:r>
              <a:rPr lang="ru-RU" sz="1400" dirty="0" smtClean="0"/>
              <a:t> </a:t>
            </a:r>
            <a:r>
              <a:rPr lang="ru-RU" sz="1400" dirty="0" err="1" smtClean="0"/>
              <a:t>якларына</a:t>
            </a:r>
            <a:r>
              <a:rPr lang="ru-RU" sz="1400" dirty="0" smtClean="0"/>
              <a:t> </a:t>
            </a:r>
            <a:r>
              <a:rPr lang="ru-RU" sz="1400" dirty="0" err="1" smtClean="0"/>
              <a:t>әйләнеп</a:t>
            </a:r>
            <a:r>
              <a:rPr lang="ru-RU" sz="1400" dirty="0" smtClean="0"/>
              <a:t> </a:t>
            </a:r>
            <a:r>
              <a:rPr lang="ru-RU" sz="1400" dirty="0" err="1" smtClean="0"/>
              <a:t>кайталар</a:t>
            </a:r>
            <a:r>
              <a:rPr lang="ru-RU" sz="1400" dirty="0" smtClean="0"/>
              <a:t>.</a:t>
            </a:r>
          </a:p>
          <a:p>
            <a:pPr algn="just"/>
            <a:r>
              <a:rPr lang="ru-RU" sz="1400" dirty="0" smtClean="0"/>
              <a:t>         </a:t>
            </a:r>
            <a:r>
              <a:rPr lang="ru-RU" sz="1400" dirty="0" err="1" smtClean="0"/>
              <a:t>Кыр</a:t>
            </a:r>
            <a:r>
              <a:rPr lang="ru-RU" sz="1400" dirty="0" smtClean="0"/>
              <a:t> </a:t>
            </a:r>
            <a:r>
              <a:rPr lang="ru-RU" sz="1400" dirty="0" err="1" smtClean="0"/>
              <a:t>казлары</a:t>
            </a:r>
            <a:r>
              <a:rPr lang="ru-RU" sz="1400" dirty="0" smtClean="0"/>
              <a:t> һәм </a:t>
            </a:r>
            <a:r>
              <a:rPr lang="ru-RU" sz="1400" dirty="0" err="1" smtClean="0"/>
              <a:t>кыр</a:t>
            </a:r>
            <a:r>
              <a:rPr lang="ru-RU" sz="1400" dirty="0" smtClean="0"/>
              <a:t> </a:t>
            </a:r>
            <a:r>
              <a:rPr lang="ru-RU" sz="1400" dirty="0" err="1" smtClean="0"/>
              <a:t>үрдәкләре</a:t>
            </a:r>
            <a:r>
              <a:rPr lang="ru-RU" sz="1400" dirty="0" smtClean="0"/>
              <a:t> </a:t>
            </a:r>
            <a:r>
              <a:rPr lang="ru-RU" sz="1400" dirty="0" err="1" smtClean="0"/>
              <a:t>туган</a:t>
            </a:r>
            <a:r>
              <a:rPr lang="ru-RU" sz="1400" dirty="0" smtClean="0"/>
              <a:t> </a:t>
            </a:r>
            <a:r>
              <a:rPr lang="ru-RU" sz="1400" dirty="0" err="1" smtClean="0"/>
              <a:t>якка</a:t>
            </a:r>
            <a:r>
              <a:rPr lang="ru-RU" sz="1400" dirty="0" smtClean="0"/>
              <a:t> </a:t>
            </a:r>
            <a:r>
              <a:rPr lang="ru-RU" sz="1400" dirty="0" err="1" smtClean="0"/>
              <a:t>яз</a:t>
            </a:r>
            <a:r>
              <a:rPr lang="ru-RU" sz="1400" dirty="0" smtClean="0"/>
              <a:t> </a:t>
            </a:r>
            <a:r>
              <a:rPr lang="ru-RU" sz="1400" dirty="0" err="1" smtClean="0"/>
              <a:t>килүен</a:t>
            </a:r>
            <a:r>
              <a:rPr lang="ru-RU" sz="1400" dirty="0" smtClean="0"/>
              <a:t> </a:t>
            </a:r>
            <a:r>
              <a:rPr lang="ru-RU" sz="1400" dirty="0" err="1" smtClean="0"/>
              <a:t>хәбәр</a:t>
            </a:r>
            <a:r>
              <a:rPr lang="ru-RU" sz="1400" dirty="0" smtClean="0"/>
              <a:t> </a:t>
            </a:r>
            <a:r>
              <a:rPr lang="ru-RU" sz="1400" dirty="0" err="1" smtClean="0"/>
              <a:t>итеп</a:t>
            </a:r>
            <a:r>
              <a:rPr lang="ru-RU" sz="1400" dirty="0" smtClean="0"/>
              <a:t>, </a:t>
            </a:r>
            <a:r>
              <a:rPr lang="ru-RU" sz="1400" dirty="0" err="1" smtClean="0"/>
              <a:t>мең</a:t>
            </a:r>
            <a:r>
              <a:rPr lang="ru-RU" sz="1400" dirty="0" smtClean="0"/>
              <a:t> </a:t>
            </a:r>
            <a:r>
              <a:rPr lang="ru-RU" sz="1400" dirty="0" err="1" smtClean="0"/>
              <a:t>километрлап</a:t>
            </a:r>
            <a:r>
              <a:rPr lang="ru-RU" sz="1400" dirty="0" smtClean="0"/>
              <a:t> </a:t>
            </a:r>
            <a:r>
              <a:rPr lang="ru-RU" sz="1400" dirty="0" err="1" smtClean="0"/>
              <a:t>юл</a:t>
            </a:r>
            <a:r>
              <a:rPr lang="ru-RU" sz="1400" dirty="0" smtClean="0"/>
              <a:t> </a:t>
            </a:r>
            <a:r>
              <a:rPr lang="ru-RU" sz="1400" dirty="0" err="1" smtClean="0"/>
              <a:t>үтәләр.Халыкара</a:t>
            </a:r>
            <a:r>
              <a:rPr lang="ru-RU" sz="1400" dirty="0" smtClean="0"/>
              <a:t> </a:t>
            </a:r>
            <a:r>
              <a:rPr lang="ru-RU" sz="1400" dirty="0" err="1" smtClean="0"/>
              <a:t>кошлар</a:t>
            </a:r>
            <a:r>
              <a:rPr lang="ru-RU" sz="1400" dirty="0" smtClean="0"/>
              <a:t> </a:t>
            </a:r>
            <a:r>
              <a:rPr lang="ru-RU" sz="1400" dirty="0" err="1" smtClean="0"/>
              <a:t>көне</a:t>
            </a:r>
            <a:r>
              <a:rPr lang="ru-RU" sz="1400" dirty="0" smtClean="0"/>
              <a:t> - ел </a:t>
            </a:r>
            <a:r>
              <a:rPr lang="ru-RU" sz="1400" dirty="0" err="1" smtClean="0"/>
              <a:t>саен</a:t>
            </a:r>
            <a:r>
              <a:rPr lang="ru-RU" sz="1400" dirty="0" smtClean="0"/>
              <a:t> </a:t>
            </a:r>
            <a:r>
              <a:rPr lang="ru-RU" sz="1400" dirty="0" err="1" smtClean="0"/>
              <a:t>үткәрелә</a:t>
            </a:r>
            <a:r>
              <a:rPr lang="ru-RU" sz="1400" dirty="0" smtClean="0"/>
              <a:t> </a:t>
            </a:r>
            <a:r>
              <a:rPr lang="ru-RU" sz="1400" dirty="0" err="1" smtClean="0"/>
              <a:t>торган</a:t>
            </a:r>
            <a:r>
              <a:rPr lang="ru-RU" sz="1400" dirty="0" smtClean="0"/>
              <a:t> </a:t>
            </a:r>
            <a:r>
              <a:rPr lang="ru-RU" sz="1400" dirty="0" err="1" smtClean="0"/>
              <a:t>интернациональ</a:t>
            </a:r>
            <a:r>
              <a:rPr lang="ru-RU" sz="1400" dirty="0" smtClean="0"/>
              <a:t> </a:t>
            </a:r>
            <a:r>
              <a:rPr lang="ru-RU" sz="1400" dirty="0" err="1" smtClean="0"/>
              <a:t>экологик</a:t>
            </a:r>
            <a:r>
              <a:rPr lang="ru-RU" sz="1400" dirty="0" smtClean="0"/>
              <a:t> </a:t>
            </a:r>
            <a:r>
              <a:rPr lang="ru-RU" sz="1400" dirty="0" err="1" smtClean="0"/>
              <a:t>бәйрәм</a:t>
            </a:r>
            <a:r>
              <a:rPr lang="ru-RU" sz="1400" dirty="0" smtClean="0"/>
              <a:t>.</a:t>
            </a:r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701663" y="7766483"/>
            <a:ext cx="23042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Яратам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кошларның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Җырларын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моңнарын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бит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канатлы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Бизәге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дөньяның</a:t>
            </a:r>
            <a:endPara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34917" y="7828038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err="1">
                <a:solidFill>
                  <a:srgbClr val="000000"/>
                </a:solidFill>
                <a:latin typeface="PT Sans"/>
              </a:rPr>
              <a:t>Сөегез</a:t>
            </a:r>
            <a:r>
              <a:rPr lang="ru-RU" sz="1400" dirty="0">
                <a:solidFill>
                  <a:srgbClr val="000000"/>
                </a:solidFill>
                <a:latin typeface="PT Sans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PT Sans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latin typeface="PT Sans"/>
              </a:rPr>
              <a:t>,</a:t>
            </a:r>
          </a:p>
          <a:p>
            <a:pPr algn="just"/>
            <a:r>
              <a:rPr lang="ru-RU" sz="1400" dirty="0" err="1">
                <a:solidFill>
                  <a:srgbClr val="000000"/>
                </a:solidFill>
                <a:latin typeface="PT Sans"/>
              </a:rPr>
              <a:t>Тимәгез</a:t>
            </a:r>
            <a:r>
              <a:rPr lang="ru-RU" sz="1400" dirty="0">
                <a:solidFill>
                  <a:srgbClr val="000000"/>
                </a:solidFill>
                <a:latin typeface="PT Sans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PT Sans"/>
              </a:rPr>
              <a:t>кошларга</a:t>
            </a:r>
            <a:r>
              <a:rPr lang="ru-RU" sz="1400" dirty="0">
                <a:solidFill>
                  <a:srgbClr val="000000"/>
                </a:solidFill>
                <a:latin typeface="PT Sans"/>
              </a:rPr>
              <a:t>,</a:t>
            </a:r>
          </a:p>
          <a:p>
            <a:pPr algn="just"/>
            <a:r>
              <a:rPr lang="ru-RU" sz="1400" dirty="0" err="1">
                <a:solidFill>
                  <a:srgbClr val="000000"/>
                </a:solidFill>
                <a:latin typeface="PT Sans"/>
              </a:rPr>
              <a:t>Карлыгач</a:t>
            </a:r>
            <a:r>
              <a:rPr lang="ru-RU" sz="1400" dirty="0">
                <a:solidFill>
                  <a:srgbClr val="000000"/>
                </a:solidFill>
                <a:latin typeface="PT Sans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PT Sans"/>
              </a:rPr>
              <a:t>баласын</a:t>
            </a:r>
            <a:endParaRPr lang="ru-RU" sz="1400" dirty="0">
              <a:solidFill>
                <a:srgbClr val="000000"/>
              </a:solidFill>
              <a:latin typeface="PT Sans"/>
            </a:endParaRPr>
          </a:p>
          <a:p>
            <a:pPr algn="just"/>
            <a:r>
              <a:rPr lang="ru-RU" sz="1400" dirty="0" err="1">
                <a:solidFill>
                  <a:srgbClr val="000000"/>
                </a:solidFill>
                <a:latin typeface="PT Sans"/>
              </a:rPr>
              <a:t>Бирмәгез</a:t>
            </a:r>
            <a:r>
              <a:rPr lang="ru-RU" sz="1400" dirty="0">
                <a:solidFill>
                  <a:srgbClr val="000000"/>
                </a:solidFill>
                <a:latin typeface="PT Sans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PT Sans"/>
              </a:rPr>
              <a:t>усалга</a:t>
            </a:r>
            <a:r>
              <a:rPr lang="ru-RU" sz="1400" dirty="0" smtClean="0">
                <a:solidFill>
                  <a:srgbClr val="000000"/>
                </a:solidFill>
                <a:latin typeface="PT Sans"/>
              </a:rPr>
              <a:t>!</a:t>
            </a:r>
            <a:endParaRPr lang="ru-RU" sz="1400" b="0" i="0" dirty="0">
              <a:solidFill>
                <a:srgbClr val="000000"/>
              </a:solidFill>
              <a:effectLst/>
              <a:latin typeface="PT Sans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0368" y="7766483"/>
            <a:ext cx="2186869" cy="123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3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3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0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7" y="611565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4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5" y="7999586"/>
            <a:ext cx="5850617" cy="1130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5" y="8172400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49592" y="1663180"/>
            <a:ext cx="324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       </a:t>
            </a:r>
            <a:endParaRPr lang="ru-RU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749593" y="18657"/>
            <a:ext cx="6127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1200" dirty="0"/>
              <a:t>     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71070" y="1971249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sz="1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2" descr="https://mtdata.ru/u17/photo2804/20397953270-0/original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AutoShape 2" descr="https://apf.mail.ru/cgi-bin/readmsg?id=16193507870824673184;0;1&amp;exif=1&amp;full=1&amp;x-email=ruzilya.bikmukhametova%40mail.r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" name="AutoShape 4" descr="https://apf.mail.ru/cgi-bin/readmsg?id=16193507930362216564;0;1&amp;exif=1&amp;full=1&amp;x-email=ruzilya.bikmukhametova%40mail.r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6" descr="https://apf.mail.ru/cgi-bin/readmsg?id=16193507901779197698;0;1&amp;exif=1&amp;full=1&amp;x-email=ruzilya.bikmukhametova%40mail.ru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6980" y="8042934"/>
            <a:ext cx="1504575" cy="106076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084" y="15860"/>
            <a:ext cx="2956240" cy="3859102"/>
          </a:xfrm>
          <a:prstGeom prst="rect">
            <a:avLst/>
          </a:prstGeom>
        </p:spPr>
      </p:pic>
      <p:sp>
        <p:nvSpPr>
          <p:cNvPr id="2048" name="TextBox 2047"/>
          <p:cNvSpPr txBox="1"/>
          <p:nvPr/>
        </p:nvSpPr>
        <p:spPr>
          <a:xfrm>
            <a:off x="791724" y="3874962"/>
            <a:ext cx="606627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Встреча весны в «Волшебном дворце»</a:t>
            </a:r>
          </a:p>
          <a:p>
            <a:pPr algn="just"/>
            <a:r>
              <a:rPr lang="ru-RU" sz="1600" dirty="0" smtClean="0"/>
              <a:t>Учащиеся </a:t>
            </a:r>
            <a:r>
              <a:rPr lang="ru-RU" sz="1600" dirty="0"/>
              <a:t>4В класса посетили детский сад №36 «Волшебный дворец», в рамках Программы развития «Кумулятивный полифункциональный педагогический комплекс «Семья - Детский сад – школа – ВУЗ», реализующий </a:t>
            </a:r>
            <a:r>
              <a:rPr lang="ru-RU" sz="1600" dirty="0" err="1"/>
              <a:t>разноуровневые</a:t>
            </a:r>
            <a:r>
              <a:rPr lang="ru-RU" sz="1600" dirty="0"/>
              <a:t> преемственные образовательные и социально-культурные программы. Они показали малышам представление «Встреча весны». Детки и сами обучающиеся получили массу впечатлений.</a:t>
            </a:r>
          </a:p>
          <a:p>
            <a:endParaRPr lang="ru-RU" dirty="0"/>
          </a:p>
        </p:txBody>
      </p:sp>
      <p:pic>
        <p:nvPicPr>
          <p:cNvPr id="2049" name="Рисунок 20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61" y="5940153"/>
            <a:ext cx="2907773" cy="1997000"/>
          </a:xfrm>
          <a:prstGeom prst="rect">
            <a:avLst/>
          </a:prstGeom>
        </p:spPr>
      </p:pic>
      <p:pic>
        <p:nvPicPr>
          <p:cNvPr id="2050" name="Рисунок 20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6521" y="5980236"/>
            <a:ext cx="2788286" cy="1956915"/>
          </a:xfrm>
          <a:prstGeom prst="rect">
            <a:avLst/>
          </a:prstGeom>
        </p:spPr>
      </p:pic>
      <p:sp>
        <p:nvSpPr>
          <p:cNvPr id="2051" name="TextBox 2050"/>
          <p:cNvSpPr txBox="1"/>
          <p:nvPr/>
        </p:nvSpPr>
        <p:spPr>
          <a:xfrm>
            <a:off x="4084087" y="-3441"/>
            <a:ext cx="2805821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rgbClr val="FF0000"/>
                </a:solidFill>
              </a:rPr>
              <a:t>В нашем лагере не скучно</a:t>
            </a:r>
            <a:r>
              <a:rPr lang="ru-RU" sz="1400" b="1" dirty="0" smtClean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>
                <a:solidFill>
                  <a:srgbClr val="FF0000"/>
                </a:solidFill>
              </a:rPr>
              <a:t>Всем занятия найдут. Воспитательницы наши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FF0000"/>
                </a:solidFill>
              </a:rPr>
              <a:t>Всех </a:t>
            </a:r>
            <a:r>
              <a:rPr lang="ru-RU" sz="1400" b="1" dirty="0">
                <a:solidFill>
                  <a:srgbClr val="FF0000"/>
                </a:solidFill>
              </a:rPr>
              <a:t>развеселят, </a:t>
            </a:r>
            <a:r>
              <a:rPr lang="ru-RU" sz="1400" b="1" dirty="0" smtClean="0">
                <a:solidFill>
                  <a:srgbClr val="FF0000"/>
                </a:solidFill>
              </a:rPr>
              <a:t>займут. 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FF0000"/>
                </a:solidFill>
              </a:rPr>
              <a:t>Но </a:t>
            </a:r>
            <a:r>
              <a:rPr lang="ru-RU" sz="1400" b="1" dirty="0">
                <a:solidFill>
                  <a:srgbClr val="FF0000"/>
                </a:solidFill>
              </a:rPr>
              <a:t>бываем мы капризны,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FF0000"/>
                </a:solidFill>
              </a:rPr>
              <a:t>Любим </a:t>
            </a:r>
            <a:r>
              <a:rPr lang="ru-RU" sz="1400" b="1" dirty="0">
                <a:solidFill>
                  <a:srgbClr val="FF0000"/>
                </a:solidFill>
              </a:rPr>
              <a:t>бегать и кричать</a:t>
            </a:r>
            <a:r>
              <a:rPr lang="ru-RU" sz="1400" b="1" dirty="0" smtClean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>
                <a:solidFill>
                  <a:srgbClr val="FF0000"/>
                </a:solidFill>
              </a:rPr>
              <a:t>Ведь на то мы все и дети,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FF0000"/>
                </a:solidFill>
              </a:rPr>
              <a:t>Чтобы </a:t>
            </a:r>
            <a:r>
              <a:rPr lang="ru-RU" sz="1400" b="1" dirty="0">
                <a:solidFill>
                  <a:srgbClr val="FF0000"/>
                </a:solidFill>
              </a:rPr>
              <a:t>взрослым докучать</a:t>
            </a:r>
            <a:r>
              <a:rPr lang="ru-RU" sz="1400" b="1" dirty="0" smtClean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>
                <a:solidFill>
                  <a:srgbClr val="FF0000"/>
                </a:solidFill>
              </a:rPr>
              <a:t>Но и в этом случае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FF0000"/>
                </a:solidFill>
              </a:rPr>
              <a:t>Для </a:t>
            </a:r>
            <a:r>
              <a:rPr lang="ru-RU" sz="1400" b="1" dirty="0">
                <a:solidFill>
                  <a:srgbClr val="FF0000"/>
                </a:solidFill>
              </a:rPr>
              <a:t>них мы будем лучшими. Потому что мы одна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FF0000"/>
                </a:solidFill>
              </a:rPr>
              <a:t>Очень </a:t>
            </a:r>
            <a:r>
              <a:rPr lang="ru-RU" sz="1400" b="1" dirty="0">
                <a:solidFill>
                  <a:srgbClr val="FF0000"/>
                </a:solidFill>
              </a:rPr>
              <a:t>дружная семья!</a:t>
            </a:r>
          </a:p>
          <a:p>
            <a:endParaRPr lang="ru-RU" sz="1400" dirty="0"/>
          </a:p>
        </p:txBody>
      </p:sp>
      <p:pic>
        <p:nvPicPr>
          <p:cNvPr id="2052" name="Рисунок 20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009" y="8062303"/>
            <a:ext cx="1437471" cy="1005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3089</TotalTime>
  <Words>775</Words>
  <Application>Microsoft Office PowerPoint</Application>
  <PresentationFormat>Экран (4:3)</PresentationFormat>
  <Paragraphs>106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8" baseType="lpstr">
      <vt:lpstr>Arial</vt:lpstr>
      <vt:lpstr>Calibri</vt:lpstr>
      <vt:lpstr>Corbel</vt:lpstr>
      <vt:lpstr>Gill Sans MT</vt:lpstr>
      <vt:lpstr>Helvetica Neue</vt:lpstr>
      <vt:lpstr>inherit</vt:lpstr>
      <vt:lpstr>Marck Script</vt:lpstr>
      <vt:lpstr>PT Sans</vt:lpstr>
      <vt:lpstr>PT Serif</vt:lpstr>
      <vt:lpstr>Source Sans Pro</vt:lpstr>
      <vt:lpstr>Times New Roman</vt:lpstr>
      <vt:lpstr>Verdana</vt:lpstr>
      <vt:lpstr>Wingdings 2</vt:lpstr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RePack by Diakov</cp:lastModifiedBy>
  <cp:revision>327</cp:revision>
  <cp:lastPrinted>2016-02-13T10:54:32Z</cp:lastPrinted>
  <dcterms:created xsi:type="dcterms:W3CDTF">2013-09-28T04:10:37Z</dcterms:created>
  <dcterms:modified xsi:type="dcterms:W3CDTF">2022-04-28T17:52:10Z</dcterms:modified>
</cp:coreProperties>
</file>