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9"/>
  </p:notesMasterIdLst>
  <p:sldIdLst>
    <p:sldId id="268" r:id="rId2"/>
    <p:sldId id="267" r:id="rId3"/>
    <p:sldId id="256" r:id="rId4"/>
    <p:sldId id="278" r:id="rId5"/>
    <p:sldId id="305" r:id="rId6"/>
    <p:sldId id="298" r:id="rId7"/>
    <p:sldId id="299" r:id="rId8"/>
    <p:sldId id="301" r:id="rId9"/>
    <p:sldId id="303" r:id="rId10"/>
    <p:sldId id="282" r:id="rId11"/>
    <p:sldId id="292" r:id="rId12"/>
    <p:sldId id="302" r:id="rId13"/>
    <p:sldId id="300" r:id="rId14"/>
    <p:sldId id="275" r:id="rId15"/>
    <p:sldId id="277" r:id="rId16"/>
    <p:sldId id="306" r:id="rId17"/>
    <p:sldId id="287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17A9"/>
    <a:srgbClr val="007E39"/>
    <a:srgbClr val="008000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76" autoAdjust="0"/>
    <p:restoredTop sz="94665" autoAdjust="0"/>
  </p:normalViewPr>
  <p:slideViewPr>
    <p:cSldViewPr>
      <p:cViewPr>
        <p:scale>
          <a:sx n="66" d="100"/>
          <a:sy n="66" d="100"/>
        </p:scale>
        <p:origin x="-2316" y="-11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702C1B5-9AC7-40D6-8D8B-C342C7A529D5}" type="doc">
      <dgm:prSet loTypeId="urn:microsoft.com/office/officeart/2005/8/layout/list1" loCatId="list" qsTypeId="urn:microsoft.com/office/officeart/2005/8/quickstyle/simple3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89DD7EE7-C9C6-4A7E-90AC-343A762DFD6E}">
      <dgm:prSet phldrT="[Текст]" custT="1"/>
      <dgm:spPr/>
      <dgm:t>
        <a:bodyPr/>
        <a:lstStyle/>
        <a:p>
          <a:r>
            <a:rPr lang="ru-RU" sz="2000" b="1" i="0" smtClean="0">
              <a:solidFill>
                <a:srgbClr val="1717A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ПЕДАГОГИЧЕСКИЙ РИНГ</a:t>
          </a:r>
          <a:endParaRPr lang="ru-RU" sz="2000" b="1" i="0" dirty="0">
            <a:solidFill>
              <a:srgbClr val="1717A9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B41E0704-6D59-4F44-94DB-E571C9A19011}" type="parTrans" cxnId="{BC46A820-504E-4905-9E7B-5474524ECD81}">
      <dgm:prSet/>
      <dgm:spPr/>
      <dgm:t>
        <a:bodyPr/>
        <a:lstStyle/>
        <a:p>
          <a:endParaRPr lang="ru-RU" sz="2000" b="1" i="0">
            <a:solidFill>
              <a:srgbClr val="1717A9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C208DAE6-285E-4599-B4C1-200246C1302E}" type="sibTrans" cxnId="{BC46A820-504E-4905-9E7B-5474524ECD81}">
      <dgm:prSet/>
      <dgm:spPr/>
      <dgm:t>
        <a:bodyPr/>
        <a:lstStyle/>
        <a:p>
          <a:endParaRPr lang="ru-RU" sz="2000" b="1" i="0">
            <a:solidFill>
              <a:srgbClr val="1717A9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CA6D62AD-92C4-46F4-B3E5-564342F0F9A2}">
      <dgm:prSet phldrT="[Текст]" custT="1"/>
      <dgm:spPr/>
      <dgm:t>
        <a:bodyPr/>
        <a:lstStyle/>
        <a:p>
          <a:r>
            <a:rPr lang="ru-RU" sz="2000" b="1" i="0" smtClean="0">
              <a:solidFill>
                <a:srgbClr val="1717A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КРУГЛЫЙ  СТОЛ, СИМПОЗИУМ, ДЕБАТЫ </a:t>
          </a:r>
          <a:endParaRPr lang="ru-RU" sz="2000" b="1" i="0" dirty="0">
            <a:solidFill>
              <a:srgbClr val="1717A9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D1A5B7F8-6D81-40C3-8BBA-297A25D82F9F}" type="parTrans" cxnId="{ECBD5B25-D591-4F28-88F0-50FE659EFFA1}">
      <dgm:prSet/>
      <dgm:spPr/>
      <dgm:t>
        <a:bodyPr/>
        <a:lstStyle/>
        <a:p>
          <a:endParaRPr lang="ru-RU" sz="2000" b="1" i="0">
            <a:solidFill>
              <a:srgbClr val="1717A9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A868BBB0-C866-44DA-A66C-ABDD40E9E1DE}" type="sibTrans" cxnId="{ECBD5B25-D591-4F28-88F0-50FE659EFFA1}">
      <dgm:prSet/>
      <dgm:spPr/>
      <dgm:t>
        <a:bodyPr/>
        <a:lstStyle/>
        <a:p>
          <a:endParaRPr lang="ru-RU" sz="2000" b="1" i="0">
            <a:solidFill>
              <a:srgbClr val="1717A9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99DC1232-C66A-449B-BD58-DB231F7703BC}">
      <dgm:prSet phldrT="[Текст]" custT="1"/>
      <dgm:spPr/>
      <dgm:t>
        <a:bodyPr/>
        <a:lstStyle/>
        <a:p>
          <a:r>
            <a:rPr lang="ru-RU" sz="2000" b="1" i="0" smtClean="0">
              <a:solidFill>
                <a:srgbClr val="1717A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КВН. ЧТО? ГДЕ? КОГДА?</a:t>
          </a:r>
          <a:endParaRPr lang="ru-RU" sz="2000" b="1" i="0" dirty="0" smtClean="0">
            <a:solidFill>
              <a:srgbClr val="1717A9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A8E5180F-E546-4F03-A9E5-AB5E8895DE99}" type="parTrans" cxnId="{6B2DC471-2255-4653-AC1B-A934AFB94772}">
      <dgm:prSet/>
      <dgm:spPr/>
      <dgm:t>
        <a:bodyPr/>
        <a:lstStyle/>
        <a:p>
          <a:endParaRPr lang="ru-RU" sz="2000" b="1" i="0">
            <a:solidFill>
              <a:srgbClr val="1717A9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A6827E7F-0945-4432-A9D1-75D4FB680FBF}" type="sibTrans" cxnId="{6B2DC471-2255-4653-AC1B-A934AFB94772}">
      <dgm:prSet/>
      <dgm:spPr/>
      <dgm:t>
        <a:bodyPr/>
        <a:lstStyle/>
        <a:p>
          <a:endParaRPr lang="ru-RU" sz="2000" b="1" i="0">
            <a:solidFill>
              <a:srgbClr val="1717A9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4B9FF5EC-784B-4028-BA08-40229BAE94AF}">
      <dgm:prSet phldrT="[Текст]" custT="1"/>
      <dgm:spPr/>
      <dgm:t>
        <a:bodyPr/>
        <a:lstStyle/>
        <a:p>
          <a:r>
            <a:rPr lang="ru-RU" sz="2000" b="1" i="0" smtClean="0">
              <a:solidFill>
                <a:srgbClr val="1717A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ПЕДАГОГИЧЕСКИЕ СИТУАЦИИ</a:t>
          </a:r>
          <a:endParaRPr lang="ru-RU" sz="2000" b="1" i="0" dirty="0" smtClean="0">
            <a:solidFill>
              <a:srgbClr val="1717A9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9368DF6E-F9D2-49A9-87D3-48CC0A4D665B}" type="parTrans" cxnId="{E9C3E446-49F3-42E2-9816-7FDF80544180}">
      <dgm:prSet/>
      <dgm:spPr/>
      <dgm:t>
        <a:bodyPr/>
        <a:lstStyle/>
        <a:p>
          <a:endParaRPr lang="ru-RU" sz="2000" b="1" i="0">
            <a:solidFill>
              <a:srgbClr val="1717A9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5EF21EB6-7B31-4E46-8B8E-895C4CB66EBE}" type="sibTrans" cxnId="{E9C3E446-49F3-42E2-9816-7FDF80544180}">
      <dgm:prSet/>
      <dgm:spPr/>
      <dgm:t>
        <a:bodyPr/>
        <a:lstStyle/>
        <a:p>
          <a:endParaRPr lang="ru-RU" sz="2000" b="1" i="0">
            <a:solidFill>
              <a:srgbClr val="1717A9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D8F71726-4EF0-4772-9F63-297E99B06179}">
      <dgm:prSet phldrT="[Текст]" custT="1"/>
      <dgm:spPr/>
      <dgm:t>
        <a:bodyPr/>
        <a:lstStyle/>
        <a:p>
          <a:r>
            <a:rPr lang="ru-RU" sz="2000" b="1" i="0" smtClean="0">
              <a:solidFill>
                <a:srgbClr val="1717A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ДЕЛОВАЯ ИГРА</a:t>
          </a:r>
          <a:endParaRPr lang="ru-RU" sz="2000" b="1" i="0" dirty="0" smtClean="0">
            <a:solidFill>
              <a:srgbClr val="1717A9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51A07C62-BDEB-4B9C-B90A-2BD5C57AEC11}" type="parTrans" cxnId="{FB798104-5BB1-4BB6-B223-F62F1EEB5B5D}">
      <dgm:prSet/>
      <dgm:spPr/>
      <dgm:t>
        <a:bodyPr/>
        <a:lstStyle/>
        <a:p>
          <a:endParaRPr lang="ru-RU" sz="2000" b="1" i="0">
            <a:solidFill>
              <a:srgbClr val="1717A9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763FA92B-CDF9-47CD-9D20-09C2AC82799F}" type="sibTrans" cxnId="{FB798104-5BB1-4BB6-B223-F62F1EEB5B5D}">
      <dgm:prSet/>
      <dgm:spPr/>
      <dgm:t>
        <a:bodyPr/>
        <a:lstStyle/>
        <a:p>
          <a:endParaRPr lang="ru-RU" sz="2000" b="1" i="0">
            <a:solidFill>
              <a:srgbClr val="1717A9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CD7527BF-617B-4A33-9E98-7089A7C2AE49}">
      <dgm:prSet phldrT="[Текст]" custT="1"/>
      <dgm:spPr/>
      <dgm:t>
        <a:bodyPr/>
        <a:lstStyle/>
        <a:p>
          <a:r>
            <a:rPr lang="ru-RU" sz="1900" b="1" i="0" dirty="0" smtClean="0">
              <a:solidFill>
                <a:srgbClr val="1717A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БАНК  ИДЕЙ, МАСТЕР-КЛАСС, ПЕДАГОГИЧЕСКАЯ  МАСТЕРСКАЯ </a:t>
          </a:r>
        </a:p>
      </dgm:t>
    </dgm:pt>
    <dgm:pt modelId="{DF16C66A-A37B-4163-A403-A5C98E330337}" type="parTrans" cxnId="{D2DAFA4A-95A1-4993-8777-80919E4CC024}">
      <dgm:prSet/>
      <dgm:spPr/>
      <dgm:t>
        <a:bodyPr/>
        <a:lstStyle/>
        <a:p>
          <a:endParaRPr lang="ru-RU" sz="2000" b="1" i="0">
            <a:solidFill>
              <a:srgbClr val="1717A9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F9E96CAE-776F-4B4D-85B9-BE43C227264B}" type="sibTrans" cxnId="{D2DAFA4A-95A1-4993-8777-80919E4CC024}">
      <dgm:prSet/>
      <dgm:spPr/>
      <dgm:t>
        <a:bodyPr/>
        <a:lstStyle/>
        <a:p>
          <a:endParaRPr lang="ru-RU" sz="2000" b="1" i="0">
            <a:solidFill>
              <a:srgbClr val="1717A9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06D10A89-67A5-445A-8531-1110390EB27F}">
      <dgm:prSet phldrT="[Текст]" custT="1"/>
      <dgm:spPr/>
      <dgm:t>
        <a:bodyPr/>
        <a:lstStyle/>
        <a:p>
          <a:r>
            <a:rPr lang="ru-RU" sz="2000" b="1" i="0" smtClean="0">
              <a:solidFill>
                <a:srgbClr val="1717A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СОЮЗ ЕДИНОМЫШЛЕННИКОВ</a:t>
          </a:r>
          <a:endParaRPr lang="ru-RU" sz="2000" b="1" i="0" dirty="0" smtClean="0">
            <a:solidFill>
              <a:srgbClr val="1717A9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661B21E9-F5C0-4B20-99E4-895F4CBC339C}" type="parTrans" cxnId="{6EDA45E5-F579-41BB-9F4A-9DB99C9710E3}">
      <dgm:prSet/>
      <dgm:spPr/>
      <dgm:t>
        <a:bodyPr/>
        <a:lstStyle/>
        <a:p>
          <a:endParaRPr lang="ru-RU" sz="2000" b="1" i="0">
            <a:solidFill>
              <a:srgbClr val="1717A9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AB830D4F-F721-47EC-BF72-201FB588E79E}" type="sibTrans" cxnId="{6EDA45E5-F579-41BB-9F4A-9DB99C9710E3}">
      <dgm:prSet/>
      <dgm:spPr/>
      <dgm:t>
        <a:bodyPr/>
        <a:lstStyle/>
        <a:p>
          <a:endParaRPr lang="ru-RU" sz="2000" b="1" i="0">
            <a:solidFill>
              <a:srgbClr val="1717A9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D1DC6986-73AF-4DC2-874F-FF549F183581}">
      <dgm:prSet phldrT="[Текст]" custT="1"/>
      <dgm:spPr/>
      <dgm:t>
        <a:bodyPr/>
        <a:lstStyle/>
        <a:p>
          <a:r>
            <a:rPr lang="ru-RU" sz="2000" b="1" i="0" dirty="0" smtClean="0">
              <a:solidFill>
                <a:srgbClr val="1717A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КВИК – НАСТРОЙКА </a:t>
          </a:r>
        </a:p>
      </dgm:t>
    </dgm:pt>
    <dgm:pt modelId="{D37D117D-2CDB-44B4-B876-58FC56E8C43B}" type="parTrans" cxnId="{DD931601-CB1C-490C-97B6-37EB82BB08EE}">
      <dgm:prSet/>
      <dgm:spPr/>
      <dgm:t>
        <a:bodyPr/>
        <a:lstStyle/>
        <a:p>
          <a:endParaRPr lang="ru-RU" sz="2000" b="1" i="0">
            <a:solidFill>
              <a:srgbClr val="1717A9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841D90F3-A764-4E51-A1B1-B6AD59E11DD4}" type="sibTrans" cxnId="{DD931601-CB1C-490C-97B6-37EB82BB08EE}">
      <dgm:prSet/>
      <dgm:spPr/>
      <dgm:t>
        <a:bodyPr/>
        <a:lstStyle/>
        <a:p>
          <a:endParaRPr lang="ru-RU" sz="2000" b="1" i="0">
            <a:solidFill>
              <a:srgbClr val="1717A9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452D598B-56AB-4260-9E0F-360FF23B14E9}">
      <dgm:prSet phldrT="[Текст]" custT="1"/>
      <dgm:spPr/>
      <dgm:t>
        <a:bodyPr/>
        <a:lstStyle/>
        <a:p>
          <a:r>
            <a:rPr lang="ru-RU" sz="2000" b="1" i="0" dirty="0" smtClean="0">
              <a:solidFill>
                <a:srgbClr val="1717A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ТРЕНИНГ</a:t>
          </a:r>
        </a:p>
      </dgm:t>
    </dgm:pt>
    <dgm:pt modelId="{82A3D0C8-9CE3-4678-8F01-754D54527F69}" type="parTrans" cxnId="{AF7696C9-7F27-4BD9-8192-0D027A9C32A2}">
      <dgm:prSet/>
      <dgm:spPr/>
      <dgm:t>
        <a:bodyPr/>
        <a:lstStyle/>
        <a:p>
          <a:endParaRPr lang="ru-RU" sz="2000" b="1" i="0">
            <a:solidFill>
              <a:srgbClr val="1717A9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79373245-BD5E-499C-82AE-8878D4C44796}" type="sibTrans" cxnId="{AF7696C9-7F27-4BD9-8192-0D027A9C32A2}">
      <dgm:prSet/>
      <dgm:spPr/>
      <dgm:t>
        <a:bodyPr/>
        <a:lstStyle/>
        <a:p>
          <a:endParaRPr lang="ru-RU" sz="2000" b="1" i="0">
            <a:solidFill>
              <a:srgbClr val="1717A9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F4F25D96-B6E5-4631-9941-3B5157BBD975}" type="pres">
      <dgm:prSet presAssocID="{5702C1B5-9AC7-40D6-8D8B-C342C7A529D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F2DE090-C300-47AD-9ADF-E844B0EDE4C8}" type="pres">
      <dgm:prSet presAssocID="{89DD7EE7-C9C6-4A7E-90AC-343A762DFD6E}" presName="parentLin" presStyleCnt="0"/>
      <dgm:spPr/>
    </dgm:pt>
    <dgm:pt modelId="{F4D213EF-B6F7-4B9E-9DBA-F1907C99EA33}" type="pres">
      <dgm:prSet presAssocID="{89DD7EE7-C9C6-4A7E-90AC-343A762DFD6E}" presName="parentLeftMargin" presStyleLbl="node1" presStyleIdx="0" presStyleCnt="9"/>
      <dgm:spPr/>
      <dgm:t>
        <a:bodyPr/>
        <a:lstStyle/>
        <a:p>
          <a:endParaRPr lang="ru-RU"/>
        </a:p>
      </dgm:t>
    </dgm:pt>
    <dgm:pt modelId="{DFDA2EEA-AFDC-4194-9446-FC8AE4B794C6}" type="pres">
      <dgm:prSet presAssocID="{89DD7EE7-C9C6-4A7E-90AC-343A762DFD6E}" presName="parentText" presStyleLbl="node1" presStyleIdx="0" presStyleCnt="9" custScaleX="142857" custScaleY="8659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831D0A-2B66-40C3-A105-120AAC879A53}" type="pres">
      <dgm:prSet presAssocID="{89DD7EE7-C9C6-4A7E-90AC-343A762DFD6E}" presName="negativeSpace" presStyleCnt="0"/>
      <dgm:spPr/>
    </dgm:pt>
    <dgm:pt modelId="{93B1842D-A52A-48C0-AD81-B80F4A55A669}" type="pres">
      <dgm:prSet presAssocID="{89DD7EE7-C9C6-4A7E-90AC-343A762DFD6E}" presName="childText" presStyleLbl="conFgAcc1" presStyleIdx="0" presStyleCnt="9">
        <dgm:presLayoutVars>
          <dgm:bulletEnabled val="1"/>
        </dgm:presLayoutVars>
      </dgm:prSet>
      <dgm:spPr/>
    </dgm:pt>
    <dgm:pt modelId="{59D60A3C-1774-40A4-BFB4-9C6ACAE7D464}" type="pres">
      <dgm:prSet presAssocID="{C208DAE6-285E-4599-B4C1-200246C1302E}" presName="spaceBetweenRectangles" presStyleCnt="0"/>
      <dgm:spPr/>
    </dgm:pt>
    <dgm:pt modelId="{8BA02C9C-7A7D-4F5D-A66B-FDA3DEF9F002}" type="pres">
      <dgm:prSet presAssocID="{CA6D62AD-92C4-46F4-B3E5-564342F0F9A2}" presName="parentLin" presStyleCnt="0"/>
      <dgm:spPr/>
    </dgm:pt>
    <dgm:pt modelId="{87F612F0-9ED4-4739-AEFB-BD7D24FAD1AF}" type="pres">
      <dgm:prSet presAssocID="{CA6D62AD-92C4-46F4-B3E5-564342F0F9A2}" presName="parentLeftMargin" presStyleLbl="node1" presStyleIdx="0" presStyleCnt="9"/>
      <dgm:spPr/>
      <dgm:t>
        <a:bodyPr/>
        <a:lstStyle/>
        <a:p>
          <a:endParaRPr lang="ru-RU"/>
        </a:p>
      </dgm:t>
    </dgm:pt>
    <dgm:pt modelId="{199305CC-8005-4C7F-9136-8836CCEF1282}" type="pres">
      <dgm:prSet presAssocID="{CA6D62AD-92C4-46F4-B3E5-564342F0F9A2}" presName="parentText" presStyleLbl="node1" presStyleIdx="1" presStyleCnt="9" custScaleX="142857" custScaleY="8659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142FB7-9A64-4647-ACD8-AB0C09686A8E}" type="pres">
      <dgm:prSet presAssocID="{CA6D62AD-92C4-46F4-B3E5-564342F0F9A2}" presName="negativeSpace" presStyleCnt="0"/>
      <dgm:spPr/>
    </dgm:pt>
    <dgm:pt modelId="{7AF2270C-E476-40A5-94E0-FB2BC0169643}" type="pres">
      <dgm:prSet presAssocID="{CA6D62AD-92C4-46F4-B3E5-564342F0F9A2}" presName="childText" presStyleLbl="conFgAcc1" presStyleIdx="1" presStyleCnt="9">
        <dgm:presLayoutVars>
          <dgm:bulletEnabled val="1"/>
        </dgm:presLayoutVars>
      </dgm:prSet>
      <dgm:spPr/>
    </dgm:pt>
    <dgm:pt modelId="{FEFC7F18-8D98-42A3-8AA6-57C5E8C31D26}" type="pres">
      <dgm:prSet presAssocID="{A868BBB0-C866-44DA-A66C-ABDD40E9E1DE}" presName="spaceBetweenRectangles" presStyleCnt="0"/>
      <dgm:spPr/>
    </dgm:pt>
    <dgm:pt modelId="{BD5FC42C-7755-4AAB-A6DC-CFDF2084EAB8}" type="pres">
      <dgm:prSet presAssocID="{99DC1232-C66A-449B-BD58-DB231F7703BC}" presName="parentLin" presStyleCnt="0"/>
      <dgm:spPr/>
    </dgm:pt>
    <dgm:pt modelId="{5A83D619-29DF-4532-87FC-BBF10F7A2E4A}" type="pres">
      <dgm:prSet presAssocID="{99DC1232-C66A-449B-BD58-DB231F7703BC}" presName="parentLeftMargin" presStyleLbl="node1" presStyleIdx="1" presStyleCnt="9"/>
      <dgm:spPr/>
      <dgm:t>
        <a:bodyPr/>
        <a:lstStyle/>
        <a:p>
          <a:endParaRPr lang="ru-RU"/>
        </a:p>
      </dgm:t>
    </dgm:pt>
    <dgm:pt modelId="{63F25461-D151-46A3-8251-F1811EA991CA}" type="pres">
      <dgm:prSet presAssocID="{99DC1232-C66A-449B-BD58-DB231F7703BC}" presName="parentText" presStyleLbl="node1" presStyleIdx="2" presStyleCnt="9" custScaleX="142857" custScaleY="8659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A2F81C-E124-42F0-9F1E-AF722E89425E}" type="pres">
      <dgm:prSet presAssocID="{99DC1232-C66A-449B-BD58-DB231F7703BC}" presName="negativeSpace" presStyleCnt="0"/>
      <dgm:spPr/>
    </dgm:pt>
    <dgm:pt modelId="{97FA3F2B-2484-4E03-9986-D20E617DF82B}" type="pres">
      <dgm:prSet presAssocID="{99DC1232-C66A-449B-BD58-DB231F7703BC}" presName="childText" presStyleLbl="conFgAcc1" presStyleIdx="2" presStyleCnt="9">
        <dgm:presLayoutVars>
          <dgm:bulletEnabled val="1"/>
        </dgm:presLayoutVars>
      </dgm:prSet>
      <dgm:spPr/>
    </dgm:pt>
    <dgm:pt modelId="{46781091-2956-4181-9AB0-F8DFF21E51AF}" type="pres">
      <dgm:prSet presAssocID="{A6827E7F-0945-4432-A9D1-75D4FB680FBF}" presName="spaceBetweenRectangles" presStyleCnt="0"/>
      <dgm:spPr/>
    </dgm:pt>
    <dgm:pt modelId="{8C810ACF-9C9F-4A63-8306-345F60074A32}" type="pres">
      <dgm:prSet presAssocID="{4B9FF5EC-784B-4028-BA08-40229BAE94AF}" presName="parentLin" presStyleCnt="0"/>
      <dgm:spPr/>
    </dgm:pt>
    <dgm:pt modelId="{2A78E6DC-89C2-4C88-826C-D1319FE67822}" type="pres">
      <dgm:prSet presAssocID="{4B9FF5EC-784B-4028-BA08-40229BAE94AF}" presName="parentLeftMargin" presStyleLbl="node1" presStyleIdx="2" presStyleCnt="9"/>
      <dgm:spPr/>
      <dgm:t>
        <a:bodyPr/>
        <a:lstStyle/>
        <a:p>
          <a:endParaRPr lang="ru-RU"/>
        </a:p>
      </dgm:t>
    </dgm:pt>
    <dgm:pt modelId="{62F87790-9D31-465D-BE89-C120DCCEFF66}" type="pres">
      <dgm:prSet presAssocID="{4B9FF5EC-784B-4028-BA08-40229BAE94AF}" presName="parentText" presStyleLbl="node1" presStyleIdx="3" presStyleCnt="9" custScaleX="142857" custScaleY="8659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43A314-F97A-4F75-A862-3D4C9A79DA36}" type="pres">
      <dgm:prSet presAssocID="{4B9FF5EC-784B-4028-BA08-40229BAE94AF}" presName="negativeSpace" presStyleCnt="0"/>
      <dgm:spPr/>
    </dgm:pt>
    <dgm:pt modelId="{31765BB6-C423-40F3-815E-955D002D85E3}" type="pres">
      <dgm:prSet presAssocID="{4B9FF5EC-784B-4028-BA08-40229BAE94AF}" presName="childText" presStyleLbl="conFgAcc1" presStyleIdx="3" presStyleCnt="9">
        <dgm:presLayoutVars>
          <dgm:bulletEnabled val="1"/>
        </dgm:presLayoutVars>
      </dgm:prSet>
      <dgm:spPr/>
    </dgm:pt>
    <dgm:pt modelId="{8FA080C6-3B26-4FC3-894D-DD3870E39AB2}" type="pres">
      <dgm:prSet presAssocID="{5EF21EB6-7B31-4E46-8B8E-895C4CB66EBE}" presName="spaceBetweenRectangles" presStyleCnt="0"/>
      <dgm:spPr/>
    </dgm:pt>
    <dgm:pt modelId="{E3A64455-374C-4E40-8AF2-0F2DCCA7242E}" type="pres">
      <dgm:prSet presAssocID="{D8F71726-4EF0-4772-9F63-297E99B06179}" presName="parentLin" presStyleCnt="0"/>
      <dgm:spPr/>
    </dgm:pt>
    <dgm:pt modelId="{860E27FB-00D3-4842-A57F-657F39CE217B}" type="pres">
      <dgm:prSet presAssocID="{D8F71726-4EF0-4772-9F63-297E99B06179}" presName="parentLeftMargin" presStyleLbl="node1" presStyleIdx="3" presStyleCnt="9"/>
      <dgm:spPr/>
      <dgm:t>
        <a:bodyPr/>
        <a:lstStyle/>
        <a:p>
          <a:endParaRPr lang="ru-RU"/>
        </a:p>
      </dgm:t>
    </dgm:pt>
    <dgm:pt modelId="{631EB13E-2020-4CFC-B907-B00A7414E77B}" type="pres">
      <dgm:prSet presAssocID="{D8F71726-4EF0-4772-9F63-297E99B06179}" presName="parentText" presStyleLbl="node1" presStyleIdx="4" presStyleCnt="9" custScaleX="142857" custScaleY="8659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E03AA7-54E4-4340-BE3F-F7FEECB263B4}" type="pres">
      <dgm:prSet presAssocID="{D8F71726-4EF0-4772-9F63-297E99B06179}" presName="negativeSpace" presStyleCnt="0"/>
      <dgm:spPr/>
    </dgm:pt>
    <dgm:pt modelId="{F41BEB54-6FD4-44F6-B6B0-0DC89D822667}" type="pres">
      <dgm:prSet presAssocID="{D8F71726-4EF0-4772-9F63-297E99B06179}" presName="childText" presStyleLbl="conFgAcc1" presStyleIdx="4" presStyleCnt="9">
        <dgm:presLayoutVars>
          <dgm:bulletEnabled val="1"/>
        </dgm:presLayoutVars>
      </dgm:prSet>
      <dgm:spPr/>
    </dgm:pt>
    <dgm:pt modelId="{2D7189FC-5633-44D9-AF1A-3359CFAED63E}" type="pres">
      <dgm:prSet presAssocID="{763FA92B-CDF9-47CD-9D20-09C2AC82799F}" presName="spaceBetweenRectangles" presStyleCnt="0"/>
      <dgm:spPr/>
    </dgm:pt>
    <dgm:pt modelId="{7BD6CB8C-47E5-4E19-805C-74F924319F01}" type="pres">
      <dgm:prSet presAssocID="{CD7527BF-617B-4A33-9E98-7089A7C2AE49}" presName="parentLin" presStyleCnt="0"/>
      <dgm:spPr/>
    </dgm:pt>
    <dgm:pt modelId="{A688EC34-71D4-45F0-B2DE-7892ADEC2F19}" type="pres">
      <dgm:prSet presAssocID="{CD7527BF-617B-4A33-9E98-7089A7C2AE49}" presName="parentLeftMargin" presStyleLbl="node1" presStyleIdx="4" presStyleCnt="9"/>
      <dgm:spPr/>
      <dgm:t>
        <a:bodyPr/>
        <a:lstStyle/>
        <a:p>
          <a:endParaRPr lang="ru-RU"/>
        </a:p>
      </dgm:t>
    </dgm:pt>
    <dgm:pt modelId="{3DB6C886-2CD5-4D70-B3F2-AD0394969418}" type="pres">
      <dgm:prSet presAssocID="{CD7527BF-617B-4A33-9E98-7089A7C2AE49}" presName="parentText" presStyleLbl="node1" presStyleIdx="5" presStyleCnt="9" custScaleX="142857" custScaleY="8659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6612A8-2DA8-4930-A512-06FE36609331}" type="pres">
      <dgm:prSet presAssocID="{CD7527BF-617B-4A33-9E98-7089A7C2AE49}" presName="negativeSpace" presStyleCnt="0"/>
      <dgm:spPr/>
    </dgm:pt>
    <dgm:pt modelId="{5D3D1F41-9BF4-4245-B6A7-4CD1FFDEC393}" type="pres">
      <dgm:prSet presAssocID="{CD7527BF-617B-4A33-9E98-7089A7C2AE49}" presName="childText" presStyleLbl="conFgAcc1" presStyleIdx="5" presStyleCnt="9">
        <dgm:presLayoutVars>
          <dgm:bulletEnabled val="1"/>
        </dgm:presLayoutVars>
      </dgm:prSet>
      <dgm:spPr/>
    </dgm:pt>
    <dgm:pt modelId="{D9A81585-AF10-4B96-8297-A865AC11BE4E}" type="pres">
      <dgm:prSet presAssocID="{F9E96CAE-776F-4B4D-85B9-BE43C227264B}" presName="spaceBetweenRectangles" presStyleCnt="0"/>
      <dgm:spPr/>
    </dgm:pt>
    <dgm:pt modelId="{BBCEB21E-09DB-48C3-8AE6-7FA4B36D51B5}" type="pres">
      <dgm:prSet presAssocID="{06D10A89-67A5-445A-8531-1110390EB27F}" presName="parentLin" presStyleCnt="0"/>
      <dgm:spPr/>
    </dgm:pt>
    <dgm:pt modelId="{EAF18CC8-B6FE-483F-B082-B12AA02157A6}" type="pres">
      <dgm:prSet presAssocID="{06D10A89-67A5-445A-8531-1110390EB27F}" presName="parentLeftMargin" presStyleLbl="node1" presStyleIdx="5" presStyleCnt="9"/>
      <dgm:spPr/>
      <dgm:t>
        <a:bodyPr/>
        <a:lstStyle/>
        <a:p>
          <a:endParaRPr lang="ru-RU"/>
        </a:p>
      </dgm:t>
    </dgm:pt>
    <dgm:pt modelId="{E870CC88-70AB-4594-900C-7581E1F9C06A}" type="pres">
      <dgm:prSet presAssocID="{06D10A89-67A5-445A-8531-1110390EB27F}" presName="parentText" presStyleLbl="node1" presStyleIdx="6" presStyleCnt="9" custScaleX="142857" custScaleY="8659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F143CC-15F7-48A5-90E1-36103C3441B4}" type="pres">
      <dgm:prSet presAssocID="{06D10A89-67A5-445A-8531-1110390EB27F}" presName="negativeSpace" presStyleCnt="0"/>
      <dgm:spPr/>
    </dgm:pt>
    <dgm:pt modelId="{8CC3A4B3-6D14-41DE-81C6-7287FAF2AE50}" type="pres">
      <dgm:prSet presAssocID="{06D10A89-67A5-445A-8531-1110390EB27F}" presName="childText" presStyleLbl="conFgAcc1" presStyleIdx="6" presStyleCnt="9">
        <dgm:presLayoutVars>
          <dgm:bulletEnabled val="1"/>
        </dgm:presLayoutVars>
      </dgm:prSet>
      <dgm:spPr/>
    </dgm:pt>
    <dgm:pt modelId="{8DFD3FD7-1B25-4C48-B7C9-E4DE6E49AE53}" type="pres">
      <dgm:prSet presAssocID="{AB830D4F-F721-47EC-BF72-201FB588E79E}" presName="spaceBetweenRectangles" presStyleCnt="0"/>
      <dgm:spPr/>
    </dgm:pt>
    <dgm:pt modelId="{0B78ACF1-D2A0-4998-B2C4-57A7C152D729}" type="pres">
      <dgm:prSet presAssocID="{D1DC6986-73AF-4DC2-874F-FF549F183581}" presName="parentLin" presStyleCnt="0"/>
      <dgm:spPr/>
    </dgm:pt>
    <dgm:pt modelId="{65EC60A3-7615-4A3A-9D56-3DC82D40D279}" type="pres">
      <dgm:prSet presAssocID="{D1DC6986-73AF-4DC2-874F-FF549F183581}" presName="parentLeftMargin" presStyleLbl="node1" presStyleIdx="6" presStyleCnt="9"/>
      <dgm:spPr/>
      <dgm:t>
        <a:bodyPr/>
        <a:lstStyle/>
        <a:p>
          <a:endParaRPr lang="ru-RU"/>
        </a:p>
      </dgm:t>
    </dgm:pt>
    <dgm:pt modelId="{9D9073F0-0081-4E8C-B1B9-E7D5E61430AF}" type="pres">
      <dgm:prSet presAssocID="{D1DC6986-73AF-4DC2-874F-FF549F183581}" presName="parentText" presStyleLbl="node1" presStyleIdx="7" presStyleCnt="9" custScaleX="142857" custScaleY="8659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89BD59-8E46-4707-90C2-FC936A887B32}" type="pres">
      <dgm:prSet presAssocID="{D1DC6986-73AF-4DC2-874F-FF549F183581}" presName="negativeSpace" presStyleCnt="0"/>
      <dgm:spPr/>
    </dgm:pt>
    <dgm:pt modelId="{8211F2B3-92BB-4765-82B1-7E859541017F}" type="pres">
      <dgm:prSet presAssocID="{D1DC6986-73AF-4DC2-874F-FF549F183581}" presName="childText" presStyleLbl="conFgAcc1" presStyleIdx="7" presStyleCnt="9">
        <dgm:presLayoutVars>
          <dgm:bulletEnabled val="1"/>
        </dgm:presLayoutVars>
      </dgm:prSet>
      <dgm:spPr/>
    </dgm:pt>
    <dgm:pt modelId="{158F4724-0F88-4182-A55E-E5A1978D109D}" type="pres">
      <dgm:prSet presAssocID="{841D90F3-A764-4E51-A1B1-B6AD59E11DD4}" presName="spaceBetweenRectangles" presStyleCnt="0"/>
      <dgm:spPr/>
    </dgm:pt>
    <dgm:pt modelId="{E4343CEF-F6DD-4BFF-A683-D3FB7997D11A}" type="pres">
      <dgm:prSet presAssocID="{452D598B-56AB-4260-9E0F-360FF23B14E9}" presName="parentLin" presStyleCnt="0"/>
      <dgm:spPr/>
    </dgm:pt>
    <dgm:pt modelId="{9F49A49E-6414-41C0-9E99-61D61BF2CFA2}" type="pres">
      <dgm:prSet presAssocID="{452D598B-56AB-4260-9E0F-360FF23B14E9}" presName="parentLeftMargin" presStyleLbl="node1" presStyleIdx="7" presStyleCnt="9"/>
      <dgm:spPr/>
      <dgm:t>
        <a:bodyPr/>
        <a:lstStyle/>
        <a:p>
          <a:endParaRPr lang="ru-RU"/>
        </a:p>
      </dgm:t>
    </dgm:pt>
    <dgm:pt modelId="{889E6BDA-0209-462F-9CB1-E440F8CA9746}" type="pres">
      <dgm:prSet presAssocID="{452D598B-56AB-4260-9E0F-360FF23B14E9}" presName="parentText" presStyleLbl="node1" presStyleIdx="8" presStyleCnt="9" custScaleX="142857" custScaleY="8659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40E4E6-1023-4A15-AB1B-DEF92404B558}" type="pres">
      <dgm:prSet presAssocID="{452D598B-56AB-4260-9E0F-360FF23B14E9}" presName="negativeSpace" presStyleCnt="0"/>
      <dgm:spPr/>
    </dgm:pt>
    <dgm:pt modelId="{70F52CFE-F793-4D58-AF98-77DF9BAE4ECD}" type="pres">
      <dgm:prSet presAssocID="{452D598B-56AB-4260-9E0F-360FF23B14E9}" presName="childText" presStyleLbl="conFgAcc1" presStyleIdx="8" presStyleCnt="9">
        <dgm:presLayoutVars>
          <dgm:bulletEnabled val="1"/>
        </dgm:presLayoutVars>
      </dgm:prSet>
      <dgm:spPr/>
    </dgm:pt>
  </dgm:ptLst>
  <dgm:cxnLst>
    <dgm:cxn modelId="{AF7696C9-7F27-4BD9-8192-0D027A9C32A2}" srcId="{5702C1B5-9AC7-40D6-8D8B-C342C7A529D5}" destId="{452D598B-56AB-4260-9E0F-360FF23B14E9}" srcOrd="8" destOrd="0" parTransId="{82A3D0C8-9CE3-4678-8F01-754D54527F69}" sibTransId="{79373245-BD5E-499C-82AE-8878D4C44796}"/>
    <dgm:cxn modelId="{140C3519-1E4C-4ECF-8075-D4194AF67A5A}" type="presOf" srcId="{CD7527BF-617B-4A33-9E98-7089A7C2AE49}" destId="{3DB6C886-2CD5-4D70-B3F2-AD0394969418}" srcOrd="1" destOrd="0" presId="urn:microsoft.com/office/officeart/2005/8/layout/list1"/>
    <dgm:cxn modelId="{D2DAFA4A-95A1-4993-8777-80919E4CC024}" srcId="{5702C1B5-9AC7-40D6-8D8B-C342C7A529D5}" destId="{CD7527BF-617B-4A33-9E98-7089A7C2AE49}" srcOrd="5" destOrd="0" parTransId="{DF16C66A-A37B-4163-A403-A5C98E330337}" sibTransId="{F9E96CAE-776F-4B4D-85B9-BE43C227264B}"/>
    <dgm:cxn modelId="{3B784FA7-55FD-4B68-A37A-3B9C5ADFDCD5}" type="presOf" srcId="{452D598B-56AB-4260-9E0F-360FF23B14E9}" destId="{889E6BDA-0209-462F-9CB1-E440F8CA9746}" srcOrd="1" destOrd="0" presId="urn:microsoft.com/office/officeart/2005/8/layout/list1"/>
    <dgm:cxn modelId="{70C5E892-8C8D-4F5B-80EF-25FE964C9581}" type="presOf" srcId="{06D10A89-67A5-445A-8531-1110390EB27F}" destId="{EAF18CC8-B6FE-483F-B082-B12AA02157A6}" srcOrd="0" destOrd="0" presId="urn:microsoft.com/office/officeart/2005/8/layout/list1"/>
    <dgm:cxn modelId="{53E0701E-FCFB-4F04-87BA-62497E2C24CF}" type="presOf" srcId="{D1DC6986-73AF-4DC2-874F-FF549F183581}" destId="{65EC60A3-7615-4A3A-9D56-3DC82D40D279}" srcOrd="0" destOrd="0" presId="urn:microsoft.com/office/officeart/2005/8/layout/list1"/>
    <dgm:cxn modelId="{5097960C-C72B-40EC-BEC7-7F84CA3899DC}" type="presOf" srcId="{D8F71726-4EF0-4772-9F63-297E99B06179}" destId="{631EB13E-2020-4CFC-B907-B00A7414E77B}" srcOrd="1" destOrd="0" presId="urn:microsoft.com/office/officeart/2005/8/layout/list1"/>
    <dgm:cxn modelId="{C42D3355-7BA0-416A-AE6F-E537F7E4D997}" type="presOf" srcId="{CA6D62AD-92C4-46F4-B3E5-564342F0F9A2}" destId="{199305CC-8005-4C7F-9136-8836CCEF1282}" srcOrd="1" destOrd="0" presId="urn:microsoft.com/office/officeart/2005/8/layout/list1"/>
    <dgm:cxn modelId="{1EA459F7-09CA-405C-94F4-3C014ECDFD3E}" type="presOf" srcId="{CD7527BF-617B-4A33-9E98-7089A7C2AE49}" destId="{A688EC34-71D4-45F0-B2DE-7892ADEC2F19}" srcOrd="0" destOrd="0" presId="urn:microsoft.com/office/officeart/2005/8/layout/list1"/>
    <dgm:cxn modelId="{CFE6143E-55AB-4146-9775-E7A35BF5DFCC}" type="presOf" srcId="{99DC1232-C66A-449B-BD58-DB231F7703BC}" destId="{63F25461-D151-46A3-8251-F1811EA991CA}" srcOrd="1" destOrd="0" presId="urn:microsoft.com/office/officeart/2005/8/layout/list1"/>
    <dgm:cxn modelId="{ADFDC278-A377-41A4-BC9F-FCEFC35A802B}" type="presOf" srcId="{06D10A89-67A5-445A-8531-1110390EB27F}" destId="{E870CC88-70AB-4594-900C-7581E1F9C06A}" srcOrd="1" destOrd="0" presId="urn:microsoft.com/office/officeart/2005/8/layout/list1"/>
    <dgm:cxn modelId="{6EDA45E5-F579-41BB-9F4A-9DB99C9710E3}" srcId="{5702C1B5-9AC7-40D6-8D8B-C342C7A529D5}" destId="{06D10A89-67A5-445A-8531-1110390EB27F}" srcOrd="6" destOrd="0" parTransId="{661B21E9-F5C0-4B20-99E4-895F4CBC339C}" sibTransId="{AB830D4F-F721-47EC-BF72-201FB588E79E}"/>
    <dgm:cxn modelId="{3365EB7A-5811-4A4D-AA2B-90BC656BF367}" type="presOf" srcId="{89DD7EE7-C9C6-4A7E-90AC-343A762DFD6E}" destId="{DFDA2EEA-AFDC-4194-9446-FC8AE4B794C6}" srcOrd="1" destOrd="0" presId="urn:microsoft.com/office/officeart/2005/8/layout/list1"/>
    <dgm:cxn modelId="{BC46A820-504E-4905-9E7B-5474524ECD81}" srcId="{5702C1B5-9AC7-40D6-8D8B-C342C7A529D5}" destId="{89DD7EE7-C9C6-4A7E-90AC-343A762DFD6E}" srcOrd="0" destOrd="0" parTransId="{B41E0704-6D59-4F44-94DB-E571C9A19011}" sibTransId="{C208DAE6-285E-4599-B4C1-200246C1302E}"/>
    <dgm:cxn modelId="{57245C18-3707-46E0-8231-0949DC447823}" type="presOf" srcId="{99DC1232-C66A-449B-BD58-DB231F7703BC}" destId="{5A83D619-29DF-4532-87FC-BBF10F7A2E4A}" srcOrd="0" destOrd="0" presId="urn:microsoft.com/office/officeart/2005/8/layout/list1"/>
    <dgm:cxn modelId="{6C648169-B157-464B-83A1-4EE4FA2FC0FB}" type="presOf" srcId="{5702C1B5-9AC7-40D6-8D8B-C342C7A529D5}" destId="{F4F25D96-B6E5-4631-9941-3B5157BBD975}" srcOrd="0" destOrd="0" presId="urn:microsoft.com/office/officeart/2005/8/layout/list1"/>
    <dgm:cxn modelId="{FB798104-5BB1-4BB6-B223-F62F1EEB5B5D}" srcId="{5702C1B5-9AC7-40D6-8D8B-C342C7A529D5}" destId="{D8F71726-4EF0-4772-9F63-297E99B06179}" srcOrd="4" destOrd="0" parTransId="{51A07C62-BDEB-4B9C-B90A-2BD5C57AEC11}" sibTransId="{763FA92B-CDF9-47CD-9D20-09C2AC82799F}"/>
    <dgm:cxn modelId="{E9C3E446-49F3-42E2-9816-7FDF80544180}" srcId="{5702C1B5-9AC7-40D6-8D8B-C342C7A529D5}" destId="{4B9FF5EC-784B-4028-BA08-40229BAE94AF}" srcOrd="3" destOrd="0" parTransId="{9368DF6E-F9D2-49A9-87D3-48CC0A4D665B}" sibTransId="{5EF21EB6-7B31-4E46-8B8E-895C4CB66EBE}"/>
    <dgm:cxn modelId="{4E1FF747-D53E-4026-A867-06140F87EDE4}" type="presOf" srcId="{4B9FF5EC-784B-4028-BA08-40229BAE94AF}" destId="{62F87790-9D31-465D-BE89-C120DCCEFF66}" srcOrd="1" destOrd="0" presId="urn:microsoft.com/office/officeart/2005/8/layout/list1"/>
    <dgm:cxn modelId="{2A7C0A26-D363-4433-8A2B-1F9C9E361744}" type="presOf" srcId="{89DD7EE7-C9C6-4A7E-90AC-343A762DFD6E}" destId="{F4D213EF-B6F7-4B9E-9DBA-F1907C99EA33}" srcOrd="0" destOrd="0" presId="urn:microsoft.com/office/officeart/2005/8/layout/list1"/>
    <dgm:cxn modelId="{EDE0B889-4706-4C3C-9BF1-69898A54C6DE}" type="presOf" srcId="{D8F71726-4EF0-4772-9F63-297E99B06179}" destId="{860E27FB-00D3-4842-A57F-657F39CE217B}" srcOrd="0" destOrd="0" presId="urn:microsoft.com/office/officeart/2005/8/layout/list1"/>
    <dgm:cxn modelId="{41BF0DE9-8F2C-4AAB-85A5-513C76CA58E3}" type="presOf" srcId="{452D598B-56AB-4260-9E0F-360FF23B14E9}" destId="{9F49A49E-6414-41C0-9E99-61D61BF2CFA2}" srcOrd="0" destOrd="0" presId="urn:microsoft.com/office/officeart/2005/8/layout/list1"/>
    <dgm:cxn modelId="{6B2DC471-2255-4653-AC1B-A934AFB94772}" srcId="{5702C1B5-9AC7-40D6-8D8B-C342C7A529D5}" destId="{99DC1232-C66A-449B-BD58-DB231F7703BC}" srcOrd="2" destOrd="0" parTransId="{A8E5180F-E546-4F03-A9E5-AB5E8895DE99}" sibTransId="{A6827E7F-0945-4432-A9D1-75D4FB680FBF}"/>
    <dgm:cxn modelId="{7E82B343-CC2C-4C9E-92DD-E31F4EB59072}" type="presOf" srcId="{CA6D62AD-92C4-46F4-B3E5-564342F0F9A2}" destId="{87F612F0-9ED4-4739-AEFB-BD7D24FAD1AF}" srcOrd="0" destOrd="0" presId="urn:microsoft.com/office/officeart/2005/8/layout/list1"/>
    <dgm:cxn modelId="{DD931601-CB1C-490C-97B6-37EB82BB08EE}" srcId="{5702C1B5-9AC7-40D6-8D8B-C342C7A529D5}" destId="{D1DC6986-73AF-4DC2-874F-FF549F183581}" srcOrd="7" destOrd="0" parTransId="{D37D117D-2CDB-44B4-B876-58FC56E8C43B}" sibTransId="{841D90F3-A764-4E51-A1B1-B6AD59E11DD4}"/>
    <dgm:cxn modelId="{ECBD5B25-D591-4F28-88F0-50FE659EFFA1}" srcId="{5702C1B5-9AC7-40D6-8D8B-C342C7A529D5}" destId="{CA6D62AD-92C4-46F4-B3E5-564342F0F9A2}" srcOrd="1" destOrd="0" parTransId="{D1A5B7F8-6D81-40C3-8BBA-297A25D82F9F}" sibTransId="{A868BBB0-C866-44DA-A66C-ABDD40E9E1DE}"/>
    <dgm:cxn modelId="{A0F9C26C-2B7A-4BB8-8FE4-2B8696538A7A}" type="presOf" srcId="{4B9FF5EC-784B-4028-BA08-40229BAE94AF}" destId="{2A78E6DC-89C2-4C88-826C-D1319FE67822}" srcOrd="0" destOrd="0" presId="urn:microsoft.com/office/officeart/2005/8/layout/list1"/>
    <dgm:cxn modelId="{5EE8DA01-BB02-4253-B73C-62958ED5EAB2}" type="presOf" srcId="{D1DC6986-73AF-4DC2-874F-FF549F183581}" destId="{9D9073F0-0081-4E8C-B1B9-E7D5E61430AF}" srcOrd="1" destOrd="0" presId="urn:microsoft.com/office/officeart/2005/8/layout/list1"/>
    <dgm:cxn modelId="{6964B9E4-508C-44C4-A2C1-5C1BBF44F970}" type="presParOf" srcId="{F4F25D96-B6E5-4631-9941-3B5157BBD975}" destId="{DF2DE090-C300-47AD-9ADF-E844B0EDE4C8}" srcOrd="0" destOrd="0" presId="urn:microsoft.com/office/officeart/2005/8/layout/list1"/>
    <dgm:cxn modelId="{B9E9A4AA-F4E9-4FC1-BEFA-53F304B92885}" type="presParOf" srcId="{DF2DE090-C300-47AD-9ADF-E844B0EDE4C8}" destId="{F4D213EF-B6F7-4B9E-9DBA-F1907C99EA33}" srcOrd="0" destOrd="0" presId="urn:microsoft.com/office/officeart/2005/8/layout/list1"/>
    <dgm:cxn modelId="{AD9A939F-88A2-4C66-9AF5-A028C179827B}" type="presParOf" srcId="{DF2DE090-C300-47AD-9ADF-E844B0EDE4C8}" destId="{DFDA2EEA-AFDC-4194-9446-FC8AE4B794C6}" srcOrd="1" destOrd="0" presId="urn:microsoft.com/office/officeart/2005/8/layout/list1"/>
    <dgm:cxn modelId="{68D84264-ECFD-4F7A-B796-CF00394580A3}" type="presParOf" srcId="{F4F25D96-B6E5-4631-9941-3B5157BBD975}" destId="{86831D0A-2B66-40C3-A105-120AAC879A53}" srcOrd="1" destOrd="0" presId="urn:microsoft.com/office/officeart/2005/8/layout/list1"/>
    <dgm:cxn modelId="{A14AEB40-4C08-4A57-84AF-24E9629ACB53}" type="presParOf" srcId="{F4F25D96-B6E5-4631-9941-3B5157BBD975}" destId="{93B1842D-A52A-48C0-AD81-B80F4A55A669}" srcOrd="2" destOrd="0" presId="urn:microsoft.com/office/officeart/2005/8/layout/list1"/>
    <dgm:cxn modelId="{B98A0555-8A2A-4744-BD8E-AEE79F5A3F03}" type="presParOf" srcId="{F4F25D96-B6E5-4631-9941-3B5157BBD975}" destId="{59D60A3C-1774-40A4-BFB4-9C6ACAE7D464}" srcOrd="3" destOrd="0" presId="urn:microsoft.com/office/officeart/2005/8/layout/list1"/>
    <dgm:cxn modelId="{022EAE0D-8D0B-4F49-BC48-33B7A29FE31A}" type="presParOf" srcId="{F4F25D96-B6E5-4631-9941-3B5157BBD975}" destId="{8BA02C9C-7A7D-4F5D-A66B-FDA3DEF9F002}" srcOrd="4" destOrd="0" presId="urn:microsoft.com/office/officeart/2005/8/layout/list1"/>
    <dgm:cxn modelId="{5B797D7B-EF76-4F63-AE7F-11F133793511}" type="presParOf" srcId="{8BA02C9C-7A7D-4F5D-A66B-FDA3DEF9F002}" destId="{87F612F0-9ED4-4739-AEFB-BD7D24FAD1AF}" srcOrd="0" destOrd="0" presId="urn:microsoft.com/office/officeart/2005/8/layout/list1"/>
    <dgm:cxn modelId="{59D914C1-060B-43A4-956F-09E8E13A759F}" type="presParOf" srcId="{8BA02C9C-7A7D-4F5D-A66B-FDA3DEF9F002}" destId="{199305CC-8005-4C7F-9136-8836CCEF1282}" srcOrd="1" destOrd="0" presId="urn:microsoft.com/office/officeart/2005/8/layout/list1"/>
    <dgm:cxn modelId="{7C2FF001-4029-45B8-B2DF-15D65EF25CB8}" type="presParOf" srcId="{F4F25D96-B6E5-4631-9941-3B5157BBD975}" destId="{ED142FB7-9A64-4647-ACD8-AB0C09686A8E}" srcOrd="5" destOrd="0" presId="urn:microsoft.com/office/officeart/2005/8/layout/list1"/>
    <dgm:cxn modelId="{6E96B753-4301-41A5-9244-6FC1BB32BA6D}" type="presParOf" srcId="{F4F25D96-B6E5-4631-9941-3B5157BBD975}" destId="{7AF2270C-E476-40A5-94E0-FB2BC0169643}" srcOrd="6" destOrd="0" presId="urn:microsoft.com/office/officeart/2005/8/layout/list1"/>
    <dgm:cxn modelId="{E4E8CB48-B459-432B-ACB6-737973CF50F0}" type="presParOf" srcId="{F4F25D96-B6E5-4631-9941-3B5157BBD975}" destId="{FEFC7F18-8D98-42A3-8AA6-57C5E8C31D26}" srcOrd="7" destOrd="0" presId="urn:microsoft.com/office/officeart/2005/8/layout/list1"/>
    <dgm:cxn modelId="{F7EC2E37-817A-4D93-AB88-9423A1DE6E56}" type="presParOf" srcId="{F4F25D96-B6E5-4631-9941-3B5157BBD975}" destId="{BD5FC42C-7755-4AAB-A6DC-CFDF2084EAB8}" srcOrd="8" destOrd="0" presId="urn:microsoft.com/office/officeart/2005/8/layout/list1"/>
    <dgm:cxn modelId="{989A89A7-AFE1-4E8A-BA8F-6D65BC702F74}" type="presParOf" srcId="{BD5FC42C-7755-4AAB-A6DC-CFDF2084EAB8}" destId="{5A83D619-29DF-4532-87FC-BBF10F7A2E4A}" srcOrd="0" destOrd="0" presId="urn:microsoft.com/office/officeart/2005/8/layout/list1"/>
    <dgm:cxn modelId="{39A28CEA-C4E9-48A9-921C-341AC7F1465C}" type="presParOf" srcId="{BD5FC42C-7755-4AAB-A6DC-CFDF2084EAB8}" destId="{63F25461-D151-46A3-8251-F1811EA991CA}" srcOrd="1" destOrd="0" presId="urn:microsoft.com/office/officeart/2005/8/layout/list1"/>
    <dgm:cxn modelId="{B3CD1C47-C5B4-43D3-B54B-27A0BA9FAD24}" type="presParOf" srcId="{F4F25D96-B6E5-4631-9941-3B5157BBD975}" destId="{2AA2F81C-E124-42F0-9F1E-AF722E89425E}" srcOrd="9" destOrd="0" presId="urn:microsoft.com/office/officeart/2005/8/layout/list1"/>
    <dgm:cxn modelId="{37EEC4BA-E495-4D28-BBC6-333E5AADD8FB}" type="presParOf" srcId="{F4F25D96-B6E5-4631-9941-3B5157BBD975}" destId="{97FA3F2B-2484-4E03-9986-D20E617DF82B}" srcOrd="10" destOrd="0" presId="urn:microsoft.com/office/officeart/2005/8/layout/list1"/>
    <dgm:cxn modelId="{4B92CA48-6D45-4951-99FF-A589831FEC52}" type="presParOf" srcId="{F4F25D96-B6E5-4631-9941-3B5157BBD975}" destId="{46781091-2956-4181-9AB0-F8DFF21E51AF}" srcOrd="11" destOrd="0" presId="urn:microsoft.com/office/officeart/2005/8/layout/list1"/>
    <dgm:cxn modelId="{E2710E71-4E6D-463F-8ADD-0F7BFCB34B7E}" type="presParOf" srcId="{F4F25D96-B6E5-4631-9941-3B5157BBD975}" destId="{8C810ACF-9C9F-4A63-8306-345F60074A32}" srcOrd="12" destOrd="0" presId="urn:microsoft.com/office/officeart/2005/8/layout/list1"/>
    <dgm:cxn modelId="{B0850DF1-C301-4198-934E-B81FD53F7ACC}" type="presParOf" srcId="{8C810ACF-9C9F-4A63-8306-345F60074A32}" destId="{2A78E6DC-89C2-4C88-826C-D1319FE67822}" srcOrd="0" destOrd="0" presId="urn:microsoft.com/office/officeart/2005/8/layout/list1"/>
    <dgm:cxn modelId="{537F48C5-F769-4CBC-9BE0-AAE9A75D0E2F}" type="presParOf" srcId="{8C810ACF-9C9F-4A63-8306-345F60074A32}" destId="{62F87790-9D31-465D-BE89-C120DCCEFF66}" srcOrd="1" destOrd="0" presId="urn:microsoft.com/office/officeart/2005/8/layout/list1"/>
    <dgm:cxn modelId="{231B9013-3B07-45AA-B19E-7AC9393EEDDE}" type="presParOf" srcId="{F4F25D96-B6E5-4631-9941-3B5157BBD975}" destId="{B943A314-F97A-4F75-A862-3D4C9A79DA36}" srcOrd="13" destOrd="0" presId="urn:microsoft.com/office/officeart/2005/8/layout/list1"/>
    <dgm:cxn modelId="{1791808B-52C2-4E72-825D-941CBF243FA7}" type="presParOf" srcId="{F4F25D96-B6E5-4631-9941-3B5157BBD975}" destId="{31765BB6-C423-40F3-815E-955D002D85E3}" srcOrd="14" destOrd="0" presId="urn:microsoft.com/office/officeart/2005/8/layout/list1"/>
    <dgm:cxn modelId="{DA6EEF9D-D46B-4A5F-991A-87FE5E479C34}" type="presParOf" srcId="{F4F25D96-B6E5-4631-9941-3B5157BBD975}" destId="{8FA080C6-3B26-4FC3-894D-DD3870E39AB2}" srcOrd="15" destOrd="0" presId="urn:microsoft.com/office/officeart/2005/8/layout/list1"/>
    <dgm:cxn modelId="{8B17284D-4701-4F83-93C3-2460D697C4B9}" type="presParOf" srcId="{F4F25D96-B6E5-4631-9941-3B5157BBD975}" destId="{E3A64455-374C-4E40-8AF2-0F2DCCA7242E}" srcOrd="16" destOrd="0" presId="urn:microsoft.com/office/officeart/2005/8/layout/list1"/>
    <dgm:cxn modelId="{0834BA78-02FE-4BD4-8313-BFD30D362B16}" type="presParOf" srcId="{E3A64455-374C-4E40-8AF2-0F2DCCA7242E}" destId="{860E27FB-00D3-4842-A57F-657F39CE217B}" srcOrd="0" destOrd="0" presId="urn:microsoft.com/office/officeart/2005/8/layout/list1"/>
    <dgm:cxn modelId="{B809D2A3-3786-47B5-A895-9123D126054F}" type="presParOf" srcId="{E3A64455-374C-4E40-8AF2-0F2DCCA7242E}" destId="{631EB13E-2020-4CFC-B907-B00A7414E77B}" srcOrd="1" destOrd="0" presId="urn:microsoft.com/office/officeart/2005/8/layout/list1"/>
    <dgm:cxn modelId="{73D69211-403F-47AA-A865-6935BAB43225}" type="presParOf" srcId="{F4F25D96-B6E5-4631-9941-3B5157BBD975}" destId="{14E03AA7-54E4-4340-BE3F-F7FEECB263B4}" srcOrd="17" destOrd="0" presId="urn:microsoft.com/office/officeart/2005/8/layout/list1"/>
    <dgm:cxn modelId="{1D82AF39-1413-4E63-9083-1149DB478A3A}" type="presParOf" srcId="{F4F25D96-B6E5-4631-9941-3B5157BBD975}" destId="{F41BEB54-6FD4-44F6-B6B0-0DC89D822667}" srcOrd="18" destOrd="0" presId="urn:microsoft.com/office/officeart/2005/8/layout/list1"/>
    <dgm:cxn modelId="{FA31C15E-9148-4E77-A8FE-F2AECFEB6BE3}" type="presParOf" srcId="{F4F25D96-B6E5-4631-9941-3B5157BBD975}" destId="{2D7189FC-5633-44D9-AF1A-3359CFAED63E}" srcOrd="19" destOrd="0" presId="urn:microsoft.com/office/officeart/2005/8/layout/list1"/>
    <dgm:cxn modelId="{31CB9F7A-603F-41A8-A9F3-AD3056C1B236}" type="presParOf" srcId="{F4F25D96-B6E5-4631-9941-3B5157BBD975}" destId="{7BD6CB8C-47E5-4E19-805C-74F924319F01}" srcOrd="20" destOrd="0" presId="urn:microsoft.com/office/officeart/2005/8/layout/list1"/>
    <dgm:cxn modelId="{E1577295-E453-4C03-A44A-4BD31CD0BB87}" type="presParOf" srcId="{7BD6CB8C-47E5-4E19-805C-74F924319F01}" destId="{A688EC34-71D4-45F0-B2DE-7892ADEC2F19}" srcOrd="0" destOrd="0" presId="urn:microsoft.com/office/officeart/2005/8/layout/list1"/>
    <dgm:cxn modelId="{BE17B496-943F-469C-9C41-2295CE9450F2}" type="presParOf" srcId="{7BD6CB8C-47E5-4E19-805C-74F924319F01}" destId="{3DB6C886-2CD5-4D70-B3F2-AD0394969418}" srcOrd="1" destOrd="0" presId="urn:microsoft.com/office/officeart/2005/8/layout/list1"/>
    <dgm:cxn modelId="{C3D7F84A-3DD7-4EFC-8BD0-1D2F6C399DFF}" type="presParOf" srcId="{F4F25D96-B6E5-4631-9941-3B5157BBD975}" destId="{136612A8-2DA8-4930-A512-06FE36609331}" srcOrd="21" destOrd="0" presId="urn:microsoft.com/office/officeart/2005/8/layout/list1"/>
    <dgm:cxn modelId="{3EC91DAF-5C33-4582-8676-30E9826B82BF}" type="presParOf" srcId="{F4F25D96-B6E5-4631-9941-3B5157BBD975}" destId="{5D3D1F41-9BF4-4245-B6A7-4CD1FFDEC393}" srcOrd="22" destOrd="0" presId="urn:microsoft.com/office/officeart/2005/8/layout/list1"/>
    <dgm:cxn modelId="{4D0B45F4-BECB-4DA2-9DC2-DB1FF218C7A4}" type="presParOf" srcId="{F4F25D96-B6E5-4631-9941-3B5157BBD975}" destId="{D9A81585-AF10-4B96-8297-A865AC11BE4E}" srcOrd="23" destOrd="0" presId="urn:microsoft.com/office/officeart/2005/8/layout/list1"/>
    <dgm:cxn modelId="{9489F65F-AA84-4794-AA12-7351D5B87AF3}" type="presParOf" srcId="{F4F25D96-B6E5-4631-9941-3B5157BBD975}" destId="{BBCEB21E-09DB-48C3-8AE6-7FA4B36D51B5}" srcOrd="24" destOrd="0" presId="urn:microsoft.com/office/officeart/2005/8/layout/list1"/>
    <dgm:cxn modelId="{E5672AA5-6854-46EA-A59E-C65C31F57FE4}" type="presParOf" srcId="{BBCEB21E-09DB-48C3-8AE6-7FA4B36D51B5}" destId="{EAF18CC8-B6FE-483F-B082-B12AA02157A6}" srcOrd="0" destOrd="0" presId="urn:microsoft.com/office/officeart/2005/8/layout/list1"/>
    <dgm:cxn modelId="{D470C57B-2EAB-41DA-A9AA-5060A39EC7B8}" type="presParOf" srcId="{BBCEB21E-09DB-48C3-8AE6-7FA4B36D51B5}" destId="{E870CC88-70AB-4594-900C-7581E1F9C06A}" srcOrd="1" destOrd="0" presId="urn:microsoft.com/office/officeart/2005/8/layout/list1"/>
    <dgm:cxn modelId="{9F06852C-1DDD-4DD0-9FAA-A76B2DC113F1}" type="presParOf" srcId="{F4F25D96-B6E5-4631-9941-3B5157BBD975}" destId="{57F143CC-15F7-48A5-90E1-36103C3441B4}" srcOrd="25" destOrd="0" presId="urn:microsoft.com/office/officeart/2005/8/layout/list1"/>
    <dgm:cxn modelId="{AE2327BF-8B2E-466E-BA29-91ED815D707D}" type="presParOf" srcId="{F4F25D96-B6E5-4631-9941-3B5157BBD975}" destId="{8CC3A4B3-6D14-41DE-81C6-7287FAF2AE50}" srcOrd="26" destOrd="0" presId="urn:microsoft.com/office/officeart/2005/8/layout/list1"/>
    <dgm:cxn modelId="{1B4C4E3A-E121-44E3-ACF2-57D7DEA963DC}" type="presParOf" srcId="{F4F25D96-B6E5-4631-9941-3B5157BBD975}" destId="{8DFD3FD7-1B25-4C48-B7C9-E4DE6E49AE53}" srcOrd="27" destOrd="0" presId="urn:microsoft.com/office/officeart/2005/8/layout/list1"/>
    <dgm:cxn modelId="{89463520-D0D0-4B31-994B-64D53BEEA026}" type="presParOf" srcId="{F4F25D96-B6E5-4631-9941-3B5157BBD975}" destId="{0B78ACF1-D2A0-4998-B2C4-57A7C152D729}" srcOrd="28" destOrd="0" presId="urn:microsoft.com/office/officeart/2005/8/layout/list1"/>
    <dgm:cxn modelId="{EBE4EDF8-3701-440C-8157-08BEB805C37E}" type="presParOf" srcId="{0B78ACF1-D2A0-4998-B2C4-57A7C152D729}" destId="{65EC60A3-7615-4A3A-9D56-3DC82D40D279}" srcOrd="0" destOrd="0" presId="urn:microsoft.com/office/officeart/2005/8/layout/list1"/>
    <dgm:cxn modelId="{70E18227-DBA7-4F83-A58B-D02A406F2487}" type="presParOf" srcId="{0B78ACF1-D2A0-4998-B2C4-57A7C152D729}" destId="{9D9073F0-0081-4E8C-B1B9-E7D5E61430AF}" srcOrd="1" destOrd="0" presId="urn:microsoft.com/office/officeart/2005/8/layout/list1"/>
    <dgm:cxn modelId="{C2A6DBF3-7D00-405B-B88D-3E4DBFE98E78}" type="presParOf" srcId="{F4F25D96-B6E5-4631-9941-3B5157BBD975}" destId="{9F89BD59-8E46-4707-90C2-FC936A887B32}" srcOrd="29" destOrd="0" presId="urn:microsoft.com/office/officeart/2005/8/layout/list1"/>
    <dgm:cxn modelId="{451FE530-B712-421C-AB3E-DA16E758EADC}" type="presParOf" srcId="{F4F25D96-B6E5-4631-9941-3B5157BBD975}" destId="{8211F2B3-92BB-4765-82B1-7E859541017F}" srcOrd="30" destOrd="0" presId="urn:microsoft.com/office/officeart/2005/8/layout/list1"/>
    <dgm:cxn modelId="{0419BEB4-C8B0-48B9-B456-1793B1913EF4}" type="presParOf" srcId="{F4F25D96-B6E5-4631-9941-3B5157BBD975}" destId="{158F4724-0F88-4182-A55E-E5A1978D109D}" srcOrd="31" destOrd="0" presId="urn:microsoft.com/office/officeart/2005/8/layout/list1"/>
    <dgm:cxn modelId="{A1425794-8A4D-4157-A807-17898335981E}" type="presParOf" srcId="{F4F25D96-B6E5-4631-9941-3B5157BBD975}" destId="{E4343CEF-F6DD-4BFF-A683-D3FB7997D11A}" srcOrd="32" destOrd="0" presId="urn:microsoft.com/office/officeart/2005/8/layout/list1"/>
    <dgm:cxn modelId="{5CC84202-F50B-4C87-92BA-4D93AC0C5645}" type="presParOf" srcId="{E4343CEF-F6DD-4BFF-A683-D3FB7997D11A}" destId="{9F49A49E-6414-41C0-9E99-61D61BF2CFA2}" srcOrd="0" destOrd="0" presId="urn:microsoft.com/office/officeart/2005/8/layout/list1"/>
    <dgm:cxn modelId="{15970646-3659-43A4-BD29-E632AEF7D3CA}" type="presParOf" srcId="{E4343CEF-F6DD-4BFF-A683-D3FB7997D11A}" destId="{889E6BDA-0209-462F-9CB1-E440F8CA9746}" srcOrd="1" destOrd="0" presId="urn:microsoft.com/office/officeart/2005/8/layout/list1"/>
    <dgm:cxn modelId="{16FAA7D8-5271-4A42-88FD-7AFC6DB082BF}" type="presParOf" srcId="{F4F25D96-B6E5-4631-9941-3B5157BBD975}" destId="{3840E4E6-1023-4A15-AB1B-DEF92404B558}" srcOrd="33" destOrd="0" presId="urn:microsoft.com/office/officeart/2005/8/layout/list1"/>
    <dgm:cxn modelId="{1C208D47-E1A3-49E6-8B8A-D96DA359A416}" type="presParOf" srcId="{F4F25D96-B6E5-4631-9941-3B5157BBD975}" destId="{70F52CFE-F793-4D58-AF98-77DF9BAE4ECD}" srcOrd="3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16E9C3E-F86F-4FD8-9C28-01ADE68629BF}" type="doc">
      <dgm:prSet loTypeId="urn:microsoft.com/office/officeart/2009/layout/CircleArrowProcess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1A0EDD0D-84D5-46DC-BD72-CC1143658212}">
      <dgm:prSet phldrT="[Текст]" custT="1"/>
      <dgm:spPr/>
      <dgm:t>
        <a:bodyPr/>
        <a:lstStyle/>
        <a:p>
          <a:r>
            <a:rPr kumimoji="0" lang="ru-RU" sz="1100" b="1" i="0" u="none" strike="noStrike" cap="none" normalizeH="0" baseline="0" dirty="0" smtClean="0">
              <a:ln/>
              <a:solidFill>
                <a:srgbClr val="1717A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rPr>
            <a:t>Ленино-</a:t>
          </a:r>
          <a:r>
            <a:rPr kumimoji="0" lang="ru-RU" sz="1100" b="1" i="0" u="none" strike="noStrike" cap="none" normalizeH="0" baseline="0" dirty="0" err="1" smtClean="0">
              <a:ln/>
              <a:solidFill>
                <a:srgbClr val="1717A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rPr>
            <a:t>Кокушкинский</a:t>
          </a:r>
          <a:r>
            <a:rPr kumimoji="0" lang="ru-RU" sz="1100" b="1" i="0" u="none" strike="noStrike" cap="none" normalizeH="0" baseline="0" dirty="0" smtClean="0">
              <a:ln/>
              <a:solidFill>
                <a:srgbClr val="1717A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rPr>
            <a:t> детский сад «Родничок» </a:t>
          </a:r>
          <a:r>
            <a:rPr kumimoji="0" lang="ru-RU" sz="1100" b="1" i="0" u="none" strike="noStrike" cap="none" normalizeH="0" baseline="0" dirty="0" err="1" smtClean="0">
              <a:ln/>
              <a:solidFill>
                <a:srgbClr val="1717A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rPr>
            <a:t>Пестречинского</a:t>
          </a:r>
          <a:r>
            <a:rPr kumimoji="0" lang="ru-RU" sz="1100" b="1" i="0" u="none" strike="noStrike" cap="none" normalizeH="0" baseline="0" dirty="0" smtClean="0">
              <a:ln/>
              <a:solidFill>
                <a:srgbClr val="1717A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rPr>
            <a:t> </a:t>
          </a:r>
          <a:br>
            <a:rPr kumimoji="0" lang="ru-RU" sz="1100" b="1" i="0" u="none" strike="noStrike" cap="none" normalizeH="0" baseline="0" dirty="0" smtClean="0">
              <a:ln/>
              <a:solidFill>
                <a:srgbClr val="1717A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rPr>
          </a:br>
          <a:r>
            <a:rPr kumimoji="0" lang="ru-RU" sz="1100" b="1" i="0" u="none" strike="noStrike" cap="none" normalizeH="0" baseline="0" dirty="0" smtClean="0">
              <a:ln/>
              <a:solidFill>
                <a:srgbClr val="1717A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rPr>
            <a:t>района РТ</a:t>
          </a:r>
          <a:endParaRPr lang="ru-RU" sz="1100" dirty="0">
            <a:solidFill>
              <a:srgbClr val="1717A9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0054767-E60A-4102-A1D9-6A612747DDD0}" type="parTrans" cxnId="{C04E45F4-BC44-4ED7-9580-679262B47ADC}">
      <dgm:prSet/>
      <dgm:spPr/>
      <dgm:t>
        <a:bodyPr/>
        <a:lstStyle/>
        <a:p>
          <a:endParaRPr lang="ru-RU" sz="2800">
            <a:solidFill>
              <a:srgbClr val="1717A9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DC9C1F7-EC8C-489E-BD81-4B603736ED87}" type="sibTrans" cxnId="{C04E45F4-BC44-4ED7-9580-679262B47ADC}">
      <dgm:prSet/>
      <dgm:spPr/>
      <dgm:t>
        <a:bodyPr/>
        <a:lstStyle/>
        <a:p>
          <a:endParaRPr lang="ru-RU" sz="2800">
            <a:solidFill>
              <a:srgbClr val="1717A9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D97A963-860B-4AC3-8814-72DC67139801}">
      <dgm:prSet phldrT="[Текст]" custT="1"/>
      <dgm:spPr/>
      <dgm:t>
        <a:bodyPr/>
        <a:lstStyle/>
        <a:p>
          <a:r>
            <a:rPr lang="ru-RU" sz="1100" b="1" smtClean="0">
              <a:solidFill>
                <a:srgbClr val="1717A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«Детский сад №113 комбинированного вида» Советского района города Казани</a:t>
          </a:r>
          <a:endParaRPr lang="ru-RU" sz="1100" dirty="0">
            <a:solidFill>
              <a:srgbClr val="1717A9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4BFC143-C7D5-4D3D-919B-F2FE234D65A2}" type="parTrans" cxnId="{366BDD1A-B9B1-4800-B6E7-754F455BB679}">
      <dgm:prSet/>
      <dgm:spPr/>
      <dgm:t>
        <a:bodyPr/>
        <a:lstStyle/>
        <a:p>
          <a:endParaRPr lang="ru-RU" sz="2800">
            <a:solidFill>
              <a:srgbClr val="1717A9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57EE59C-38C0-495B-92E2-4D8EEB022215}" type="sibTrans" cxnId="{366BDD1A-B9B1-4800-B6E7-754F455BB679}">
      <dgm:prSet/>
      <dgm:spPr/>
      <dgm:t>
        <a:bodyPr/>
        <a:lstStyle/>
        <a:p>
          <a:endParaRPr lang="ru-RU" sz="2800">
            <a:solidFill>
              <a:srgbClr val="1717A9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DE07D03-22CC-4971-81FB-502A4094E8C0}">
      <dgm:prSet phldrT="[Текст]" custT="1"/>
      <dgm:spPr/>
      <dgm:t>
        <a:bodyPr/>
        <a:lstStyle/>
        <a:p>
          <a:r>
            <a:rPr lang="ru-RU" sz="1100" b="1" dirty="0" smtClean="0">
              <a:solidFill>
                <a:srgbClr val="1717A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"Детский сад №27 "</a:t>
          </a:r>
          <a:r>
            <a:rPr lang="ru-RU" sz="1100" b="1" dirty="0" err="1" smtClean="0">
              <a:solidFill>
                <a:srgbClr val="1717A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Журавушка</a:t>
          </a:r>
          <a:r>
            <a:rPr lang="ru-RU" sz="1100" b="1" dirty="0" smtClean="0">
              <a:solidFill>
                <a:srgbClr val="1717A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" </a:t>
          </a:r>
          <a:r>
            <a:rPr lang="ru-RU" sz="1100" b="1" dirty="0" err="1" smtClean="0">
              <a:solidFill>
                <a:srgbClr val="1717A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Зеленодольского</a:t>
          </a:r>
          <a:r>
            <a:rPr lang="ru-RU" sz="1100" b="1" dirty="0" smtClean="0">
              <a:solidFill>
                <a:srgbClr val="1717A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муниципального района РТ"</a:t>
          </a:r>
          <a:endParaRPr lang="ru-RU" sz="1100" dirty="0">
            <a:solidFill>
              <a:srgbClr val="1717A9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0580E3C-8934-4454-A503-F4DF5EC855E1}" type="parTrans" cxnId="{988C0FF9-ECB9-4EE4-93AA-C753630F7758}">
      <dgm:prSet/>
      <dgm:spPr/>
      <dgm:t>
        <a:bodyPr/>
        <a:lstStyle/>
        <a:p>
          <a:endParaRPr lang="ru-RU" sz="2800">
            <a:solidFill>
              <a:srgbClr val="1717A9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059D5B6-4B4F-4293-9363-026C8141D971}" type="sibTrans" cxnId="{988C0FF9-ECB9-4EE4-93AA-C753630F7758}">
      <dgm:prSet/>
      <dgm:spPr/>
      <dgm:t>
        <a:bodyPr/>
        <a:lstStyle/>
        <a:p>
          <a:endParaRPr lang="ru-RU" sz="2800">
            <a:solidFill>
              <a:srgbClr val="1717A9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E3DF26A-0D21-49A9-A9A0-E60F7F52B182}">
      <dgm:prSet phldrT="[Текст]" custT="1"/>
      <dgm:spPr/>
      <dgm:t>
        <a:bodyPr/>
        <a:lstStyle/>
        <a:p>
          <a:r>
            <a:rPr lang="ru-RU" sz="1100" b="1" dirty="0" err="1" smtClean="0">
              <a:solidFill>
                <a:srgbClr val="1717A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Лаишевский</a:t>
          </a:r>
          <a:r>
            <a:rPr lang="ru-RU" sz="1100" b="1" dirty="0" smtClean="0">
              <a:solidFill>
                <a:srgbClr val="1717A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  <a:p>
          <a:r>
            <a:rPr lang="ru-RU" sz="1100" b="1" dirty="0" smtClean="0">
              <a:solidFill>
                <a:srgbClr val="1717A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детский сад «Березка» </a:t>
          </a:r>
          <a:endParaRPr lang="ru-RU" sz="1100" dirty="0">
            <a:solidFill>
              <a:srgbClr val="1717A9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1030750-7370-4D36-866E-BE6E6070000C}" type="parTrans" cxnId="{C186584C-5902-418C-96DB-0D9A1BC89F00}">
      <dgm:prSet/>
      <dgm:spPr/>
      <dgm:t>
        <a:bodyPr/>
        <a:lstStyle/>
        <a:p>
          <a:endParaRPr lang="ru-RU" sz="2800">
            <a:solidFill>
              <a:srgbClr val="1717A9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34C0693-F1F0-4856-9971-F7EC87846254}" type="sibTrans" cxnId="{C186584C-5902-418C-96DB-0D9A1BC89F00}">
      <dgm:prSet/>
      <dgm:spPr/>
      <dgm:t>
        <a:bodyPr/>
        <a:lstStyle/>
        <a:p>
          <a:endParaRPr lang="ru-RU" sz="2800">
            <a:solidFill>
              <a:srgbClr val="1717A9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9DFC94E-7F11-4FFE-886D-178644047712}" type="pres">
      <dgm:prSet presAssocID="{416E9C3E-F86F-4FD8-9C28-01ADE68629BF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FDD1DE88-A63E-4FE2-8E05-A51B26E4D522}" type="pres">
      <dgm:prSet presAssocID="{1A0EDD0D-84D5-46DC-BD72-CC1143658212}" presName="Accent1" presStyleCnt="0"/>
      <dgm:spPr/>
    </dgm:pt>
    <dgm:pt modelId="{4AEBF6EE-1DD4-43E6-91A5-FA997310AE02}" type="pres">
      <dgm:prSet presAssocID="{1A0EDD0D-84D5-46DC-BD72-CC1143658212}" presName="Accent" presStyleLbl="node1" presStyleIdx="0" presStyleCnt="4"/>
      <dgm:spPr/>
    </dgm:pt>
    <dgm:pt modelId="{5201CC9E-13DC-4D60-ADEB-95D21520A4E0}" type="pres">
      <dgm:prSet presAssocID="{1A0EDD0D-84D5-46DC-BD72-CC1143658212}" presName="Parent1" presStyleLbl="revTx" presStyleIdx="0" presStyleCnt="4" custScaleY="214253" custLinFactNeighborX="-2071" custLinFactNeighborY="-2075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602565-70FA-4057-BC99-A2BC46B36023}" type="pres">
      <dgm:prSet presAssocID="{ED97A963-860B-4AC3-8814-72DC67139801}" presName="Accent2" presStyleCnt="0"/>
      <dgm:spPr/>
    </dgm:pt>
    <dgm:pt modelId="{90E1A591-F196-49FA-8148-D208535A6F78}" type="pres">
      <dgm:prSet presAssocID="{ED97A963-860B-4AC3-8814-72DC67139801}" presName="Accent" presStyleLbl="node1" presStyleIdx="1" presStyleCnt="4"/>
      <dgm:spPr/>
    </dgm:pt>
    <dgm:pt modelId="{B2D189ED-86BA-464A-90EB-2D8DC4A12B54}" type="pres">
      <dgm:prSet presAssocID="{ED97A963-860B-4AC3-8814-72DC67139801}" presName="Parent2" presStyleLbl="revTx" presStyleIdx="1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2CAA8B-2864-4AFB-BFA8-F234069BB327}" type="pres">
      <dgm:prSet presAssocID="{3DE07D03-22CC-4971-81FB-502A4094E8C0}" presName="Accent3" presStyleCnt="0"/>
      <dgm:spPr/>
    </dgm:pt>
    <dgm:pt modelId="{D6BBEF18-636E-423A-BB8F-764D2BC3CE91}" type="pres">
      <dgm:prSet presAssocID="{3DE07D03-22CC-4971-81FB-502A4094E8C0}" presName="Accent" presStyleLbl="node1" presStyleIdx="2" presStyleCnt="4"/>
      <dgm:spPr/>
    </dgm:pt>
    <dgm:pt modelId="{EB232F07-BE58-4DF5-A561-6A775DBFB976}" type="pres">
      <dgm:prSet presAssocID="{3DE07D03-22CC-4971-81FB-502A4094E8C0}" presName="Parent3" presStyleLbl="revTx" presStyleIdx="2" presStyleCnt="4" custLinFactNeighborX="-2071" custLinFactNeighborY="-2373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12308C-4C9A-43BD-B4DF-E8A7815964DB}" type="pres">
      <dgm:prSet presAssocID="{0E3DF26A-0D21-49A9-A9A0-E60F7F52B182}" presName="Accent4" presStyleCnt="0"/>
      <dgm:spPr/>
    </dgm:pt>
    <dgm:pt modelId="{4470383C-261C-4BC9-816B-E1839694FC22}" type="pres">
      <dgm:prSet presAssocID="{0E3DF26A-0D21-49A9-A9A0-E60F7F52B182}" presName="Accent" presStyleLbl="node1" presStyleIdx="3" presStyleCnt="4"/>
      <dgm:spPr/>
    </dgm:pt>
    <dgm:pt modelId="{0048A72C-3D17-43DC-986A-B3B1F97ACE59}" type="pres">
      <dgm:prSet presAssocID="{0E3DF26A-0D21-49A9-A9A0-E60F7F52B182}" presName="Parent4" presStyleLbl="revTx" presStyleIdx="3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04E45F4-BC44-4ED7-9580-679262B47ADC}" srcId="{416E9C3E-F86F-4FD8-9C28-01ADE68629BF}" destId="{1A0EDD0D-84D5-46DC-BD72-CC1143658212}" srcOrd="0" destOrd="0" parTransId="{D0054767-E60A-4102-A1D9-6A612747DDD0}" sibTransId="{2DC9C1F7-EC8C-489E-BD81-4B603736ED87}"/>
    <dgm:cxn modelId="{C186584C-5902-418C-96DB-0D9A1BC89F00}" srcId="{416E9C3E-F86F-4FD8-9C28-01ADE68629BF}" destId="{0E3DF26A-0D21-49A9-A9A0-E60F7F52B182}" srcOrd="3" destOrd="0" parTransId="{61030750-7370-4D36-866E-BE6E6070000C}" sibTransId="{434C0693-F1F0-4856-9971-F7EC87846254}"/>
    <dgm:cxn modelId="{366BDD1A-B9B1-4800-B6E7-754F455BB679}" srcId="{416E9C3E-F86F-4FD8-9C28-01ADE68629BF}" destId="{ED97A963-860B-4AC3-8814-72DC67139801}" srcOrd="1" destOrd="0" parTransId="{B4BFC143-C7D5-4D3D-919B-F2FE234D65A2}" sibTransId="{757EE59C-38C0-495B-92E2-4D8EEB022215}"/>
    <dgm:cxn modelId="{FDC1762E-47B7-491D-9692-4ABF528B9D81}" type="presOf" srcId="{416E9C3E-F86F-4FD8-9C28-01ADE68629BF}" destId="{49DFC94E-7F11-4FFE-886D-178644047712}" srcOrd="0" destOrd="0" presId="urn:microsoft.com/office/officeart/2009/layout/CircleArrowProcess"/>
    <dgm:cxn modelId="{EAA8A17B-137D-47D3-BD48-71968AAB98C2}" type="presOf" srcId="{3DE07D03-22CC-4971-81FB-502A4094E8C0}" destId="{EB232F07-BE58-4DF5-A561-6A775DBFB976}" srcOrd="0" destOrd="0" presId="urn:microsoft.com/office/officeart/2009/layout/CircleArrowProcess"/>
    <dgm:cxn modelId="{21AF8651-4C1A-45B9-A274-CB68384BA05D}" type="presOf" srcId="{1A0EDD0D-84D5-46DC-BD72-CC1143658212}" destId="{5201CC9E-13DC-4D60-ADEB-95D21520A4E0}" srcOrd="0" destOrd="0" presId="urn:microsoft.com/office/officeart/2009/layout/CircleArrowProcess"/>
    <dgm:cxn modelId="{988C0FF9-ECB9-4EE4-93AA-C753630F7758}" srcId="{416E9C3E-F86F-4FD8-9C28-01ADE68629BF}" destId="{3DE07D03-22CC-4971-81FB-502A4094E8C0}" srcOrd="2" destOrd="0" parTransId="{20580E3C-8934-4454-A503-F4DF5EC855E1}" sibTransId="{F059D5B6-4B4F-4293-9363-026C8141D971}"/>
    <dgm:cxn modelId="{F9391627-5C7F-4AA0-8F49-F41B1231DB92}" type="presOf" srcId="{ED97A963-860B-4AC3-8814-72DC67139801}" destId="{B2D189ED-86BA-464A-90EB-2D8DC4A12B54}" srcOrd="0" destOrd="0" presId="urn:microsoft.com/office/officeart/2009/layout/CircleArrowProcess"/>
    <dgm:cxn modelId="{C90E1D8F-E44C-4FA5-8E03-074C029A7391}" type="presOf" srcId="{0E3DF26A-0D21-49A9-A9A0-E60F7F52B182}" destId="{0048A72C-3D17-43DC-986A-B3B1F97ACE59}" srcOrd="0" destOrd="0" presId="urn:microsoft.com/office/officeart/2009/layout/CircleArrowProcess"/>
    <dgm:cxn modelId="{E5C2E122-B087-4144-9ABA-BD2C1FA83530}" type="presParOf" srcId="{49DFC94E-7F11-4FFE-886D-178644047712}" destId="{FDD1DE88-A63E-4FE2-8E05-A51B26E4D522}" srcOrd="0" destOrd="0" presId="urn:microsoft.com/office/officeart/2009/layout/CircleArrowProcess"/>
    <dgm:cxn modelId="{59789CB2-3DB7-43AF-AAC5-FDAAA6C36FFE}" type="presParOf" srcId="{FDD1DE88-A63E-4FE2-8E05-A51B26E4D522}" destId="{4AEBF6EE-1DD4-43E6-91A5-FA997310AE02}" srcOrd="0" destOrd="0" presId="urn:microsoft.com/office/officeart/2009/layout/CircleArrowProcess"/>
    <dgm:cxn modelId="{E2585021-C033-4882-910B-BE1861574539}" type="presParOf" srcId="{49DFC94E-7F11-4FFE-886D-178644047712}" destId="{5201CC9E-13DC-4D60-ADEB-95D21520A4E0}" srcOrd="1" destOrd="0" presId="urn:microsoft.com/office/officeart/2009/layout/CircleArrowProcess"/>
    <dgm:cxn modelId="{144A0CDD-562D-49D1-8BBD-F6EB0CA2EDB2}" type="presParOf" srcId="{49DFC94E-7F11-4FFE-886D-178644047712}" destId="{4E602565-70FA-4057-BC99-A2BC46B36023}" srcOrd="2" destOrd="0" presId="urn:microsoft.com/office/officeart/2009/layout/CircleArrowProcess"/>
    <dgm:cxn modelId="{5359FA0B-B8D0-454A-BAEF-1D4E55E632AB}" type="presParOf" srcId="{4E602565-70FA-4057-BC99-A2BC46B36023}" destId="{90E1A591-F196-49FA-8148-D208535A6F78}" srcOrd="0" destOrd="0" presId="urn:microsoft.com/office/officeart/2009/layout/CircleArrowProcess"/>
    <dgm:cxn modelId="{14154A2A-D815-4E49-B809-383AB2D46B0E}" type="presParOf" srcId="{49DFC94E-7F11-4FFE-886D-178644047712}" destId="{B2D189ED-86BA-464A-90EB-2D8DC4A12B54}" srcOrd="3" destOrd="0" presId="urn:microsoft.com/office/officeart/2009/layout/CircleArrowProcess"/>
    <dgm:cxn modelId="{EBE0DF7A-5927-4166-8311-421D2969B155}" type="presParOf" srcId="{49DFC94E-7F11-4FFE-886D-178644047712}" destId="{472CAA8B-2864-4AFB-BFA8-F234069BB327}" srcOrd="4" destOrd="0" presId="urn:microsoft.com/office/officeart/2009/layout/CircleArrowProcess"/>
    <dgm:cxn modelId="{DD4BE152-108E-44B1-BA5E-F226067F9787}" type="presParOf" srcId="{472CAA8B-2864-4AFB-BFA8-F234069BB327}" destId="{D6BBEF18-636E-423A-BB8F-764D2BC3CE91}" srcOrd="0" destOrd="0" presId="urn:microsoft.com/office/officeart/2009/layout/CircleArrowProcess"/>
    <dgm:cxn modelId="{B76A65A0-86D8-432A-9817-D74FC8E64887}" type="presParOf" srcId="{49DFC94E-7F11-4FFE-886D-178644047712}" destId="{EB232F07-BE58-4DF5-A561-6A775DBFB976}" srcOrd="5" destOrd="0" presId="urn:microsoft.com/office/officeart/2009/layout/CircleArrowProcess"/>
    <dgm:cxn modelId="{A380E44F-8DF3-4F35-BCAE-AF5BBD70F913}" type="presParOf" srcId="{49DFC94E-7F11-4FFE-886D-178644047712}" destId="{AF12308C-4C9A-43BD-B4DF-E8A7815964DB}" srcOrd="6" destOrd="0" presId="urn:microsoft.com/office/officeart/2009/layout/CircleArrowProcess"/>
    <dgm:cxn modelId="{08880FFE-D8B8-472D-A86D-1C1875F140DC}" type="presParOf" srcId="{AF12308C-4C9A-43BD-B4DF-E8A7815964DB}" destId="{4470383C-261C-4BC9-816B-E1839694FC22}" srcOrd="0" destOrd="0" presId="urn:microsoft.com/office/officeart/2009/layout/CircleArrowProcess"/>
    <dgm:cxn modelId="{746559C3-3306-4D08-853A-00337189D123}" type="presParOf" srcId="{49DFC94E-7F11-4FFE-886D-178644047712}" destId="{0048A72C-3D17-43DC-986A-B3B1F97ACE59}" srcOrd="7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B1842D-A52A-48C0-AD81-B80F4A55A669}">
      <dsp:nvSpPr>
        <dsp:cNvPr id="0" name=""/>
        <dsp:cNvSpPr/>
      </dsp:nvSpPr>
      <dsp:spPr>
        <a:xfrm>
          <a:off x="0" y="195217"/>
          <a:ext cx="8964488" cy="3528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DA2EEA-AFDC-4194-9446-FC8AE4B794C6}">
      <dsp:nvSpPr>
        <dsp:cNvPr id="0" name=""/>
        <dsp:cNvSpPr/>
      </dsp:nvSpPr>
      <dsp:spPr>
        <a:xfrm>
          <a:off x="426776" y="43965"/>
          <a:ext cx="8535514" cy="357892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30000"/>
                <a:satMod val="250000"/>
              </a:schemeClr>
            </a:gs>
            <a:gs pos="72000">
              <a:schemeClr val="lt1">
                <a:hueOff val="0"/>
                <a:satOff val="0"/>
                <a:lumOff val="0"/>
                <a:alphaOff val="0"/>
                <a:tint val="75000"/>
                <a:satMod val="21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7185" tIns="0" rIns="237185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0" kern="1200" smtClean="0">
              <a:solidFill>
                <a:srgbClr val="1717A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ПЕДАГОГИЧЕСКИЙ РИНГ</a:t>
          </a:r>
          <a:endParaRPr lang="ru-RU" sz="2000" b="1" i="0" kern="1200" dirty="0">
            <a:solidFill>
              <a:srgbClr val="1717A9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444247" y="61436"/>
        <a:ext cx="8500572" cy="322950"/>
      </dsp:txXfrm>
    </dsp:sp>
    <dsp:sp modelId="{7AF2270C-E476-40A5-94E0-FB2BC0169643}">
      <dsp:nvSpPr>
        <dsp:cNvPr id="0" name=""/>
        <dsp:cNvSpPr/>
      </dsp:nvSpPr>
      <dsp:spPr>
        <a:xfrm>
          <a:off x="0" y="774869"/>
          <a:ext cx="8964488" cy="3528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9305CC-8005-4C7F-9136-8836CCEF1282}">
      <dsp:nvSpPr>
        <dsp:cNvPr id="0" name=""/>
        <dsp:cNvSpPr/>
      </dsp:nvSpPr>
      <dsp:spPr>
        <a:xfrm>
          <a:off x="426776" y="623617"/>
          <a:ext cx="8535514" cy="357892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30000"/>
                <a:satMod val="250000"/>
              </a:schemeClr>
            </a:gs>
            <a:gs pos="72000">
              <a:schemeClr val="lt1">
                <a:hueOff val="0"/>
                <a:satOff val="0"/>
                <a:lumOff val="0"/>
                <a:alphaOff val="0"/>
                <a:tint val="75000"/>
                <a:satMod val="21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7185" tIns="0" rIns="237185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0" kern="1200" smtClean="0">
              <a:solidFill>
                <a:srgbClr val="1717A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КРУГЛЫЙ  СТОЛ, СИМПОЗИУМ, ДЕБАТЫ </a:t>
          </a:r>
          <a:endParaRPr lang="ru-RU" sz="2000" b="1" i="0" kern="1200" dirty="0">
            <a:solidFill>
              <a:srgbClr val="1717A9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444247" y="641088"/>
        <a:ext cx="8500572" cy="322950"/>
      </dsp:txXfrm>
    </dsp:sp>
    <dsp:sp modelId="{97FA3F2B-2484-4E03-9986-D20E617DF82B}">
      <dsp:nvSpPr>
        <dsp:cNvPr id="0" name=""/>
        <dsp:cNvSpPr/>
      </dsp:nvSpPr>
      <dsp:spPr>
        <a:xfrm>
          <a:off x="0" y="1354521"/>
          <a:ext cx="8964488" cy="3528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F25461-D151-46A3-8251-F1811EA991CA}">
      <dsp:nvSpPr>
        <dsp:cNvPr id="0" name=""/>
        <dsp:cNvSpPr/>
      </dsp:nvSpPr>
      <dsp:spPr>
        <a:xfrm>
          <a:off x="426776" y="1203269"/>
          <a:ext cx="8535514" cy="357892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30000"/>
                <a:satMod val="250000"/>
              </a:schemeClr>
            </a:gs>
            <a:gs pos="72000">
              <a:schemeClr val="lt1">
                <a:hueOff val="0"/>
                <a:satOff val="0"/>
                <a:lumOff val="0"/>
                <a:alphaOff val="0"/>
                <a:tint val="75000"/>
                <a:satMod val="21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7185" tIns="0" rIns="237185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0" kern="1200" smtClean="0">
              <a:solidFill>
                <a:srgbClr val="1717A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КВН. ЧТО? ГДЕ? КОГДА?</a:t>
          </a:r>
          <a:endParaRPr lang="ru-RU" sz="2000" b="1" i="0" kern="1200" dirty="0" smtClean="0">
            <a:solidFill>
              <a:srgbClr val="1717A9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444247" y="1220740"/>
        <a:ext cx="8500572" cy="322950"/>
      </dsp:txXfrm>
    </dsp:sp>
    <dsp:sp modelId="{31765BB6-C423-40F3-815E-955D002D85E3}">
      <dsp:nvSpPr>
        <dsp:cNvPr id="0" name=""/>
        <dsp:cNvSpPr/>
      </dsp:nvSpPr>
      <dsp:spPr>
        <a:xfrm>
          <a:off x="0" y="1934173"/>
          <a:ext cx="8964488" cy="3528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F87790-9D31-465D-BE89-C120DCCEFF66}">
      <dsp:nvSpPr>
        <dsp:cNvPr id="0" name=""/>
        <dsp:cNvSpPr/>
      </dsp:nvSpPr>
      <dsp:spPr>
        <a:xfrm>
          <a:off x="426776" y="1782921"/>
          <a:ext cx="8535514" cy="357892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30000"/>
                <a:satMod val="250000"/>
              </a:schemeClr>
            </a:gs>
            <a:gs pos="72000">
              <a:schemeClr val="lt1">
                <a:hueOff val="0"/>
                <a:satOff val="0"/>
                <a:lumOff val="0"/>
                <a:alphaOff val="0"/>
                <a:tint val="75000"/>
                <a:satMod val="21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7185" tIns="0" rIns="237185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0" kern="1200" smtClean="0">
              <a:solidFill>
                <a:srgbClr val="1717A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ПЕДАГОГИЧЕСКИЕ СИТУАЦИИ</a:t>
          </a:r>
          <a:endParaRPr lang="ru-RU" sz="2000" b="1" i="0" kern="1200" dirty="0" smtClean="0">
            <a:solidFill>
              <a:srgbClr val="1717A9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444247" y="1800392"/>
        <a:ext cx="8500572" cy="322950"/>
      </dsp:txXfrm>
    </dsp:sp>
    <dsp:sp modelId="{F41BEB54-6FD4-44F6-B6B0-0DC89D822667}">
      <dsp:nvSpPr>
        <dsp:cNvPr id="0" name=""/>
        <dsp:cNvSpPr/>
      </dsp:nvSpPr>
      <dsp:spPr>
        <a:xfrm>
          <a:off x="0" y="2513826"/>
          <a:ext cx="8964488" cy="3528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1EB13E-2020-4CFC-B907-B00A7414E77B}">
      <dsp:nvSpPr>
        <dsp:cNvPr id="0" name=""/>
        <dsp:cNvSpPr/>
      </dsp:nvSpPr>
      <dsp:spPr>
        <a:xfrm>
          <a:off x="426776" y="2362573"/>
          <a:ext cx="8535514" cy="357892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30000"/>
                <a:satMod val="250000"/>
              </a:schemeClr>
            </a:gs>
            <a:gs pos="72000">
              <a:schemeClr val="lt1">
                <a:hueOff val="0"/>
                <a:satOff val="0"/>
                <a:lumOff val="0"/>
                <a:alphaOff val="0"/>
                <a:tint val="75000"/>
                <a:satMod val="21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7185" tIns="0" rIns="237185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0" kern="1200" smtClean="0">
              <a:solidFill>
                <a:srgbClr val="1717A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ДЕЛОВАЯ ИГРА</a:t>
          </a:r>
          <a:endParaRPr lang="ru-RU" sz="2000" b="1" i="0" kern="1200" dirty="0" smtClean="0">
            <a:solidFill>
              <a:srgbClr val="1717A9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444247" y="2380044"/>
        <a:ext cx="8500572" cy="322950"/>
      </dsp:txXfrm>
    </dsp:sp>
    <dsp:sp modelId="{5D3D1F41-9BF4-4245-B6A7-4CD1FFDEC393}">
      <dsp:nvSpPr>
        <dsp:cNvPr id="0" name=""/>
        <dsp:cNvSpPr/>
      </dsp:nvSpPr>
      <dsp:spPr>
        <a:xfrm>
          <a:off x="0" y="3093478"/>
          <a:ext cx="8964488" cy="3528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B6C886-2CD5-4D70-B3F2-AD0394969418}">
      <dsp:nvSpPr>
        <dsp:cNvPr id="0" name=""/>
        <dsp:cNvSpPr/>
      </dsp:nvSpPr>
      <dsp:spPr>
        <a:xfrm>
          <a:off x="426776" y="2942226"/>
          <a:ext cx="8535514" cy="357892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30000"/>
                <a:satMod val="250000"/>
              </a:schemeClr>
            </a:gs>
            <a:gs pos="72000">
              <a:schemeClr val="lt1">
                <a:hueOff val="0"/>
                <a:satOff val="0"/>
                <a:lumOff val="0"/>
                <a:alphaOff val="0"/>
                <a:tint val="75000"/>
                <a:satMod val="21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7185" tIns="0" rIns="237185" bIns="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i="0" kern="1200" dirty="0" smtClean="0">
              <a:solidFill>
                <a:srgbClr val="1717A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БАНК  ИДЕЙ, МАСТЕР-КЛАСС, ПЕДАГОГИЧЕСКАЯ  МАСТЕРСКАЯ </a:t>
          </a:r>
        </a:p>
      </dsp:txBody>
      <dsp:txXfrm>
        <a:off x="444247" y="2959697"/>
        <a:ext cx="8500572" cy="322950"/>
      </dsp:txXfrm>
    </dsp:sp>
    <dsp:sp modelId="{8CC3A4B3-6D14-41DE-81C6-7287FAF2AE50}">
      <dsp:nvSpPr>
        <dsp:cNvPr id="0" name=""/>
        <dsp:cNvSpPr/>
      </dsp:nvSpPr>
      <dsp:spPr>
        <a:xfrm>
          <a:off x="0" y="3673130"/>
          <a:ext cx="8964488" cy="3528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70CC88-70AB-4594-900C-7581E1F9C06A}">
      <dsp:nvSpPr>
        <dsp:cNvPr id="0" name=""/>
        <dsp:cNvSpPr/>
      </dsp:nvSpPr>
      <dsp:spPr>
        <a:xfrm>
          <a:off x="426776" y="3521878"/>
          <a:ext cx="8535514" cy="357892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30000"/>
                <a:satMod val="250000"/>
              </a:schemeClr>
            </a:gs>
            <a:gs pos="72000">
              <a:schemeClr val="lt1">
                <a:hueOff val="0"/>
                <a:satOff val="0"/>
                <a:lumOff val="0"/>
                <a:alphaOff val="0"/>
                <a:tint val="75000"/>
                <a:satMod val="21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7185" tIns="0" rIns="237185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0" kern="1200" smtClean="0">
              <a:solidFill>
                <a:srgbClr val="1717A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СОЮЗ ЕДИНОМЫШЛЕННИКОВ</a:t>
          </a:r>
          <a:endParaRPr lang="ru-RU" sz="2000" b="1" i="0" kern="1200" dirty="0" smtClean="0">
            <a:solidFill>
              <a:srgbClr val="1717A9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444247" y="3539349"/>
        <a:ext cx="8500572" cy="322950"/>
      </dsp:txXfrm>
    </dsp:sp>
    <dsp:sp modelId="{8211F2B3-92BB-4765-82B1-7E859541017F}">
      <dsp:nvSpPr>
        <dsp:cNvPr id="0" name=""/>
        <dsp:cNvSpPr/>
      </dsp:nvSpPr>
      <dsp:spPr>
        <a:xfrm>
          <a:off x="0" y="4252782"/>
          <a:ext cx="8964488" cy="3528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9073F0-0081-4E8C-B1B9-E7D5E61430AF}">
      <dsp:nvSpPr>
        <dsp:cNvPr id="0" name=""/>
        <dsp:cNvSpPr/>
      </dsp:nvSpPr>
      <dsp:spPr>
        <a:xfrm>
          <a:off x="426776" y="4101530"/>
          <a:ext cx="8535514" cy="357892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30000"/>
                <a:satMod val="250000"/>
              </a:schemeClr>
            </a:gs>
            <a:gs pos="72000">
              <a:schemeClr val="lt1">
                <a:hueOff val="0"/>
                <a:satOff val="0"/>
                <a:lumOff val="0"/>
                <a:alphaOff val="0"/>
                <a:tint val="75000"/>
                <a:satMod val="21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7185" tIns="0" rIns="237185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0" kern="1200" dirty="0" smtClean="0">
              <a:solidFill>
                <a:srgbClr val="1717A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КВИК – НАСТРОЙКА </a:t>
          </a:r>
        </a:p>
      </dsp:txBody>
      <dsp:txXfrm>
        <a:off x="444247" y="4119001"/>
        <a:ext cx="8500572" cy="322950"/>
      </dsp:txXfrm>
    </dsp:sp>
    <dsp:sp modelId="{70F52CFE-F793-4D58-AF98-77DF9BAE4ECD}">
      <dsp:nvSpPr>
        <dsp:cNvPr id="0" name=""/>
        <dsp:cNvSpPr/>
      </dsp:nvSpPr>
      <dsp:spPr>
        <a:xfrm>
          <a:off x="0" y="4832434"/>
          <a:ext cx="8964488" cy="3528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9E6BDA-0209-462F-9CB1-E440F8CA9746}">
      <dsp:nvSpPr>
        <dsp:cNvPr id="0" name=""/>
        <dsp:cNvSpPr/>
      </dsp:nvSpPr>
      <dsp:spPr>
        <a:xfrm>
          <a:off x="426776" y="4681182"/>
          <a:ext cx="8535514" cy="357892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30000"/>
                <a:satMod val="250000"/>
              </a:schemeClr>
            </a:gs>
            <a:gs pos="72000">
              <a:schemeClr val="lt1">
                <a:hueOff val="0"/>
                <a:satOff val="0"/>
                <a:lumOff val="0"/>
                <a:alphaOff val="0"/>
                <a:tint val="75000"/>
                <a:satMod val="21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7185" tIns="0" rIns="237185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0" kern="1200" dirty="0" smtClean="0">
              <a:solidFill>
                <a:srgbClr val="1717A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ТРЕНИНГ</a:t>
          </a:r>
        </a:p>
      </dsp:txBody>
      <dsp:txXfrm>
        <a:off x="444247" y="4698653"/>
        <a:ext cx="8500572" cy="32295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674F72-9E79-4D68-BE6A-5B826ED7EB49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FCB4AB-0CFB-4D74-B299-FBB3F10DB7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02832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FCB4AB-0CFB-4D74-B299-FBB3F10DB7B1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78177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FCB4AB-0CFB-4D74-B299-FBB3F10DB7B1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33785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9E9A2-10F3-470E-B669-1CA6F492D114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5E702590-C057-44D9-997F-B4A9FA8044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9E9A2-10F3-470E-B669-1CA6F492D114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02590-C057-44D9-997F-B4A9FA8044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9E9A2-10F3-470E-B669-1CA6F492D114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02590-C057-44D9-997F-B4A9FA8044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9E9A2-10F3-470E-B669-1CA6F492D114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5E702590-C057-44D9-997F-B4A9FA8044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9E9A2-10F3-470E-B669-1CA6F492D114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02590-C057-44D9-997F-B4A9FA80448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9E9A2-10F3-470E-B669-1CA6F492D114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02590-C057-44D9-997F-B4A9FA8044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9E9A2-10F3-470E-B669-1CA6F492D114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5E702590-C057-44D9-997F-B4A9FA80448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9E9A2-10F3-470E-B669-1CA6F492D114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02590-C057-44D9-997F-B4A9FA8044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9E9A2-10F3-470E-B669-1CA6F492D114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02590-C057-44D9-997F-B4A9FA8044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9E9A2-10F3-470E-B669-1CA6F492D114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02590-C057-44D9-997F-B4A9FA8044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9E9A2-10F3-470E-B669-1CA6F492D114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02590-C057-44D9-997F-B4A9FA80448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419E9A2-10F3-470E-B669-1CA6F492D114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E702590-C057-44D9-997F-B4A9FA80448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7" Type="http://schemas.openxmlformats.org/officeDocument/2006/relationships/image" Target="../media/image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microsoft.com/office/2007/relationships/hdphoto" Target="../media/hdphoto15.wdp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7" Type="http://schemas.openxmlformats.org/officeDocument/2006/relationships/image" Target="../media/image5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microsoft.com/office/2007/relationships/hdphoto" Target="../media/hdphoto17.wdp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20.wdp"/><Relationship Id="rId3" Type="http://schemas.microsoft.com/office/2007/relationships/hdphoto" Target="../media/hdphoto18.wdp"/><Relationship Id="rId7" Type="http://schemas.openxmlformats.org/officeDocument/2006/relationships/image" Target="../media/image30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microsoft.com/office/2007/relationships/hdphoto" Target="../media/hdphoto19.wdp"/><Relationship Id="rId4" Type="http://schemas.openxmlformats.org/officeDocument/2006/relationships/image" Target="../media/image29.jpeg"/><Relationship Id="rId9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23.wdp"/><Relationship Id="rId3" Type="http://schemas.microsoft.com/office/2007/relationships/hdphoto" Target="../media/hdphoto21.wdp"/><Relationship Id="rId7" Type="http://schemas.openxmlformats.org/officeDocument/2006/relationships/image" Target="../media/image34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microsoft.com/office/2007/relationships/hdphoto" Target="../media/hdphoto22.wdp"/><Relationship Id="rId4" Type="http://schemas.openxmlformats.org/officeDocument/2006/relationships/image" Target="../media/image32.png"/><Relationship Id="rId9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hdphoto" Target="../media/hdphoto24.wdp"/><Relationship Id="rId7" Type="http://schemas.microsoft.com/office/2007/relationships/hdphoto" Target="../media/hdphoto26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11" Type="http://schemas.openxmlformats.org/officeDocument/2006/relationships/image" Target="../media/image5.png"/><Relationship Id="rId5" Type="http://schemas.microsoft.com/office/2007/relationships/hdphoto" Target="../media/hdphoto25.wdp"/><Relationship Id="rId10" Type="http://schemas.microsoft.com/office/2007/relationships/hdphoto" Target="../media/hdphoto27.wdp"/><Relationship Id="rId4" Type="http://schemas.openxmlformats.org/officeDocument/2006/relationships/image" Target="../media/image36.jpeg"/><Relationship Id="rId9" Type="http://schemas.openxmlformats.org/officeDocument/2006/relationships/image" Target="../media/image3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28.wdp"/><Relationship Id="rId13" Type="http://schemas.openxmlformats.org/officeDocument/2006/relationships/image" Target="../media/image45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42.jpeg"/><Relationship Id="rId12" Type="http://schemas.microsoft.com/office/2007/relationships/hdphoto" Target="../media/hdphoto30.wdp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11" Type="http://schemas.openxmlformats.org/officeDocument/2006/relationships/image" Target="../media/image44.jpeg"/><Relationship Id="rId5" Type="http://schemas.openxmlformats.org/officeDocument/2006/relationships/diagramColors" Target="../diagrams/colors2.xml"/><Relationship Id="rId15" Type="http://schemas.openxmlformats.org/officeDocument/2006/relationships/image" Target="../media/image5.png"/><Relationship Id="rId10" Type="http://schemas.microsoft.com/office/2007/relationships/hdphoto" Target="../media/hdphoto29.wdp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43.png"/><Relationship Id="rId14" Type="http://schemas.microsoft.com/office/2007/relationships/hdphoto" Target="../media/hdphoto31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microsoft.com/office/2007/relationships/hdphoto" Target="../media/hdphoto2.wdp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microsoft.com/office/2007/relationships/hdphoto" Target="../media/hdphoto4.wdp"/><Relationship Id="rId7" Type="http://schemas.openxmlformats.org/officeDocument/2006/relationships/image" Target="../media/image12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microsoft.com/office/2007/relationships/hdphoto" Target="../media/hdphoto5.wdp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microsoft.com/office/2007/relationships/hdphoto" Target="../media/hdphoto8.wdp"/><Relationship Id="rId5" Type="http://schemas.openxmlformats.org/officeDocument/2006/relationships/image" Target="../media/image15.jpeg"/><Relationship Id="rId4" Type="http://schemas.microsoft.com/office/2007/relationships/hdphoto" Target="../media/hdphoto7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0.wdp"/><Relationship Id="rId5" Type="http://schemas.openxmlformats.org/officeDocument/2006/relationships/image" Target="../media/image19.jpeg"/><Relationship Id="rId4" Type="http://schemas.microsoft.com/office/2007/relationships/hdphoto" Target="../media/hdphoto9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microsoft.com/office/2007/relationships/hdphoto" Target="../media/hdphoto11.wdp"/><Relationship Id="rId7" Type="http://schemas.microsoft.com/office/2007/relationships/hdphoto" Target="../media/hdphoto13.wdp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microsoft.com/office/2007/relationships/hdphoto" Target="../media/hdphoto12.wdp"/><Relationship Id="rId4" Type="http://schemas.openxmlformats.org/officeDocument/2006/relationships/image" Target="../media/image21.jpeg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47664" y="1196752"/>
            <a:ext cx="6264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827584" y="1052736"/>
            <a:ext cx="7529796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 algn="ctr"/>
            <a:r>
              <a:rPr lang="ru-RU" sz="2000" b="1" dirty="0">
                <a:solidFill>
                  <a:srgbClr val="1717A9"/>
                </a:solidFill>
                <a:latin typeface="Times New Roman" pitchFamily="18" charset="0"/>
                <a:cs typeface="Times New Roman" pitchFamily="18" charset="0"/>
              </a:rPr>
              <a:t>МБДОУ «Детский сад общеразвивающего вида «</a:t>
            </a:r>
            <a:r>
              <a:rPr lang="ru-RU" sz="2000" b="1" dirty="0" err="1">
                <a:solidFill>
                  <a:srgbClr val="1717A9"/>
                </a:solidFill>
                <a:latin typeface="Times New Roman" pitchFamily="18" charset="0"/>
                <a:cs typeface="Times New Roman" pitchFamily="18" charset="0"/>
              </a:rPr>
              <a:t>Алтынчеч</a:t>
            </a:r>
            <a:r>
              <a:rPr lang="ru-RU" sz="2000" b="1" dirty="0">
                <a:solidFill>
                  <a:srgbClr val="1717A9"/>
                </a:solidFill>
                <a:latin typeface="Times New Roman" pitchFamily="18" charset="0"/>
                <a:cs typeface="Times New Roman" pitchFamily="18" charset="0"/>
              </a:rPr>
              <a:t>» города </a:t>
            </a:r>
            <a:r>
              <a:rPr lang="ru-RU" sz="2000" b="1" dirty="0" smtClean="0">
                <a:solidFill>
                  <a:srgbClr val="1717A9"/>
                </a:solidFill>
                <a:latin typeface="Times New Roman" pitchFamily="18" charset="0"/>
                <a:cs typeface="Times New Roman" pitchFamily="18" charset="0"/>
              </a:rPr>
              <a:t>Буинска Буинского </a:t>
            </a:r>
            <a:r>
              <a:rPr lang="ru-RU" sz="2000" b="1" dirty="0">
                <a:solidFill>
                  <a:srgbClr val="1717A9"/>
                </a:solidFill>
                <a:latin typeface="Times New Roman" pitchFamily="18" charset="0"/>
                <a:cs typeface="Times New Roman" pitchFamily="18" charset="0"/>
              </a:rPr>
              <a:t>муниципального района Республики Татарстан»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85" y="5086035"/>
            <a:ext cx="1500198" cy="1500198"/>
          </a:xfrm>
          <a:prstGeom prst="rect">
            <a:avLst/>
          </a:prstGeom>
        </p:spPr>
      </p:pic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380528" y="2204864"/>
            <a:ext cx="8367936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«Инновационная деятельность как </a:t>
            </a:r>
            <a:r>
              <a:rPr kumimoji="0" lang="ru-RU" sz="4000" b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механизм совершенствования</a:t>
            </a:r>
            <a:r>
              <a:rPr kumimoji="0" lang="ru-RU" sz="4000" b="1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форм методической работы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дошкольном учреждении</a:t>
            </a:r>
            <a:r>
              <a:rPr kumimoji="0" lang="ru-RU" sz="4000" b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4000" b="1" u="none" strike="noStrike" cap="none" normalizeH="0" baseline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12360" y="515007"/>
            <a:ext cx="1317719" cy="57650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680012" y="5000636"/>
            <a:ext cx="2763021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/>
            <a:r>
              <a:rPr lang="ru-RU" sz="2000" b="1" dirty="0" smtClean="0">
                <a:solidFill>
                  <a:srgbClr val="1717A9"/>
                </a:solidFill>
                <a:latin typeface="Times New Roman" pitchFamily="18" charset="0"/>
                <a:cs typeface="Times New Roman" pitchFamily="18" charset="0"/>
              </a:rPr>
              <a:t>Заведующий </a:t>
            </a:r>
          </a:p>
          <a:p>
            <a:pPr lvl="0"/>
            <a:r>
              <a:rPr lang="ru-RU" sz="2000" b="1" dirty="0" smtClean="0">
                <a:solidFill>
                  <a:srgbClr val="1717A9"/>
                </a:solidFill>
                <a:latin typeface="Times New Roman" pitchFamily="18" charset="0"/>
                <a:cs typeface="Times New Roman" pitchFamily="18" charset="0"/>
              </a:rPr>
              <a:t>МБДОУ «</a:t>
            </a:r>
            <a:r>
              <a:rPr lang="ru-RU" sz="2000" b="1" dirty="0" err="1" smtClean="0">
                <a:solidFill>
                  <a:srgbClr val="1717A9"/>
                </a:solidFill>
                <a:latin typeface="Times New Roman" pitchFamily="18" charset="0"/>
                <a:cs typeface="Times New Roman" pitchFamily="18" charset="0"/>
              </a:rPr>
              <a:t>Алтынчеч</a:t>
            </a:r>
            <a:r>
              <a:rPr lang="ru-RU" sz="2000" b="1" dirty="0" smtClean="0">
                <a:solidFill>
                  <a:srgbClr val="1717A9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lvl="0"/>
            <a:r>
              <a:rPr lang="ru-RU" sz="2000" b="1" dirty="0" smtClean="0">
                <a:solidFill>
                  <a:srgbClr val="1717A9"/>
                </a:solidFill>
                <a:latin typeface="Times New Roman" pitchFamily="18" charset="0"/>
                <a:cs typeface="Times New Roman" pitchFamily="18" charset="0"/>
              </a:rPr>
              <a:t>Горелова А.А.</a:t>
            </a:r>
            <a:endParaRPr lang="ru-RU" sz="2000" b="1" dirty="0">
              <a:solidFill>
                <a:srgbClr val="1717A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2280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941819"/>
            <a:ext cx="67151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Деловая игра</a:t>
            </a:r>
            <a:endParaRPr lang="ru-RU" sz="4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E:\фото 17-18 г\Пед Собрание\IMG-20180227-WA0019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2976" y="1808352"/>
            <a:ext cx="2428892" cy="440673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E:\фото 17-18 г\Пед Собрание\IMG-20180227-WA0012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-149"/>
          <a:stretch/>
        </p:blipFill>
        <p:spPr bwMode="auto">
          <a:xfrm>
            <a:off x="4357686" y="1857364"/>
            <a:ext cx="3857652" cy="32310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15272" y="5500702"/>
            <a:ext cx="1143008" cy="114300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12360" y="515007"/>
            <a:ext cx="1317719" cy="576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85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35496" y="873294"/>
            <a:ext cx="91440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Банк идей</a:t>
            </a:r>
          </a:p>
          <a:p>
            <a:r>
              <a:rPr lang="ru-RU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Мастер-класс</a:t>
            </a:r>
          </a:p>
          <a:p>
            <a:r>
              <a:rPr lang="ru-RU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Педагогическая мастерская</a:t>
            </a:r>
            <a:endParaRPr lang="ru-RU" sz="4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6" name="Picture 4" descr="E:\фото 17-18 г\Пед Собрание\IMG_20180129_143824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28596" y="3012863"/>
            <a:ext cx="3783364" cy="354692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E:\фото 17-18 г\Пед Собрание\IMG_20180129_143851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714876" y="3088340"/>
            <a:ext cx="4143404" cy="228015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15272" y="5500702"/>
            <a:ext cx="1143008" cy="114300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12360" y="515007"/>
            <a:ext cx="1317719" cy="576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68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36512" y="931367"/>
            <a:ext cx="81625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Союз единомышленников</a:t>
            </a:r>
            <a:endParaRPr lang="ru-RU" sz="4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User\Desktop\Screenshot_20190917-105521.png"/>
          <p:cNvPicPr/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79512" y="1715955"/>
            <a:ext cx="4732638" cy="23762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29256" y="1785926"/>
            <a:ext cx="3357586" cy="235745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15272" y="5500702"/>
            <a:ext cx="1143008" cy="114300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285984" y="4000504"/>
            <a:ext cx="3786214" cy="263653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12360" y="515007"/>
            <a:ext cx="1317719" cy="576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769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Пользователь\Downloads\IMG-20190902-WA002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99066" y="1684844"/>
            <a:ext cx="4187256" cy="230425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857224" y="714357"/>
            <a:ext cx="67151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Квик</a:t>
            </a:r>
            <a:r>
              <a:rPr lang="ru-RU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настройка</a:t>
            </a:r>
            <a:endParaRPr lang="ru-RU" sz="4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596" y="1628800"/>
            <a:ext cx="3985307" cy="253228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15272" y="5000636"/>
            <a:ext cx="1143008" cy="164307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143240" y="4000504"/>
            <a:ext cx="3557703" cy="221457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12360" y="515007"/>
            <a:ext cx="1317719" cy="576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605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-1" y="911622"/>
            <a:ext cx="917378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Республиканский 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семинар </a:t>
            </a: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– практикум 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теме «Математика 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повсюду</a:t>
            </a: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6533" y="2023558"/>
            <a:ext cx="2808312" cy="210623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99978" y="4581128"/>
            <a:ext cx="3453867" cy="207187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4" descr="https://edu.tatar.ru/upload/news/172507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3438" y="2071678"/>
            <a:ext cx="3422836" cy="225596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62235" y="5357826"/>
            <a:ext cx="1143008" cy="1143008"/>
          </a:xfrm>
          <a:prstGeom prst="rect">
            <a:avLst/>
          </a:prstGeom>
        </p:spPr>
      </p:pic>
      <p:pic>
        <p:nvPicPr>
          <p:cNvPr id="1026" name="Picture 2" descr="H:\фото регион семинар\DSCN8729.JP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4293096"/>
            <a:ext cx="3281317" cy="24609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12360" y="515007"/>
            <a:ext cx="1317719" cy="576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714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0" y="1052736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семинар – 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практикум</a:t>
            </a:r>
            <a:b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«Педагогические </a:t>
            </a: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технологии 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основе программы «Мате плюс»</a:t>
            </a:r>
          </a:p>
        </p:txBody>
      </p:sp>
      <p:pic>
        <p:nvPicPr>
          <p:cNvPr id="16" name="Picture 2" descr="C:\Users\Ильнур\Downloads\IMG-20181222-WA002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33648" y="2765270"/>
            <a:ext cx="2857520" cy="214314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:\фото регион семинар\DSCN8755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2622396"/>
            <a:ext cx="3048021" cy="228601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1" name="Picture 3" descr="C:\Users\Пользователь\Downloads\IMG-20190902-WA0020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71736" y="4306706"/>
            <a:ext cx="4215895" cy="232001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00958" y="5357826"/>
            <a:ext cx="1143008" cy="114300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12360" y="515007"/>
            <a:ext cx="1317719" cy="576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057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582591786"/>
              </p:ext>
            </p:extLst>
          </p:nvPr>
        </p:nvGraphicFramePr>
        <p:xfrm>
          <a:off x="467544" y="260648"/>
          <a:ext cx="8676456" cy="6597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6" name="Picture 2" descr="C:\Users\Пользователь\Desktop\2042257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1000108"/>
            <a:ext cx="3467384" cy="175328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Picture 4" descr="C:\Users\Пользователь\Downloads\IMG-20190412-WA0181.jp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43636" y="785794"/>
            <a:ext cx="2592288" cy="321103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9" name="Picture 5" descr="C:\Users\Ильнур\Desktop\1093841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4282" y="3500438"/>
            <a:ext cx="3169906" cy="208823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5" descr="F:\фото\IMG-20180921-WA0007.jpg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72198" y="4357694"/>
            <a:ext cx="2824066" cy="21180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12360" y="44624"/>
            <a:ext cx="1317719" cy="576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973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5435651"/>
            <a:ext cx="78581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ctr">
              <a:spcAft>
                <a:spcPts val="0"/>
              </a:spcAft>
              <a:tabLst>
                <a:tab pos="2969895" algn="ctr"/>
                <a:tab pos="4693920" algn="l"/>
              </a:tabLst>
            </a:pPr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ТВОРЧЕСКИХ ВАМ УСПЕХОВ!</a:t>
            </a:r>
            <a:endParaRPr lang="ru-RU" sz="20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4282" y="142852"/>
            <a:ext cx="1234012" cy="157163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-13921" y="1424965"/>
            <a:ext cx="9144000" cy="353943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spcAft>
                <a:spcPts val="0"/>
              </a:spcAft>
              <a:tabLst>
                <a:tab pos="2969895" algn="ctr"/>
                <a:tab pos="4693920" algn="l"/>
              </a:tabLst>
            </a:pPr>
            <a:r>
              <a:rPr lang="ru-RU" sz="3200" b="1" i="1" dirty="0" smtClean="0">
                <a:ln w="11430"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Человек не может по-настоящему усовершенствоваться,</a:t>
            </a:r>
            <a:br>
              <a:rPr lang="ru-RU" sz="3200" b="1" i="1" dirty="0" smtClean="0">
                <a:ln w="11430"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1" dirty="0" smtClean="0">
                <a:ln w="11430"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если не помогает усовершенствоваться другим.</a:t>
            </a:r>
          </a:p>
          <a:p>
            <a:pPr algn="ctr">
              <a:tabLst>
                <a:tab pos="2969895" algn="ctr"/>
                <a:tab pos="4693920" algn="l"/>
              </a:tabLst>
            </a:pPr>
            <a:r>
              <a:rPr lang="ru-RU" sz="3200" b="1" i="1" dirty="0" smtClean="0">
                <a:ln w="11430"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Творите сами. Как нет детей без воображения, так нет и педагога без творческих порывов.</a:t>
            </a:r>
          </a:p>
          <a:p>
            <a:pPr algn="r">
              <a:tabLst>
                <a:tab pos="2969895" algn="ctr"/>
                <a:tab pos="4693920" algn="l"/>
              </a:tabLst>
            </a:pPr>
            <a:endParaRPr lang="ru-RU" sz="3200" b="1" i="1" dirty="0" smtClean="0">
              <a:ln w="11430">
                <a:solidFill>
                  <a:srgbClr val="C00000"/>
                </a:solidFill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tabLst>
                <a:tab pos="2969895" algn="ctr"/>
                <a:tab pos="4693920" algn="l"/>
              </a:tabLst>
            </a:pPr>
            <a:r>
              <a:rPr lang="ru-RU" sz="3200" b="1" i="1" dirty="0" smtClean="0">
                <a:ln w="11430"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Чарльз Диккенс</a:t>
            </a:r>
            <a:endParaRPr lang="ru-RU" sz="3200" b="1" i="1" dirty="0">
              <a:ln w="11430">
                <a:solidFill>
                  <a:srgbClr val="C00000"/>
                </a:solidFill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6710" y="5214950"/>
            <a:ext cx="1143008" cy="150019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12360" y="515007"/>
            <a:ext cx="1317719" cy="57650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000108"/>
            <a:ext cx="87868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НА ОСНОВАНИИ ПРИКАЗА МО И Н РФ  </a:t>
            </a: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5720" y="1571612"/>
            <a:ext cx="25054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 2016 года – </a:t>
            </a: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этап </a:t>
            </a: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Внедрение </a:t>
            </a:r>
            <a:r>
              <a:rPr lang="ru-RU" sz="1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программы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357554" y="1571612"/>
            <a:ext cx="21505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 2018 года – </a:t>
            </a: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этап </a:t>
            </a: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Успешная реализация </a:t>
            </a:r>
            <a:endParaRPr lang="ru-RU" sz="1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15074" y="1571612"/>
            <a:ext cx="29289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 2018 года-  </a:t>
            </a:r>
          </a:p>
          <a:p>
            <a:pPr algn="ctr"/>
            <a:r>
              <a:rPr lang="ru-RU" sz="16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6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тажировочная</a:t>
            </a:r>
            <a:r>
              <a:rPr lang="ru-RU" sz="1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площадка </a:t>
            </a:r>
            <a:endParaRPr lang="ru-RU" sz="1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 и Н РТ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15074" y="2571744"/>
            <a:ext cx="2428892" cy="3295263"/>
          </a:xfrm>
          <a:prstGeom prst="rect">
            <a:avLst/>
          </a:prstGeom>
          <a:ln w="889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1" name="Picture 2" descr="C:\Users\Ильнур\Desktop\грамоты скан. 2017-18г\свид. инновационная площадка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596" y="2500306"/>
            <a:ext cx="2316373" cy="3489483"/>
          </a:xfrm>
          <a:prstGeom prst="rect">
            <a:avLst/>
          </a:prstGeom>
          <a:ln w="889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57554" y="2571744"/>
            <a:ext cx="2399721" cy="3422765"/>
          </a:xfrm>
          <a:prstGeom prst="rect">
            <a:avLst/>
          </a:prstGeom>
          <a:ln w="889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12360" y="515007"/>
            <a:ext cx="1317719" cy="576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280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7544" y="836712"/>
            <a:ext cx="82089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5994" y="5589240"/>
            <a:ext cx="1318852" cy="116919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12360" y="515007"/>
            <a:ext cx="1317719" cy="57650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5705" y="1097449"/>
            <a:ext cx="906437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pPr lvl="0"/>
            <a:r>
              <a:rPr lang="ru-RU" sz="2400" i="1" dirty="0">
                <a:solidFill>
                  <a:srgbClr val="1717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Вовлечение педагогов в инновационную деятельность </a:t>
            </a:r>
            <a:r>
              <a:rPr lang="ru-RU" sz="2400" i="1" dirty="0" smtClean="0">
                <a:solidFill>
                  <a:srgbClr val="1717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i="1" dirty="0" smtClean="0">
                <a:solidFill>
                  <a:srgbClr val="1717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i="1" smtClean="0">
                <a:solidFill>
                  <a:srgbClr val="1717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 формированию </a:t>
            </a:r>
            <a:r>
              <a:rPr lang="ru-RU" sz="2400" i="1" dirty="0">
                <a:solidFill>
                  <a:srgbClr val="1717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элементарных математических </a:t>
            </a:r>
            <a:r>
              <a:rPr lang="ru-RU" sz="2400" i="1" dirty="0" smtClean="0">
                <a:solidFill>
                  <a:srgbClr val="1717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представлений</a:t>
            </a:r>
            <a:endParaRPr lang="ru-RU" sz="3200" i="1" dirty="0">
              <a:solidFill>
                <a:srgbClr val="1717A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6125" y="2492896"/>
            <a:ext cx="906437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marL="342900" lvl="0" indent="-342900">
              <a:buSzPts val="1000"/>
              <a:buFont typeface="Wingdings" pitchFamily="2" charset="2"/>
              <a:buChar char="v"/>
              <a:tabLst>
                <a:tab pos="457200" algn="l"/>
              </a:tabLst>
            </a:pPr>
            <a:r>
              <a:rPr lang="ru-RU" sz="2400" dirty="0">
                <a:solidFill>
                  <a:srgbClr val="1717A9"/>
                </a:solidFill>
                <a:latin typeface="Times New Roman"/>
                <a:ea typeface="Times New Roman"/>
              </a:rPr>
              <a:t>Повы</a:t>
            </a:r>
            <a:r>
              <a:rPr lang="ru-RU" sz="2400" dirty="0">
                <a:solidFill>
                  <a:srgbClr val="1717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сить уровень профессиональной подготовленности педагогов </a:t>
            </a:r>
            <a:r>
              <a:rPr lang="ru-RU" sz="2400" dirty="0" smtClean="0">
                <a:solidFill>
                  <a:srgbClr val="1717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через </a:t>
            </a:r>
            <a:r>
              <a:rPr lang="ru-RU" sz="2400" dirty="0">
                <a:solidFill>
                  <a:srgbClr val="1717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умение работать в команде, </a:t>
            </a:r>
            <a:r>
              <a:rPr lang="ru-RU" sz="2400" dirty="0" err="1" smtClean="0">
                <a:solidFill>
                  <a:srgbClr val="1717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аргументированно</a:t>
            </a:r>
            <a:r>
              <a:rPr lang="ru-RU" sz="2400" dirty="0" smtClean="0">
                <a:solidFill>
                  <a:srgbClr val="1717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 </a:t>
            </a:r>
            <a:r>
              <a:rPr lang="ru-RU" sz="2400" dirty="0">
                <a:solidFill>
                  <a:srgbClr val="1717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отстаивать свою точку зрения</a:t>
            </a:r>
          </a:p>
          <a:p>
            <a:pPr marL="342900" lvl="0" indent="-342900">
              <a:buSzPts val="1000"/>
              <a:buFont typeface="Wingdings" pitchFamily="2" charset="2"/>
              <a:buChar char="v"/>
              <a:tabLst>
                <a:tab pos="457200" algn="l"/>
              </a:tabLst>
            </a:pPr>
            <a:r>
              <a:rPr lang="ru-RU" sz="2400" dirty="0">
                <a:solidFill>
                  <a:srgbClr val="1717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Выявить затруднения педагогов в работе по ФЭМП </a:t>
            </a:r>
            <a:endParaRPr lang="ru-RU" sz="2400" dirty="0" smtClean="0">
              <a:solidFill>
                <a:srgbClr val="1717A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Times New Roman"/>
            </a:endParaRPr>
          </a:p>
          <a:p>
            <a:pPr marL="342900" lvl="0" indent="-342900">
              <a:buSzPts val="1000"/>
              <a:buFont typeface="Wingdings" pitchFamily="2" charset="2"/>
              <a:buChar char="v"/>
              <a:tabLst>
                <a:tab pos="457200" algn="l"/>
              </a:tabLst>
            </a:pPr>
            <a:r>
              <a:rPr lang="ru-RU" sz="2400" dirty="0" smtClean="0">
                <a:solidFill>
                  <a:srgbClr val="1717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у </a:t>
            </a:r>
            <a:r>
              <a:rPr lang="ru-RU" sz="2400" dirty="0">
                <a:solidFill>
                  <a:srgbClr val="1717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дошкольников</a:t>
            </a:r>
          </a:p>
          <a:p>
            <a:pPr marL="342900" lvl="0" indent="-342900">
              <a:buSzPts val="1000"/>
              <a:buFont typeface="Wingdings" pitchFamily="2" charset="2"/>
              <a:buChar char="v"/>
              <a:tabLst>
                <a:tab pos="457200" algn="l"/>
              </a:tabLst>
            </a:pPr>
            <a:r>
              <a:rPr lang="ru-RU" sz="2400" dirty="0">
                <a:solidFill>
                  <a:srgbClr val="1717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Использование нетрадиционных технологий в работе с педагогами для повышения эффективности профессиональной </a:t>
            </a:r>
            <a:r>
              <a:rPr lang="ru-RU" sz="2400" dirty="0" smtClean="0">
                <a:solidFill>
                  <a:srgbClr val="1717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деятельности через </a:t>
            </a:r>
            <a:r>
              <a:rPr lang="ru-RU" sz="2400" dirty="0">
                <a:solidFill>
                  <a:srgbClr val="1717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творческий поиск</a:t>
            </a:r>
          </a:p>
        </p:txBody>
      </p:sp>
    </p:spTree>
    <p:extLst>
      <p:ext uri="{BB962C8B-B14F-4D97-AF65-F5344CB8AC3E}">
        <p14:creationId xmlns:p14="http://schemas.microsoft.com/office/powerpoint/2010/main" val="249723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5720" y="1857364"/>
            <a:ext cx="4357718" cy="236714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" name="TextBox 13"/>
          <p:cNvSpPr txBox="1"/>
          <p:nvPr/>
        </p:nvSpPr>
        <p:spPr>
          <a:xfrm>
            <a:off x="227770" y="571480"/>
            <a:ext cx="89162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Преемственность</a:t>
            </a:r>
            <a:b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гимназии и детского сада</a:t>
            </a:r>
            <a:endParaRPr lang="ru-RU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5" name="Picture 3" descr="C:\Users\Пользователь\Downloads\IMG-20190913-WA0013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14942" y="1857364"/>
            <a:ext cx="3643338" cy="303395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12360" y="515007"/>
            <a:ext cx="1317719" cy="576502"/>
          </a:xfrm>
          <a:prstGeom prst="rect">
            <a:avLst/>
          </a:prstGeom>
        </p:spPr>
      </p:pic>
      <p:pic>
        <p:nvPicPr>
          <p:cNvPr id="3074" name="Picture 2" descr="C:\Users\Пользователь\Downloads\IMG-20190913-WA0016.jpg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143108" y="3643314"/>
            <a:ext cx="3643338" cy="264393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16056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Рисунок 34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6281" y="372447"/>
            <a:ext cx="1317719" cy="576502"/>
          </a:xfrm>
          <a:prstGeom prst="rect">
            <a:avLst/>
          </a:prstGeom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420368505"/>
              </p:ext>
            </p:extLst>
          </p:nvPr>
        </p:nvGraphicFramePr>
        <p:xfrm>
          <a:off x="179512" y="1628800"/>
          <a:ext cx="8964488" cy="52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8887" y="908720"/>
            <a:ext cx="790190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Формы методической работы </a:t>
            </a:r>
            <a:endParaRPr lang="ru-RU" sz="4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4704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954929"/>
            <a:ext cx="778671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spcBef>
                <a:spcPct val="20000"/>
              </a:spcBef>
            </a:pPr>
            <a:r>
              <a:rPr lang="ru-RU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Педагогический ринг</a:t>
            </a:r>
            <a:endParaRPr lang="ru-RU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15272" y="5500702"/>
            <a:ext cx="1143008" cy="114300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572000" y="2214554"/>
            <a:ext cx="3857652" cy="271464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2976" y="2206504"/>
            <a:ext cx="2928958" cy="276392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12360" y="515007"/>
            <a:ext cx="1317719" cy="576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39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00232" y="428604"/>
            <a:ext cx="471490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Круглый стол </a:t>
            </a:r>
          </a:p>
          <a:p>
            <a:pPr algn="ctr"/>
            <a:r>
              <a:rPr lang="ru-RU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Симпозиум</a:t>
            </a:r>
          </a:p>
          <a:p>
            <a:pPr algn="ctr"/>
            <a:r>
              <a:rPr lang="ru-RU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Дебаты  </a:t>
            </a:r>
            <a:endParaRPr lang="ru-RU" sz="4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5" descr="E:\фото 17-18 г\Пед Собрание\IMG_20180129_143040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28662" y="2714620"/>
            <a:ext cx="2636936" cy="346026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15272" y="5500702"/>
            <a:ext cx="1143008" cy="114300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12360" y="515007"/>
            <a:ext cx="1317719" cy="576502"/>
          </a:xfrm>
          <a:prstGeom prst="rect">
            <a:avLst/>
          </a:prstGeom>
        </p:spPr>
      </p:pic>
      <p:pic>
        <p:nvPicPr>
          <p:cNvPr id="1026" name="Picture 2" descr="C:\Users\ASUS\Desktop\фотки\IMG_20170912_132107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14810" y="3143248"/>
            <a:ext cx="4372005" cy="24288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32624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15616" y="908720"/>
            <a:ext cx="691276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КВН. Что? Где? Когда?</a:t>
            </a:r>
          </a:p>
          <a:p>
            <a:pPr algn="ctr"/>
            <a:r>
              <a:rPr lang="ru-RU" sz="4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Счастливый случай </a:t>
            </a:r>
            <a:endParaRPr lang="ru-RU" sz="44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15272" y="5500702"/>
            <a:ext cx="1143008" cy="114300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00034" y="2714620"/>
            <a:ext cx="3714776" cy="292895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600851" y="2714620"/>
            <a:ext cx="3910691" cy="278608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12360" y="515007"/>
            <a:ext cx="1317719" cy="576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010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2892" y="764704"/>
            <a:ext cx="779525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Педагогические ситуации </a:t>
            </a:r>
            <a:endParaRPr lang="ru-RU" sz="4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1" descr="C:\Users\Пользователь\Downloads\IMG-20190602-WA0005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91132" y="1561210"/>
            <a:ext cx="4373355" cy="321220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 descr="E:\фото 17-18 г\МО ТАТ\IMG-20171017-WA0059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1519875"/>
            <a:ext cx="4001958" cy="277461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2415" y="4571415"/>
            <a:ext cx="6421946" cy="221526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15272" y="5143512"/>
            <a:ext cx="1143008" cy="150019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12360" y="515007"/>
            <a:ext cx="1317719" cy="576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881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2803</TotalTime>
  <Words>245</Words>
  <Application>Microsoft Office PowerPoint</Application>
  <PresentationFormat>Экран (4:3)</PresentationFormat>
  <Paragraphs>58</Paragraphs>
  <Slides>17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Трек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Ильнур</dc:creator>
  <cp:lastModifiedBy>User</cp:lastModifiedBy>
  <cp:revision>256</cp:revision>
  <dcterms:created xsi:type="dcterms:W3CDTF">2019-01-29T18:03:20Z</dcterms:created>
  <dcterms:modified xsi:type="dcterms:W3CDTF">2019-10-01T10:34:18Z</dcterms:modified>
</cp:coreProperties>
</file>