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7" r:id="rId2"/>
    <p:sldId id="258" r:id="rId3"/>
    <p:sldId id="257" r:id="rId4"/>
    <p:sldId id="296" r:id="rId5"/>
    <p:sldId id="301" r:id="rId6"/>
    <p:sldId id="297" r:id="rId7"/>
    <p:sldId id="278" r:id="rId8"/>
    <p:sldId id="293" r:id="rId9"/>
    <p:sldId id="273" r:id="rId10"/>
    <p:sldId id="274" r:id="rId11"/>
    <p:sldId id="300" r:id="rId12"/>
    <p:sldId id="299" r:id="rId13"/>
    <p:sldId id="268" r:id="rId14"/>
    <p:sldId id="267" r:id="rId15"/>
    <p:sldId id="269" r:id="rId16"/>
    <p:sldId id="272" r:id="rId17"/>
    <p:sldId id="295" r:id="rId18"/>
    <p:sldId id="264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900FF"/>
    <a:srgbClr val="00FF00"/>
    <a:srgbClr val="FF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2" d="100"/>
          <a:sy n="82" d="100"/>
        </p:scale>
        <p:origin x="-1818" y="-75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Учителя иностранных языков</c:v>
                </c:pt>
              </c:strCache>
            </c:strRef>
          </c:tx>
          <c:explosion val="3"/>
          <c:dPt>
            <c:idx val="0"/>
            <c:bubble3D val="0"/>
            <c:explosion val="10"/>
            <c:spPr>
              <a:solidFill>
                <a:srgbClr val="9900FF"/>
              </a:solidFill>
            </c:spPr>
          </c:dPt>
          <c:dPt>
            <c:idx val="1"/>
            <c:bubble3D val="0"/>
            <c:explosion val="8"/>
            <c:spPr>
              <a:solidFill>
                <a:srgbClr val="FF6600"/>
              </a:solidFill>
            </c:spPr>
          </c:dPt>
          <c:dPt>
            <c:idx val="2"/>
            <c:bubble3D val="0"/>
            <c:explosion val="4"/>
            <c:spPr>
              <a:solidFill>
                <a:srgbClr val="00FF00"/>
              </a:solidFill>
            </c:spPr>
          </c:dPt>
          <c:dLbls>
            <c:dLbl>
              <c:idx val="0"/>
              <c:layout>
                <c:manualLayout>
                  <c:x val="1.2406313794109072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964275298920981E-2"/>
                  <c:y val="5.680117137501997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561801302614949E-2"/>
                  <c:y val="-7.120606156082143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440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высшая кв.категория</c:v>
                </c:pt>
                <c:pt idx="1">
                  <c:v>первая кв. категория</c:v>
                </c:pt>
                <c:pt idx="2">
                  <c:v>сзд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29</c:v>
                </c:pt>
                <c:pt idx="2">
                  <c:v>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377004957713661"/>
          <c:y val="0.18989306806087461"/>
          <c:w val="0.30697069116360487"/>
          <c:h val="0.6202136429307975"/>
        </c:manualLayout>
      </c:layout>
      <c:overlay val="0"/>
      <c:txPr>
        <a:bodyPr/>
        <a:lstStyle/>
        <a:p>
          <a:pPr>
            <a:defRPr sz="280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ADCD29-F3FA-43ED-B34F-EC97D19A989B}" type="doc">
      <dgm:prSet loTypeId="urn:microsoft.com/office/officeart/2005/8/layout/chevron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8CD5C00-8ADC-47B0-BCF4-7C3073E186E7}">
      <dgm:prSet phldrT="[Текст]" phldr="1" custT="1"/>
      <dgm:spPr/>
      <dgm:t>
        <a:bodyPr/>
        <a:lstStyle/>
        <a:p>
          <a:endParaRPr lang="ru-RU" sz="20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E03EB4-8C4F-4217-B4E3-2D92C6D928F0}" type="parTrans" cxnId="{01D02B3A-D82D-4824-BB58-03138B9288D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7D8B2F-038F-4DD7-AC08-34B5B2C73E9E}" type="sibTrans" cxnId="{01D02B3A-D82D-4824-BB58-03138B9288D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364A01-5A05-49CB-9E66-7C1067879662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Инновационная деятельность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0329F3-BC80-495B-962F-1F803378ECA3}" type="parTrans" cxnId="{544B5061-20EB-432F-87C0-3E81D24E377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339346-92BF-456A-9BA5-7C9B27A22845}" type="sibTrans" cxnId="{544B5061-20EB-432F-87C0-3E81D24E377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3D132C-4B98-4BCC-87B2-2BACF3A80165}">
      <dgm:prSet phldrT="[Текст]" phldr="1" custT="1"/>
      <dgm:spPr/>
      <dgm:t>
        <a:bodyPr/>
        <a:lstStyle/>
        <a:p>
          <a:endParaRPr lang="ru-RU" sz="20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26989D-1293-49E7-BF86-CC9E8DFB9658}" type="parTrans" cxnId="{6B9068AB-3624-4638-AA5D-A3144BB3D387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72382E-5CD1-47EB-9E20-C2C53BD5CB58}" type="sibTrans" cxnId="{6B9068AB-3624-4638-AA5D-A3144BB3D387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28B890-DB74-4471-B1BB-E9DCD08E67F8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Одаренные дети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0AA0D6-73E3-44AF-BE2A-A154913A091A}" type="parTrans" cxnId="{59E4DEDC-F8F8-4854-A31D-E1F17661A082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1C8876-5F72-4D4B-A5A0-EE2B7789B75B}" type="sibTrans" cxnId="{59E4DEDC-F8F8-4854-A31D-E1F17661A082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F795BF-9EA2-4C0A-9F62-4F054BE4F8C3}">
      <dgm:prSet phldrT="[Текст]" phldr="1" custT="1"/>
      <dgm:spPr/>
      <dgm:t>
        <a:bodyPr/>
        <a:lstStyle/>
        <a:p>
          <a:endParaRPr lang="ru-RU" sz="20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E52FE3-2C2D-4553-9A05-95291E2CB836}" type="parTrans" cxnId="{D94C1EE6-9EAD-4E88-8D77-E463E98CC215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8B7F4E-F110-404C-888E-6B06DD49E800}" type="sibTrans" cxnId="{D94C1EE6-9EAD-4E88-8D77-E463E98CC215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098A80-ED5E-4996-B82A-6F29DFC0EB50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Молодые кадры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7E7B84-43EE-46A2-B84F-455FEBDE0873}" type="parTrans" cxnId="{54A2CAE8-5F98-49EC-984A-23E762C0B21E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546C67-7F4E-413E-8ADD-D2609018BC73}" type="sibTrans" cxnId="{54A2CAE8-5F98-49EC-984A-23E762C0B21E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B47114-84F9-4E9B-B98E-6760E09E2E49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85F31F-B4AA-4FAB-A0E6-C9A71E1E05E3}" type="parTrans" cxnId="{702562F6-112D-4F30-B513-0D7D36244937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E31F8C-8EB1-4CE2-9693-5C79D395C77E}" type="sibTrans" cxnId="{702562F6-112D-4F30-B513-0D7D36244937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A24FD1-D9DA-4991-8D3A-15B040C7A351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6017C3-3A1F-40DF-984F-FAAF69FE2A2D}" type="parTrans" cxnId="{2E242506-F01F-4B1E-AADD-5BDEFAD6E7D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543E89-ECDB-4877-84E7-B38702E953E5}" type="sibTrans" cxnId="{2E242506-F01F-4B1E-AADD-5BDEFAD6E7D0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70FB50-F8C5-4124-B55B-1BD5A389462B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Обобщение опыта работы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1F0782-F236-4073-A115-0D1D2788C827}" type="parTrans" cxnId="{638C48F7-8F9D-4894-AF39-E10DDF52242E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28D3E5-2E7C-48A4-A205-09A1D1BBCF4E}" type="sibTrans" cxnId="{638C48F7-8F9D-4894-AF39-E10DDF52242E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AA94C4-59E5-4E55-B43C-2461135BC1E9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F5FDD-ED17-44F3-ABFC-1833F2EE5539}" type="parTrans" cxnId="{4ABB2D26-B862-485C-BCEB-74613EE1CEF1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4C52A9-56E7-4808-AB92-183C86855F2F}" type="sibTrans" cxnId="{4ABB2D26-B862-485C-BCEB-74613EE1CEF1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621C06-D04A-4277-9359-6EFE738ADCE1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EF795F-B9E4-43CB-A4A8-2D860DFBB540}" type="parTrans" cxnId="{7196D5BC-0415-4A39-B9BC-61092410903B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C0FB2A-877E-4595-B24D-27805C27DF48}" type="sibTrans" cxnId="{7196D5BC-0415-4A39-B9BC-61092410903B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FF0DDC-DA02-483A-B314-19E88520D0A6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Творческие группы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0F3569-37F6-48BB-9E8B-D380AD3359FF}" type="parTrans" cxnId="{CB05C751-D9DA-4277-ACA2-70769E4AB69C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A7F250-05E0-41C4-BE2F-1670FFD87138}" type="sibTrans" cxnId="{CB05C751-D9DA-4277-ACA2-70769E4AB69C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B82368-0D31-4535-B5B7-77DC79932F29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Самообразование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2ED8F7-3BBC-40EC-A381-98BE633A8811}" type="parTrans" cxnId="{8A8292D2-9CD6-41D2-895D-69BD9EC193D8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642CDD-D38B-46BD-B2F4-356401B6629D}" type="sibTrans" cxnId="{8A8292D2-9CD6-41D2-895D-69BD9EC193D8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9B0F0C-7018-4EAC-946F-3FE0E4B7930E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Использование ИКТ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7E7A82-080E-4A9F-8960-2888C5FB1B74}" type="parTrans" cxnId="{DE73A91F-4F40-4F7F-98D1-A30D00E7237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223819-9CBC-4C24-AB94-F6D5CB1ADD9E}" type="sibTrans" cxnId="{DE73A91F-4F40-4F7F-98D1-A30D00E7237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F9CFBB-7410-4923-9141-3F3756955674}">
      <dgm:prSet phldrT="[Текст]" custT="1"/>
      <dgm:spPr/>
      <dgm:t>
        <a:bodyPr/>
        <a:lstStyle/>
        <a:p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FB143-C14A-4CF5-9F08-3BBB1F2D4FF4}" type="parTrans" cxnId="{EBED8072-2DB7-4FBB-B667-6D40F84D25F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E09A76-F434-4104-8576-440B11146F71}" type="sibTrans" cxnId="{EBED8072-2DB7-4FBB-B667-6D40F84D25F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D4488B-3AAA-4864-A924-5FBCF002304C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Сотрудничество</a:t>
          </a:r>
          <a:endParaRPr lang="ru-RU" sz="4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18C577-39A3-4ED6-A65C-8B584CBE3C63}" type="sibTrans" cxnId="{1BC4F5CD-65E2-4097-8850-336224868E9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4BF6AE-E9D1-473A-8EC6-706A30158D55}" type="parTrans" cxnId="{1BC4F5CD-65E2-4097-8850-336224868E9D}">
      <dgm:prSet/>
      <dgm:spPr/>
      <dgm:t>
        <a:bodyPr/>
        <a:lstStyle/>
        <a:p>
          <a:endParaRPr lang="ru-RU" sz="28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C7E533-C6C3-4511-A22C-AC652937C805}" type="pres">
      <dgm:prSet presAssocID="{49ADCD29-F3FA-43ED-B34F-EC97D19A989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487F8-9A00-4293-AA7E-83B6B049F40E}" type="pres">
      <dgm:prSet presAssocID="{A8CD5C00-8ADC-47B0-BCF4-7C3073E186E7}" presName="composite" presStyleCnt="0"/>
      <dgm:spPr/>
    </dgm:pt>
    <dgm:pt modelId="{BE9A8040-774D-4DC5-A693-283F6BACFFD9}" type="pres">
      <dgm:prSet presAssocID="{A8CD5C00-8ADC-47B0-BCF4-7C3073E186E7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87E7A-D314-41C0-8B61-94E4C437BE40}" type="pres">
      <dgm:prSet presAssocID="{A8CD5C00-8ADC-47B0-BCF4-7C3073E186E7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02686-FCB5-479E-BDD9-AF2D5FB78B14}" type="pres">
      <dgm:prSet presAssocID="{EF7D8B2F-038F-4DD7-AC08-34B5B2C73E9E}" presName="sp" presStyleCnt="0"/>
      <dgm:spPr/>
    </dgm:pt>
    <dgm:pt modelId="{0CD6DE55-F0CA-4D56-9200-6D326308CC7E}" type="pres">
      <dgm:prSet presAssocID="{223D132C-4B98-4BCC-87B2-2BACF3A80165}" presName="composite" presStyleCnt="0"/>
      <dgm:spPr/>
    </dgm:pt>
    <dgm:pt modelId="{CCA550F4-4846-41A7-BC3A-29A86E461C43}" type="pres">
      <dgm:prSet presAssocID="{223D132C-4B98-4BCC-87B2-2BACF3A80165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FE886-1819-46D8-A31D-A15A4D393F6A}" type="pres">
      <dgm:prSet presAssocID="{223D132C-4B98-4BCC-87B2-2BACF3A80165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1989B-390C-4EF9-AF0D-15C344B2A176}" type="pres">
      <dgm:prSet presAssocID="{B972382E-5CD1-47EB-9E20-C2C53BD5CB58}" presName="sp" presStyleCnt="0"/>
      <dgm:spPr/>
    </dgm:pt>
    <dgm:pt modelId="{78B22C93-5D97-4B76-96D5-8F4123A3CE22}" type="pres">
      <dgm:prSet presAssocID="{2CF795BF-9EA2-4C0A-9F62-4F054BE4F8C3}" presName="composite" presStyleCnt="0"/>
      <dgm:spPr/>
    </dgm:pt>
    <dgm:pt modelId="{B65F7CBD-7F52-4282-A46C-36D1A65DE081}" type="pres">
      <dgm:prSet presAssocID="{2CF795BF-9EA2-4C0A-9F62-4F054BE4F8C3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CB97CD-AE11-483B-8A6D-67379F0E89E4}" type="pres">
      <dgm:prSet presAssocID="{2CF795BF-9EA2-4C0A-9F62-4F054BE4F8C3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AD5B7-0E35-4C4F-9644-568F6369FDAF}" type="pres">
      <dgm:prSet presAssocID="{288B7F4E-F110-404C-888E-6B06DD49E800}" presName="sp" presStyleCnt="0"/>
      <dgm:spPr/>
    </dgm:pt>
    <dgm:pt modelId="{FE445055-C1EA-4551-9DCC-66BA7C0F54F0}" type="pres">
      <dgm:prSet presAssocID="{CCB47114-84F9-4E9B-B98E-6760E09E2E49}" presName="composite" presStyleCnt="0"/>
      <dgm:spPr/>
    </dgm:pt>
    <dgm:pt modelId="{A71180DB-3422-4E9E-BA0C-9BBBB13DC9C7}" type="pres">
      <dgm:prSet presAssocID="{CCB47114-84F9-4E9B-B98E-6760E09E2E49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D19E9-C158-4ECE-BE99-4C8BDEA78C7C}" type="pres">
      <dgm:prSet presAssocID="{CCB47114-84F9-4E9B-B98E-6760E09E2E49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1B6E0-283A-4E45-969B-21984B1B5486}" type="pres">
      <dgm:prSet presAssocID="{83E31F8C-8EB1-4CE2-9693-5C79D395C77E}" presName="sp" presStyleCnt="0"/>
      <dgm:spPr/>
    </dgm:pt>
    <dgm:pt modelId="{22F9EA2D-90BF-4AEF-BBBE-C4755636C6E3}" type="pres">
      <dgm:prSet presAssocID="{82A24FD1-D9DA-4991-8D3A-15B040C7A351}" presName="composite" presStyleCnt="0"/>
      <dgm:spPr/>
    </dgm:pt>
    <dgm:pt modelId="{022F7F39-37DB-40C3-96CD-1611660853F3}" type="pres">
      <dgm:prSet presAssocID="{82A24FD1-D9DA-4991-8D3A-15B040C7A351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4B98E-2EF8-4E04-8758-D5A74D017C18}" type="pres">
      <dgm:prSet presAssocID="{82A24FD1-D9DA-4991-8D3A-15B040C7A351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EE8E9-6684-4881-8C22-881662D18538}" type="pres">
      <dgm:prSet presAssocID="{A8543E89-ECDB-4877-84E7-B38702E953E5}" presName="sp" presStyleCnt="0"/>
      <dgm:spPr/>
    </dgm:pt>
    <dgm:pt modelId="{A69B2CF9-F71D-447E-AAFA-A9D5CB6F232E}" type="pres">
      <dgm:prSet presAssocID="{2AAA94C4-59E5-4E55-B43C-2461135BC1E9}" presName="composite" presStyleCnt="0"/>
      <dgm:spPr/>
    </dgm:pt>
    <dgm:pt modelId="{80D6D128-D103-4271-8027-7718D4644580}" type="pres">
      <dgm:prSet presAssocID="{2AAA94C4-59E5-4E55-B43C-2461135BC1E9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ED33C-5823-4EF1-A145-689B657F86A4}" type="pres">
      <dgm:prSet presAssocID="{2AAA94C4-59E5-4E55-B43C-2461135BC1E9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84B6D-8CF1-4E3A-BCB4-2D5BFCA4C6D4}" type="pres">
      <dgm:prSet presAssocID="{8A4C52A9-56E7-4808-AB92-183C86855F2F}" presName="sp" presStyleCnt="0"/>
      <dgm:spPr/>
    </dgm:pt>
    <dgm:pt modelId="{0BFE77AE-E90C-494B-81B8-C30CCE433AF4}" type="pres">
      <dgm:prSet presAssocID="{24621C06-D04A-4277-9359-6EFE738ADCE1}" presName="composite" presStyleCnt="0"/>
      <dgm:spPr/>
    </dgm:pt>
    <dgm:pt modelId="{A7148A66-6DD4-4598-B89A-9F55DEF60196}" type="pres">
      <dgm:prSet presAssocID="{24621C06-D04A-4277-9359-6EFE738ADCE1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A93CF-6E88-429D-AF9C-F8D5C79F5E01}" type="pres">
      <dgm:prSet presAssocID="{24621C06-D04A-4277-9359-6EFE738ADCE1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734AD7-762F-4F48-85D1-A06677087AB2}" type="pres">
      <dgm:prSet presAssocID="{A6C0FB2A-877E-4595-B24D-27805C27DF48}" presName="sp" presStyleCnt="0"/>
      <dgm:spPr/>
    </dgm:pt>
    <dgm:pt modelId="{1671A635-4A5A-40B2-8C39-588477F988F5}" type="pres">
      <dgm:prSet presAssocID="{72F9CFBB-7410-4923-9141-3F3756955674}" presName="composite" presStyleCnt="0"/>
      <dgm:spPr/>
    </dgm:pt>
    <dgm:pt modelId="{1B452A52-1216-42D1-908E-B1299E316A5C}" type="pres">
      <dgm:prSet presAssocID="{72F9CFBB-7410-4923-9141-3F3756955674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C7F1E-E825-46BA-9500-91C7C9C42C2C}" type="pres">
      <dgm:prSet presAssocID="{72F9CFBB-7410-4923-9141-3F3756955674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BD27B4-2825-4F5C-8ABB-011739570BC2}" type="presOf" srcId="{3828B890-DB74-4471-B1BB-E9DCD08E67F8}" destId="{C9FFE886-1819-46D8-A31D-A15A4D393F6A}" srcOrd="0" destOrd="0" presId="urn:microsoft.com/office/officeart/2005/8/layout/chevron2"/>
    <dgm:cxn modelId="{D94C1EE6-9EAD-4E88-8D77-E463E98CC215}" srcId="{49ADCD29-F3FA-43ED-B34F-EC97D19A989B}" destId="{2CF795BF-9EA2-4C0A-9F62-4F054BE4F8C3}" srcOrd="2" destOrd="0" parTransId="{7AE52FE3-2C2D-4553-9A05-95291E2CB836}" sibTransId="{288B7F4E-F110-404C-888E-6B06DD49E800}"/>
    <dgm:cxn modelId="{EBED8072-2DB7-4FBB-B667-6D40F84D25FD}" srcId="{49ADCD29-F3FA-43ED-B34F-EC97D19A989B}" destId="{72F9CFBB-7410-4923-9141-3F3756955674}" srcOrd="7" destOrd="0" parTransId="{7F8FB143-C14A-4CF5-9F08-3BBB1F2D4FF4}" sibTransId="{1EE09A76-F434-4104-8576-440B11146F71}"/>
    <dgm:cxn modelId="{9AF4A246-2765-4B94-A1E2-36C1AACD9D71}" type="presOf" srcId="{82A24FD1-D9DA-4991-8D3A-15B040C7A351}" destId="{022F7F39-37DB-40C3-96CD-1611660853F3}" srcOrd="0" destOrd="0" presId="urn:microsoft.com/office/officeart/2005/8/layout/chevron2"/>
    <dgm:cxn modelId="{8A8292D2-9CD6-41D2-895D-69BD9EC193D8}" srcId="{24621C06-D04A-4277-9359-6EFE738ADCE1}" destId="{CBB82368-0D31-4535-B5B7-77DC79932F29}" srcOrd="0" destOrd="0" parTransId="{982ED8F7-3BBC-40EC-A381-98BE633A8811}" sibTransId="{A9642CDD-D38B-46BD-B2F4-356401B6629D}"/>
    <dgm:cxn modelId="{447A629F-227C-4A5E-BFDA-742E22A27DEB}" type="presOf" srcId="{2AAA94C4-59E5-4E55-B43C-2461135BC1E9}" destId="{80D6D128-D103-4271-8027-7718D4644580}" srcOrd="0" destOrd="0" presId="urn:microsoft.com/office/officeart/2005/8/layout/chevron2"/>
    <dgm:cxn modelId="{C1EDA636-C72B-4DEF-8705-942D71035525}" type="presOf" srcId="{FED4488B-3AAA-4864-A924-5FBCF002304C}" destId="{7B0ED33C-5823-4EF1-A145-689B657F86A4}" srcOrd="0" destOrd="0" presId="urn:microsoft.com/office/officeart/2005/8/layout/chevron2"/>
    <dgm:cxn modelId="{8E406EA9-8BA4-4EFB-9114-0199F73B40AB}" type="presOf" srcId="{A8CD5C00-8ADC-47B0-BCF4-7C3073E186E7}" destId="{BE9A8040-774D-4DC5-A693-283F6BACFFD9}" srcOrd="0" destOrd="0" presId="urn:microsoft.com/office/officeart/2005/8/layout/chevron2"/>
    <dgm:cxn modelId="{544B5061-20EB-432F-87C0-3E81D24E3770}" srcId="{A8CD5C00-8ADC-47B0-BCF4-7C3073E186E7}" destId="{04364A01-5A05-49CB-9E66-7C1067879662}" srcOrd="0" destOrd="0" parTransId="{BF0329F3-BC80-495B-962F-1F803378ECA3}" sibTransId="{C6339346-92BF-456A-9BA5-7C9B27A22845}"/>
    <dgm:cxn modelId="{30EFC35D-99E4-4A34-A455-D9654D8F4002}" type="presOf" srcId="{24621C06-D04A-4277-9359-6EFE738ADCE1}" destId="{A7148A66-6DD4-4598-B89A-9F55DEF60196}" srcOrd="0" destOrd="0" presId="urn:microsoft.com/office/officeart/2005/8/layout/chevron2"/>
    <dgm:cxn modelId="{4AF6310A-6FA1-48EA-BABC-B635E5CB95F4}" type="presOf" srcId="{CBB82368-0D31-4535-B5B7-77DC79932F29}" destId="{250A93CF-6E88-429D-AF9C-F8D5C79F5E01}" srcOrd="0" destOrd="0" presId="urn:microsoft.com/office/officeart/2005/8/layout/chevron2"/>
    <dgm:cxn modelId="{638C48F7-8F9D-4894-AF39-E10DDF52242E}" srcId="{82A24FD1-D9DA-4991-8D3A-15B040C7A351}" destId="{F770FB50-F8C5-4124-B55B-1BD5A389462B}" srcOrd="0" destOrd="0" parTransId="{E91F0782-F236-4073-A115-0D1D2788C827}" sibTransId="{5C28D3E5-2E7C-48A4-A205-09A1D1BBCF4E}"/>
    <dgm:cxn modelId="{4ABB2D26-B862-485C-BCEB-74613EE1CEF1}" srcId="{49ADCD29-F3FA-43ED-B34F-EC97D19A989B}" destId="{2AAA94C4-59E5-4E55-B43C-2461135BC1E9}" srcOrd="5" destOrd="0" parTransId="{4E1F5FDD-ED17-44F3-ABFC-1833F2EE5539}" sibTransId="{8A4C52A9-56E7-4808-AB92-183C86855F2F}"/>
    <dgm:cxn modelId="{39EEF074-4611-47C2-8ABA-8AEBC961DB5A}" type="presOf" srcId="{49FF0DDC-DA02-483A-B314-19E88520D0A6}" destId="{8F5D19E9-C158-4ECE-BE99-4C8BDEA78C7C}" srcOrd="0" destOrd="0" presId="urn:microsoft.com/office/officeart/2005/8/layout/chevron2"/>
    <dgm:cxn modelId="{6B9068AB-3624-4638-AA5D-A3144BB3D387}" srcId="{49ADCD29-F3FA-43ED-B34F-EC97D19A989B}" destId="{223D132C-4B98-4BCC-87B2-2BACF3A80165}" srcOrd="1" destOrd="0" parTransId="{EF26989D-1293-49E7-BF86-CC9E8DFB9658}" sibTransId="{B972382E-5CD1-47EB-9E20-C2C53BD5CB58}"/>
    <dgm:cxn modelId="{F556574E-4B6A-48F5-BE55-40FC0DD3518B}" type="presOf" srcId="{2CF795BF-9EA2-4C0A-9F62-4F054BE4F8C3}" destId="{B65F7CBD-7F52-4282-A46C-36D1A65DE081}" srcOrd="0" destOrd="0" presId="urn:microsoft.com/office/officeart/2005/8/layout/chevron2"/>
    <dgm:cxn modelId="{1BC4F5CD-65E2-4097-8850-336224868E9D}" srcId="{2AAA94C4-59E5-4E55-B43C-2461135BC1E9}" destId="{FED4488B-3AAA-4864-A924-5FBCF002304C}" srcOrd="0" destOrd="0" parTransId="{694BF6AE-E9D1-473A-8EC6-706A30158D55}" sibTransId="{F518C577-39A3-4ED6-A65C-8B584CBE3C63}"/>
    <dgm:cxn modelId="{C6CA2DEB-4B2A-4BDE-8429-3F80A769F3E7}" type="presOf" srcId="{72F9CFBB-7410-4923-9141-3F3756955674}" destId="{1B452A52-1216-42D1-908E-B1299E316A5C}" srcOrd="0" destOrd="0" presId="urn:microsoft.com/office/officeart/2005/8/layout/chevron2"/>
    <dgm:cxn modelId="{6C0E1AE0-96F5-463F-8C10-C6DF380F656A}" type="presOf" srcId="{CCB47114-84F9-4E9B-B98E-6760E09E2E49}" destId="{A71180DB-3422-4E9E-BA0C-9BBBB13DC9C7}" srcOrd="0" destOrd="0" presId="urn:microsoft.com/office/officeart/2005/8/layout/chevron2"/>
    <dgm:cxn modelId="{02C6DD53-EEA0-481C-91D1-5E726DCC916B}" type="presOf" srcId="{F770FB50-F8C5-4124-B55B-1BD5A389462B}" destId="{76C4B98E-2EF8-4E04-8758-D5A74D017C18}" srcOrd="0" destOrd="0" presId="urn:microsoft.com/office/officeart/2005/8/layout/chevron2"/>
    <dgm:cxn modelId="{59E4DEDC-F8F8-4854-A31D-E1F17661A082}" srcId="{223D132C-4B98-4BCC-87B2-2BACF3A80165}" destId="{3828B890-DB74-4471-B1BB-E9DCD08E67F8}" srcOrd="0" destOrd="0" parTransId="{A30AA0D6-73E3-44AF-BE2A-A154913A091A}" sibTransId="{BD1C8876-5F72-4D4B-A5A0-EE2B7789B75B}"/>
    <dgm:cxn modelId="{34BE12CB-D0F3-44E3-A9FA-157D8AD45058}" type="presOf" srcId="{49ADCD29-F3FA-43ED-B34F-EC97D19A989B}" destId="{74C7E533-C6C3-4511-A22C-AC652937C805}" srcOrd="0" destOrd="0" presId="urn:microsoft.com/office/officeart/2005/8/layout/chevron2"/>
    <dgm:cxn modelId="{54A2CAE8-5F98-49EC-984A-23E762C0B21E}" srcId="{2CF795BF-9EA2-4C0A-9F62-4F054BE4F8C3}" destId="{42098A80-ED5E-4996-B82A-6F29DFC0EB50}" srcOrd="0" destOrd="0" parTransId="{6E7E7B84-43EE-46A2-B84F-455FEBDE0873}" sibTransId="{A5546C67-7F4E-413E-8ADD-D2609018BC73}"/>
    <dgm:cxn modelId="{7196D5BC-0415-4A39-B9BC-61092410903B}" srcId="{49ADCD29-F3FA-43ED-B34F-EC97D19A989B}" destId="{24621C06-D04A-4277-9359-6EFE738ADCE1}" srcOrd="6" destOrd="0" parTransId="{1AEF795F-B9E4-43CB-A4A8-2D860DFBB540}" sibTransId="{A6C0FB2A-877E-4595-B24D-27805C27DF48}"/>
    <dgm:cxn modelId="{CB05C751-D9DA-4277-ACA2-70769E4AB69C}" srcId="{CCB47114-84F9-4E9B-B98E-6760E09E2E49}" destId="{49FF0DDC-DA02-483A-B314-19E88520D0A6}" srcOrd="0" destOrd="0" parTransId="{DD0F3569-37F6-48BB-9E8B-D380AD3359FF}" sibTransId="{F7A7F250-05E0-41C4-BE2F-1670FFD87138}"/>
    <dgm:cxn modelId="{B2157AA0-E25A-4D75-817E-62039EE775DB}" type="presOf" srcId="{04364A01-5A05-49CB-9E66-7C1067879662}" destId="{4F887E7A-D314-41C0-8B61-94E4C437BE40}" srcOrd="0" destOrd="0" presId="urn:microsoft.com/office/officeart/2005/8/layout/chevron2"/>
    <dgm:cxn modelId="{DE73A91F-4F40-4F7F-98D1-A30D00E7237D}" srcId="{72F9CFBB-7410-4923-9141-3F3756955674}" destId="{0A9B0F0C-7018-4EAC-946F-3FE0E4B7930E}" srcOrd="0" destOrd="0" parTransId="{EA7E7A82-080E-4A9F-8960-2888C5FB1B74}" sibTransId="{A6223819-9CBC-4C24-AB94-F6D5CB1ADD9E}"/>
    <dgm:cxn modelId="{702562F6-112D-4F30-B513-0D7D36244937}" srcId="{49ADCD29-F3FA-43ED-B34F-EC97D19A989B}" destId="{CCB47114-84F9-4E9B-B98E-6760E09E2E49}" srcOrd="3" destOrd="0" parTransId="{A985F31F-B4AA-4FAB-A0E6-C9A71E1E05E3}" sibTransId="{83E31F8C-8EB1-4CE2-9693-5C79D395C77E}"/>
    <dgm:cxn modelId="{E840CF0E-D6B5-4E46-9D22-DE6A411389E5}" type="presOf" srcId="{223D132C-4B98-4BCC-87B2-2BACF3A80165}" destId="{CCA550F4-4846-41A7-BC3A-29A86E461C43}" srcOrd="0" destOrd="0" presId="urn:microsoft.com/office/officeart/2005/8/layout/chevron2"/>
    <dgm:cxn modelId="{01D02B3A-D82D-4824-BB58-03138B9288D0}" srcId="{49ADCD29-F3FA-43ED-B34F-EC97D19A989B}" destId="{A8CD5C00-8ADC-47B0-BCF4-7C3073E186E7}" srcOrd="0" destOrd="0" parTransId="{E7E03EB4-8C4F-4217-B4E3-2D92C6D928F0}" sibTransId="{EF7D8B2F-038F-4DD7-AC08-34B5B2C73E9E}"/>
    <dgm:cxn modelId="{C6BC4BBC-1DF5-4561-B4C8-69ADAFCB6FB2}" type="presOf" srcId="{0A9B0F0C-7018-4EAC-946F-3FE0E4B7930E}" destId="{67EC7F1E-E825-46BA-9500-91C7C9C42C2C}" srcOrd="0" destOrd="0" presId="urn:microsoft.com/office/officeart/2005/8/layout/chevron2"/>
    <dgm:cxn modelId="{0184F29A-925D-4466-B065-E8ECAE8ED1C8}" type="presOf" srcId="{42098A80-ED5E-4996-B82A-6F29DFC0EB50}" destId="{77CB97CD-AE11-483B-8A6D-67379F0E89E4}" srcOrd="0" destOrd="0" presId="urn:microsoft.com/office/officeart/2005/8/layout/chevron2"/>
    <dgm:cxn modelId="{2E242506-F01F-4B1E-AADD-5BDEFAD6E7D0}" srcId="{49ADCD29-F3FA-43ED-B34F-EC97D19A989B}" destId="{82A24FD1-D9DA-4991-8D3A-15B040C7A351}" srcOrd="4" destOrd="0" parTransId="{ED6017C3-3A1F-40DF-984F-FAAF69FE2A2D}" sibTransId="{A8543E89-ECDB-4877-84E7-B38702E953E5}"/>
    <dgm:cxn modelId="{687D377E-6A54-4CD4-8BA9-49848167B473}" type="presParOf" srcId="{74C7E533-C6C3-4511-A22C-AC652937C805}" destId="{EF5487F8-9A00-4293-AA7E-83B6B049F40E}" srcOrd="0" destOrd="0" presId="urn:microsoft.com/office/officeart/2005/8/layout/chevron2"/>
    <dgm:cxn modelId="{56DBD532-7413-4A5E-86FC-577E2D0AF9B3}" type="presParOf" srcId="{EF5487F8-9A00-4293-AA7E-83B6B049F40E}" destId="{BE9A8040-774D-4DC5-A693-283F6BACFFD9}" srcOrd="0" destOrd="0" presId="urn:microsoft.com/office/officeart/2005/8/layout/chevron2"/>
    <dgm:cxn modelId="{4F7515BA-8718-44DD-9161-9F92A53B75BA}" type="presParOf" srcId="{EF5487F8-9A00-4293-AA7E-83B6B049F40E}" destId="{4F887E7A-D314-41C0-8B61-94E4C437BE40}" srcOrd="1" destOrd="0" presId="urn:microsoft.com/office/officeart/2005/8/layout/chevron2"/>
    <dgm:cxn modelId="{2EA03C72-47EA-4B3D-85D2-A91CD26DB41F}" type="presParOf" srcId="{74C7E533-C6C3-4511-A22C-AC652937C805}" destId="{C4002686-FCB5-479E-BDD9-AF2D5FB78B14}" srcOrd="1" destOrd="0" presId="urn:microsoft.com/office/officeart/2005/8/layout/chevron2"/>
    <dgm:cxn modelId="{C682DAAA-5773-461C-88AE-768D2044C701}" type="presParOf" srcId="{74C7E533-C6C3-4511-A22C-AC652937C805}" destId="{0CD6DE55-F0CA-4D56-9200-6D326308CC7E}" srcOrd="2" destOrd="0" presId="urn:microsoft.com/office/officeart/2005/8/layout/chevron2"/>
    <dgm:cxn modelId="{4A188B40-86EC-4258-9D8A-966C30452C6A}" type="presParOf" srcId="{0CD6DE55-F0CA-4D56-9200-6D326308CC7E}" destId="{CCA550F4-4846-41A7-BC3A-29A86E461C43}" srcOrd="0" destOrd="0" presId="urn:microsoft.com/office/officeart/2005/8/layout/chevron2"/>
    <dgm:cxn modelId="{CDEB5314-289A-41C6-A44F-1B85390EE901}" type="presParOf" srcId="{0CD6DE55-F0CA-4D56-9200-6D326308CC7E}" destId="{C9FFE886-1819-46D8-A31D-A15A4D393F6A}" srcOrd="1" destOrd="0" presId="urn:microsoft.com/office/officeart/2005/8/layout/chevron2"/>
    <dgm:cxn modelId="{56349F91-F13F-4D8F-8B22-C3EECA3A8A0C}" type="presParOf" srcId="{74C7E533-C6C3-4511-A22C-AC652937C805}" destId="{BE01989B-390C-4EF9-AF0D-15C344B2A176}" srcOrd="3" destOrd="0" presId="urn:microsoft.com/office/officeart/2005/8/layout/chevron2"/>
    <dgm:cxn modelId="{D8D03C65-F6D9-45EE-BDF1-94F53FC7A351}" type="presParOf" srcId="{74C7E533-C6C3-4511-A22C-AC652937C805}" destId="{78B22C93-5D97-4B76-96D5-8F4123A3CE22}" srcOrd="4" destOrd="0" presId="urn:microsoft.com/office/officeart/2005/8/layout/chevron2"/>
    <dgm:cxn modelId="{B160461F-1306-445A-AB51-C6D9BDB2B181}" type="presParOf" srcId="{78B22C93-5D97-4B76-96D5-8F4123A3CE22}" destId="{B65F7CBD-7F52-4282-A46C-36D1A65DE081}" srcOrd="0" destOrd="0" presId="urn:microsoft.com/office/officeart/2005/8/layout/chevron2"/>
    <dgm:cxn modelId="{37A4F521-4674-4C48-B1F5-28BCBD6DAE26}" type="presParOf" srcId="{78B22C93-5D97-4B76-96D5-8F4123A3CE22}" destId="{77CB97CD-AE11-483B-8A6D-67379F0E89E4}" srcOrd="1" destOrd="0" presId="urn:microsoft.com/office/officeart/2005/8/layout/chevron2"/>
    <dgm:cxn modelId="{8647FC09-438F-4082-A2BF-E46E81E721B3}" type="presParOf" srcId="{74C7E533-C6C3-4511-A22C-AC652937C805}" destId="{908AD5B7-0E35-4C4F-9644-568F6369FDAF}" srcOrd="5" destOrd="0" presId="urn:microsoft.com/office/officeart/2005/8/layout/chevron2"/>
    <dgm:cxn modelId="{86EF62B2-4CFA-430F-BEF5-96BBEEA80F87}" type="presParOf" srcId="{74C7E533-C6C3-4511-A22C-AC652937C805}" destId="{FE445055-C1EA-4551-9DCC-66BA7C0F54F0}" srcOrd="6" destOrd="0" presId="urn:microsoft.com/office/officeart/2005/8/layout/chevron2"/>
    <dgm:cxn modelId="{9CDB9F9E-CFBC-40CD-9F2C-23E916E34BF7}" type="presParOf" srcId="{FE445055-C1EA-4551-9DCC-66BA7C0F54F0}" destId="{A71180DB-3422-4E9E-BA0C-9BBBB13DC9C7}" srcOrd="0" destOrd="0" presId="urn:microsoft.com/office/officeart/2005/8/layout/chevron2"/>
    <dgm:cxn modelId="{72F615F6-87DC-4109-B50F-D424724295D8}" type="presParOf" srcId="{FE445055-C1EA-4551-9DCC-66BA7C0F54F0}" destId="{8F5D19E9-C158-4ECE-BE99-4C8BDEA78C7C}" srcOrd="1" destOrd="0" presId="urn:microsoft.com/office/officeart/2005/8/layout/chevron2"/>
    <dgm:cxn modelId="{695C857D-72BC-40B7-B9DD-8271139F8A18}" type="presParOf" srcId="{74C7E533-C6C3-4511-A22C-AC652937C805}" destId="{D231B6E0-283A-4E45-969B-21984B1B5486}" srcOrd="7" destOrd="0" presId="urn:microsoft.com/office/officeart/2005/8/layout/chevron2"/>
    <dgm:cxn modelId="{74D9F488-3254-429E-BC70-57D092550F20}" type="presParOf" srcId="{74C7E533-C6C3-4511-A22C-AC652937C805}" destId="{22F9EA2D-90BF-4AEF-BBBE-C4755636C6E3}" srcOrd="8" destOrd="0" presId="urn:microsoft.com/office/officeart/2005/8/layout/chevron2"/>
    <dgm:cxn modelId="{7B666258-56D6-463C-9F5A-EE0FEECCE83E}" type="presParOf" srcId="{22F9EA2D-90BF-4AEF-BBBE-C4755636C6E3}" destId="{022F7F39-37DB-40C3-96CD-1611660853F3}" srcOrd="0" destOrd="0" presId="urn:microsoft.com/office/officeart/2005/8/layout/chevron2"/>
    <dgm:cxn modelId="{DEBCEF18-2ED2-4495-BDF3-A019135FE9D8}" type="presParOf" srcId="{22F9EA2D-90BF-4AEF-BBBE-C4755636C6E3}" destId="{76C4B98E-2EF8-4E04-8758-D5A74D017C18}" srcOrd="1" destOrd="0" presId="urn:microsoft.com/office/officeart/2005/8/layout/chevron2"/>
    <dgm:cxn modelId="{0178434E-FA3E-442B-9D61-529C37C8B7AA}" type="presParOf" srcId="{74C7E533-C6C3-4511-A22C-AC652937C805}" destId="{C63EE8E9-6684-4881-8C22-881662D18538}" srcOrd="9" destOrd="0" presId="urn:microsoft.com/office/officeart/2005/8/layout/chevron2"/>
    <dgm:cxn modelId="{137D18D3-9D80-4F63-92B9-CD3DF111758C}" type="presParOf" srcId="{74C7E533-C6C3-4511-A22C-AC652937C805}" destId="{A69B2CF9-F71D-447E-AAFA-A9D5CB6F232E}" srcOrd="10" destOrd="0" presId="urn:microsoft.com/office/officeart/2005/8/layout/chevron2"/>
    <dgm:cxn modelId="{73A6F188-9646-4EFF-9D59-9657A8B87B2A}" type="presParOf" srcId="{A69B2CF9-F71D-447E-AAFA-A9D5CB6F232E}" destId="{80D6D128-D103-4271-8027-7718D4644580}" srcOrd="0" destOrd="0" presId="urn:microsoft.com/office/officeart/2005/8/layout/chevron2"/>
    <dgm:cxn modelId="{7477DE6E-8684-444E-932B-342AA35BEBD1}" type="presParOf" srcId="{A69B2CF9-F71D-447E-AAFA-A9D5CB6F232E}" destId="{7B0ED33C-5823-4EF1-A145-689B657F86A4}" srcOrd="1" destOrd="0" presId="urn:microsoft.com/office/officeart/2005/8/layout/chevron2"/>
    <dgm:cxn modelId="{536D9866-CFDE-43AF-B2D3-31D9E79F56FE}" type="presParOf" srcId="{74C7E533-C6C3-4511-A22C-AC652937C805}" destId="{D1784B6D-8CF1-4E3A-BCB4-2D5BFCA4C6D4}" srcOrd="11" destOrd="0" presId="urn:microsoft.com/office/officeart/2005/8/layout/chevron2"/>
    <dgm:cxn modelId="{AD9C7DD9-9139-41E8-B6FC-CACE13EBEFE8}" type="presParOf" srcId="{74C7E533-C6C3-4511-A22C-AC652937C805}" destId="{0BFE77AE-E90C-494B-81B8-C30CCE433AF4}" srcOrd="12" destOrd="0" presId="urn:microsoft.com/office/officeart/2005/8/layout/chevron2"/>
    <dgm:cxn modelId="{1EFDE5D5-47AB-4972-9540-A570BE627DCD}" type="presParOf" srcId="{0BFE77AE-E90C-494B-81B8-C30CCE433AF4}" destId="{A7148A66-6DD4-4598-B89A-9F55DEF60196}" srcOrd="0" destOrd="0" presId="urn:microsoft.com/office/officeart/2005/8/layout/chevron2"/>
    <dgm:cxn modelId="{804F6F29-10C6-45D6-A5C2-39EED7113032}" type="presParOf" srcId="{0BFE77AE-E90C-494B-81B8-C30CCE433AF4}" destId="{250A93CF-6E88-429D-AF9C-F8D5C79F5E01}" srcOrd="1" destOrd="0" presId="urn:microsoft.com/office/officeart/2005/8/layout/chevron2"/>
    <dgm:cxn modelId="{F20A95C5-131F-4569-B1F8-2815019862DE}" type="presParOf" srcId="{74C7E533-C6C3-4511-A22C-AC652937C805}" destId="{50734AD7-762F-4F48-85D1-A06677087AB2}" srcOrd="13" destOrd="0" presId="urn:microsoft.com/office/officeart/2005/8/layout/chevron2"/>
    <dgm:cxn modelId="{8BF6E30E-1F06-4C52-ABAF-834215D199FE}" type="presParOf" srcId="{74C7E533-C6C3-4511-A22C-AC652937C805}" destId="{1671A635-4A5A-40B2-8C39-588477F988F5}" srcOrd="14" destOrd="0" presId="urn:microsoft.com/office/officeart/2005/8/layout/chevron2"/>
    <dgm:cxn modelId="{C7DB52EC-B550-4C13-A128-D3966B822DBB}" type="presParOf" srcId="{1671A635-4A5A-40B2-8C39-588477F988F5}" destId="{1B452A52-1216-42D1-908E-B1299E316A5C}" srcOrd="0" destOrd="0" presId="urn:microsoft.com/office/officeart/2005/8/layout/chevron2"/>
    <dgm:cxn modelId="{D9179E26-297B-46D8-9BE9-E471FFF0F1B3}" type="presParOf" srcId="{1671A635-4A5A-40B2-8C39-588477F988F5}" destId="{67EC7F1E-E825-46BA-9500-91C7C9C42C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D4C13D-D12E-4FE5-8A37-68AA557AF28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30E1F71-F03B-4162-B5EC-05E22DCFA5E6}">
      <dgm:prSet phldrT="[Текст]" custT="1"/>
      <dgm:spPr/>
      <dgm:t>
        <a:bodyPr/>
        <a:lstStyle/>
        <a:p>
          <a:r>
            <a: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Конкурс мастер – классов учителей иностранных языков «Учить и учиться»</a:t>
          </a:r>
          <a:endParaRPr lang="ru-RU" sz="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CC3827-D437-4616-9D80-8C061884C208}" type="parTrans" cxnId="{0E815465-2743-4BB3-97BF-A61B620E75C1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7A81BB-6D4C-437E-BC40-3440967CF945}" type="sibTrans" cxnId="{0E815465-2743-4BB3-97BF-A61B620E75C1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7D2B0-F9DA-43CE-B6D8-3F43DD7F68CF}">
      <dgm:prSet phldrT="[Текст]" custT="1"/>
      <dgm:spPr/>
      <dgm:t>
        <a:bodyPr/>
        <a:lstStyle/>
        <a:p>
          <a:pPr rtl="0"/>
          <a:r>
            <a:rPr kumimoji="0" lang="ru-RU" sz="700" b="1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Фестиваль открытых уроков молодых специалистов </a:t>
          </a:r>
          <a:r>
            <a:rPr kumimoji="0" lang="ru-RU" sz="700" b="1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700" b="1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Методический калейдоскоп</a:t>
          </a:r>
          <a:r>
            <a:rPr kumimoji="0" lang="ru-RU" sz="700" b="1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700" b="1" i="0" u="none" strike="noStrike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endParaRPr lang="ru-RU" sz="7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02104D-4995-4C61-995E-F35196725AFE}" type="parTrans" cxnId="{D46371BF-82DD-4441-B2BE-DEF1F82430E5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1F88F-A0E0-4D94-A6D1-E399B9486F53}" type="sibTrans" cxnId="{D46371BF-82DD-4441-B2BE-DEF1F82430E5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BC2D96-1C19-487F-BC88-BA752D90F2B7}">
      <dgm:prSet phldrT="[Текст]" custT="1"/>
      <dgm:spPr/>
      <dgm:t>
        <a:bodyPr/>
        <a:lstStyle/>
        <a:p>
          <a:r>
            <a:rPr lang="ru-RU" sz="7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Конкурс методических разработок уроков и внеурочных занятий «Работаем по ФГОС»</a:t>
          </a:r>
          <a:endParaRPr lang="ru-RU" sz="7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FE63E5-7D7B-4095-AAB6-252A6BC77144}" type="sibTrans" cxnId="{F5A73AF1-1250-4A9D-8A22-EEB15C68142F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3C5186-523C-419C-89C4-75BC1F336DFE}" type="parTrans" cxnId="{F5A73AF1-1250-4A9D-8A22-EEB15C68142F}">
      <dgm:prSet/>
      <dgm:spPr/>
      <dgm:t>
        <a:bodyPr/>
        <a:lstStyle/>
        <a:p>
          <a:endParaRPr lang="ru-RU" sz="6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C52863-C2B9-41BF-BE5D-477EB8A60210}">
      <dgm:prSet phldrT="[Текст]" custT="1"/>
      <dgm:spPr/>
      <dgm:t>
        <a:bodyPr/>
        <a:lstStyle/>
        <a:p>
          <a:pPr rtl="0"/>
          <a:r>
            <a: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Конкурс «Педагогический проект»</a:t>
          </a:r>
          <a:endParaRPr lang="ru-RU" sz="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0B57D-6680-4A30-8BDD-9938DD3A21D8}" type="parTrans" cxnId="{C0AD41F4-8515-485E-BE23-A3136697FDE9}">
      <dgm:prSet/>
      <dgm:spPr/>
      <dgm:t>
        <a:bodyPr/>
        <a:lstStyle/>
        <a:p>
          <a:endParaRPr lang="ru-RU" sz="900"/>
        </a:p>
      </dgm:t>
    </dgm:pt>
    <dgm:pt modelId="{48701C0B-DB1A-4912-9548-C9370F3B065D}" type="sibTrans" cxnId="{C0AD41F4-8515-485E-BE23-A3136697FDE9}">
      <dgm:prSet/>
      <dgm:spPr/>
      <dgm:t>
        <a:bodyPr/>
        <a:lstStyle/>
        <a:p>
          <a:endParaRPr lang="ru-RU" sz="900"/>
        </a:p>
      </dgm:t>
    </dgm:pt>
    <dgm:pt modelId="{6B8FD8FE-4513-4CB4-A2BC-E5134DC91EDA}">
      <dgm:prSet phldrT="[Текст]" custT="1"/>
      <dgm:spPr/>
      <dgm:t>
        <a:bodyPr/>
        <a:lstStyle/>
        <a:p>
          <a:pPr rtl="0"/>
          <a:r>
            <a: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Конкурс на лучший рассказ или стихотворение на английском языке «Литературное творчество»</a:t>
          </a:r>
          <a:endParaRPr lang="ru-RU" sz="8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9D39B9-0A48-4916-8F99-03EFAC254A37}" type="parTrans" cxnId="{79071D53-02DD-4CB1-BF29-1ECA0794D56D}">
      <dgm:prSet/>
      <dgm:spPr/>
      <dgm:t>
        <a:bodyPr/>
        <a:lstStyle/>
        <a:p>
          <a:endParaRPr lang="ru-RU" sz="900"/>
        </a:p>
      </dgm:t>
    </dgm:pt>
    <dgm:pt modelId="{20EC7811-2349-49F9-9005-DDCCF824C704}" type="sibTrans" cxnId="{79071D53-02DD-4CB1-BF29-1ECA0794D56D}">
      <dgm:prSet/>
      <dgm:spPr/>
      <dgm:t>
        <a:bodyPr/>
        <a:lstStyle/>
        <a:p>
          <a:endParaRPr lang="ru-RU" sz="900"/>
        </a:p>
      </dgm:t>
    </dgm:pt>
    <dgm:pt modelId="{75873DC2-446B-4D78-8871-95155CECD13F}" type="pres">
      <dgm:prSet presAssocID="{A8D4C13D-D12E-4FE5-8A37-68AA557AF28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E5E43DD-8B44-4D25-A135-7E936FB87256}" type="pres">
      <dgm:prSet presAssocID="{CABC2D96-1C19-487F-BC88-BA752D90F2B7}" presName="Accent1" presStyleCnt="0"/>
      <dgm:spPr/>
    </dgm:pt>
    <dgm:pt modelId="{F073A595-3BDC-4A76-8DD9-C32892D660B5}" type="pres">
      <dgm:prSet presAssocID="{CABC2D96-1C19-487F-BC88-BA752D90F2B7}" presName="Accent" presStyleLbl="node1" presStyleIdx="0" presStyleCnt="5"/>
      <dgm:spPr/>
    </dgm:pt>
    <dgm:pt modelId="{44BFE502-A482-4C05-9DA1-A9AC5A99C168}" type="pres">
      <dgm:prSet presAssocID="{CABC2D96-1C19-487F-BC88-BA752D90F2B7}" presName="Parent1" presStyleLbl="revTx" presStyleIdx="0" presStyleCnt="5" custScaleY="226797" custLinFactNeighborX="-869" custLinFactNeighborY="-1563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98ADD5-3CDF-4F7A-A579-EA81F37D0077}" type="pres">
      <dgm:prSet presAssocID="{430E1F71-F03B-4162-B5EC-05E22DCFA5E6}" presName="Accent2" presStyleCnt="0"/>
      <dgm:spPr/>
    </dgm:pt>
    <dgm:pt modelId="{A01BEC59-B671-4123-A77D-58808E105646}" type="pres">
      <dgm:prSet presAssocID="{430E1F71-F03B-4162-B5EC-05E22DCFA5E6}" presName="Accent" presStyleLbl="node1" presStyleIdx="1" presStyleCnt="5"/>
      <dgm:spPr/>
    </dgm:pt>
    <dgm:pt modelId="{1A366687-B354-417F-8451-D8A47E552874}" type="pres">
      <dgm:prSet presAssocID="{430E1F71-F03B-4162-B5EC-05E22DCFA5E6}" presName="Parent2" presStyleLbl="revTx" presStyleIdx="1" presStyleCnt="5" custScaleY="1641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D487E-85D5-429A-89EF-62CA17BB9F42}" type="pres">
      <dgm:prSet presAssocID="{2A37D2B0-F9DA-43CE-B6D8-3F43DD7F68CF}" presName="Accent3" presStyleCnt="0"/>
      <dgm:spPr/>
    </dgm:pt>
    <dgm:pt modelId="{0C96AA45-0633-4395-BE95-578AA9C841D2}" type="pres">
      <dgm:prSet presAssocID="{2A37D2B0-F9DA-43CE-B6D8-3F43DD7F68CF}" presName="Accent" presStyleLbl="node1" presStyleIdx="2" presStyleCnt="5"/>
      <dgm:spPr/>
    </dgm:pt>
    <dgm:pt modelId="{5E4CFB3A-DBC0-4C27-BFD8-726B5C96DC71}" type="pres">
      <dgm:prSet presAssocID="{2A37D2B0-F9DA-43CE-B6D8-3F43DD7F68CF}" presName="Parent3" presStyleLbl="revTx" presStyleIdx="2" presStyleCnt="5" custScaleY="213929" custLinFactNeighborX="-869" custLinFactNeighborY="-173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A7AC6-D1DB-472B-B4F2-15A22FEE1DBB}" type="pres">
      <dgm:prSet presAssocID="{13C52863-C2B9-41BF-BE5D-477EB8A60210}" presName="Accent4" presStyleCnt="0"/>
      <dgm:spPr/>
    </dgm:pt>
    <dgm:pt modelId="{323CD28B-7384-4693-8DF6-F6EF0C65DC1D}" type="pres">
      <dgm:prSet presAssocID="{13C52863-C2B9-41BF-BE5D-477EB8A60210}" presName="Accent" presStyleLbl="node1" presStyleIdx="3" presStyleCnt="5"/>
      <dgm:spPr/>
    </dgm:pt>
    <dgm:pt modelId="{532A02A3-85FD-45FC-8794-8C4831596736}" type="pres">
      <dgm:prSet presAssocID="{13C52863-C2B9-41BF-BE5D-477EB8A60210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C07C5E-AAAB-48D4-B042-A4E35E7B53A9}" type="pres">
      <dgm:prSet presAssocID="{6B8FD8FE-4513-4CB4-A2BC-E5134DC91EDA}" presName="Accent5" presStyleCnt="0"/>
      <dgm:spPr/>
    </dgm:pt>
    <dgm:pt modelId="{9129C666-85E7-47CF-A620-C347449234B7}" type="pres">
      <dgm:prSet presAssocID="{6B8FD8FE-4513-4CB4-A2BC-E5134DC91EDA}" presName="Accent" presStyleLbl="node1" presStyleIdx="4" presStyleCnt="5"/>
      <dgm:spPr/>
    </dgm:pt>
    <dgm:pt modelId="{4EFA833D-E7E1-4DDC-B02A-BBBFBF8233C9}" type="pres">
      <dgm:prSet presAssocID="{6B8FD8FE-4513-4CB4-A2BC-E5134DC91EDA}" presName="Parent5" presStyleLbl="revTx" presStyleIdx="4" presStyleCnt="5" custScaleX="114407" custScaleY="276063" custLinFactNeighborY="-101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AD41F4-8515-485E-BE23-A3136697FDE9}" srcId="{A8D4C13D-D12E-4FE5-8A37-68AA557AF28F}" destId="{13C52863-C2B9-41BF-BE5D-477EB8A60210}" srcOrd="3" destOrd="0" parTransId="{31D0B57D-6680-4A30-8BDD-9938DD3A21D8}" sibTransId="{48701C0B-DB1A-4912-9548-C9370F3B065D}"/>
    <dgm:cxn modelId="{DF630C26-9AE1-4C93-B332-D7EA4FC874AE}" type="presOf" srcId="{A8D4C13D-D12E-4FE5-8A37-68AA557AF28F}" destId="{75873DC2-446B-4D78-8871-95155CECD13F}" srcOrd="0" destOrd="0" presId="urn:microsoft.com/office/officeart/2009/layout/CircleArrowProcess"/>
    <dgm:cxn modelId="{FE90B235-2B6F-4242-88AA-D1FC599B4550}" type="presOf" srcId="{13C52863-C2B9-41BF-BE5D-477EB8A60210}" destId="{532A02A3-85FD-45FC-8794-8C4831596736}" srcOrd="0" destOrd="0" presId="urn:microsoft.com/office/officeart/2009/layout/CircleArrowProcess"/>
    <dgm:cxn modelId="{5C013193-E7F0-4A5D-9F7D-4C53091ECC9A}" type="presOf" srcId="{2A37D2B0-F9DA-43CE-B6D8-3F43DD7F68CF}" destId="{5E4CFB3A-DBC0-4C27-BFD8-726B5C96DC71}" srcOrd="0" destOrd="0" presId="urn:microsoft.com/office/officeart/2009/layout/CircleArrowProcess"/>
    <dgm:cxn modelId="{2AC47C44-F415-4F88-86C1-E523DC6F8182}" type="presOf" srcId="{CABC2D96-1C19-487F-BC88-BA752D90F2B7}" destId="{44BFE502-A482-4C05-9DA1-A9AC5A99C168}" srcOrd="0" destOrd="0" presId="urn:microsoft.com/office/officeart/2009/layout/CircleArrowProcess"/>
    <dgm:cxn modelId="{BDA2E6DB-671A-4E86-9967-33439D7737DC}" type="presOf" srcId="{430E1F71-F03B-4162-B5EC-05E22DCFA5E6}" destId="{1A366687-B354-417F-8451-D8A47E552874}" srcOrd="0" destOrd="0" presId="urn:microsoft.com/office/officeart/2009/layout/CircleArrowProcess"/>
    <dgm:cxn modelId="{558C7A7B-4221-4BBB-B8DD-4E2F2E850679}" type="presOf" srcId="{6B8FD8FE-4513-4CB4-A2BC-E5134DC91EDA}" destId="{4EFA833D-E7E1-4DDC-B02A-BBBFBF8233C9}" srcOrd="0" destOrd="0" presId="urn:microsoft.com/office/officeart/2009/layout/CircleArrowProcess"/>
    <dgm:cxn modelId="{79071D53-02DD-4CB1-BF29-1ECA0794D56D}" srcId="{A8D4C13D-D12E-4FE5-8A37-68AA557AF28F}" destId="{6B8FD8FE-4513-4CB4-A2BC-E5134DC91EDA}" srcOrd="4" destOrd="0" parTransId="{E39D39B9-0A48-4916-8F99-03EFAC254A37}" sibTransId="{20EC7811-2349-49F9-9005-DDCCF824C704}"/>
    <dgm:cxn modelId="{0E815465-2743-4BB3-97BF-A61B620E75C1}" srcId="{A8D4C13D-D12E-4FE5-8A37-68AA557AF28F}" destId="{430E1F71-F03B-4162-B5EC-05E22DCFA5E6}" srcOrd="1" destOrd="0" parTransId="{14CC3827-D437-4616-9D80-8C061884C208}" sibTransId="{F87A81BB-6D4C-437E-BC40-3440967CF945}"/>
    <dgm:cxn modelId="{F5A73AF1-1250-4A9D-8A22-EEB15C68142F}" srcId="{A8D4C13D-D12E-4FE5-8A37-68AA557AF28F}" destId="{CABC2D96-1C19-487F-BC88-BA752D90F2B7}" srcOrd="0" destOrd="0" parTransId="{763C5186-523C-419C-89C4-75BC1F336DFE}" sibTransId="{FCFE63E5-7D7B-4095-AAB6-252A6BC77144}"/>
    <dgm:cxn modelId="{D46371BF-82DD-4441-B2BE-DEF1F82430E5}" srcId="{A8D4C13D-D12E-4FE5-8A37-68AA557AF28F}" destId="{2A37D2B0-F9DA-43CE-B6D8-3F43DD7F68CF}" srcOrd="2" destOrd="0" parTransId="{2B02104D-4995-4C61-995E-F35196725AFE}" sibTransId="{EAD1F88F-A0E0-4D94-A6D1-E399B9486F53}"/>
    <dgm:cxn modelId="{749FDD08-E12A-4A0B-A079-3927354552B6}" type="presParOf" srcId="{75873DC2-446B-4D78-8871-95155CECD13F}" destId="{CE5E43DD-8B44-4D25-A135-7E936FB87256}" srcOrd="0" destOrd="0" presId="urn:microsoft.com/office/officeart/2009/layout/CircleArrowProcess"/>
    <dgm:cxn modelId="{3F4C794B-ACAD-4893-9299-8D779248BA20}" type="presParOf" srcId="{CE5E43DD-8B44-4D25-A135-7E936FB87256}" destId="{F073A595-3BDC-4A76-8DD9-C32892D660B5}" srcOrd="0" destOrd="0" presId="urn:microsoft.com/office/officeart/2009/layout/CircleArrowProcess"/>
    <dgm:cxn modelId="{DDE4AF40-B470-46D1-AB96-0641DDA4E4E4}" type="presParOf" srcId="{75873DC2-446B-4D78-8871-95155CECD13F}" destId="{44BFE502-A482-4C05-9DA1-A9AC5A99C168}" srcOrd="1" destOrd="0" presId="urn:microsoft.com/office/officeart/2009/layout/CircleArrowProcess"/>
    <dgm:cxn modelId="{F76542F2-D93F-4E08-8C0D-956834A6D8F7}" type="presParOf" srcId="{75873DC2-446B-4D78-8871-95155CECD13F}" destId="{7D98ADD5-3CDF-4F7A-A579-EA81F37D0077}" srcOrd="2" destOrd="0" presId="urn:microsoft.com/office/officeart/2009/layout/CircleArrowProcess"/>
    <dgm:cxn modelId="{C0FD9741-8295-4527-88B0-895360504A60}" type="presParOf" srcId="{7D98ADD5-3CDF-4F7A-A579-EA81F37D0077}" destId="{A01BEC59-B671-4123-A77D-58808E105646}" srcOrd="0" destOrd="0" presId="urn:microsoft.com/office/officeart/2009/layout/CircleArrowProcess"/>
    <dgm:cxn modelId="{D6539973-47F1-4774-AC18-11DD5ADAFE82}" type="presParOf" srcId="{75873DC2-446B-4D78-8871-95155CECD13F}" destId="{1A366687-B354-417F-8451-D8A47E552874}" srcOrd="3" destOrd="0" presId="urn:microsoft.com/office/officeart/2009/layout/CircleArrowProcess"/>
    <dgm:cxn modelId="{DC39C5A2-2AD5-4668-8783-5B257FC509C4}" type="presParOf" srcId="{75873DC2-446B-4D78-8871-95155CECD13F}" destId="{363D487E-85D5-429A-89EF-62CA17BB9F42}" srcOrd="4" destOrd="0" presId="urn:microsoft.com/office/officeart/2009/layout/CircleArrowProcess"/>
    <dgm:cxn modelId="{2345E80F-4B3A-4B3F-84B1-09F8CAD433A6}" type="presParOf" srcId="{363D487E-85D5-429A-89EF-62CA17BB9F42}" destId="{0C96AA45-0633-4395-BE95-578AA9C841D2}" srcOrd="0" destOrd="0" presId="urn:microsoft.com/office/officeart/2009/layout/CircleArrowProcess"/>
    <dgm:cxn modelId="{7EF00C6F-36AB-4AC5-8C31-463C419C1657}" type="presParOf" srcId="{75873DC2-446B-4D78-8871-95155CECD13F}" destId="{5E4CFB3A-DBC0-4C27-BFD8-726B5C96DC71}" srcOrd="5" destOrd="0" presId="urn:microsoft.com/office/officeart/2009/layout/CircleArrowProcess"/>
    <dgm:cxn modelId="{9DD1E5CD-D56E-4936-8C1A-A66679AE2895}" type="presParOf" srcId="{75873DC2-446B-4D78-8871-95155CECD13F}" destId="{AAEA7AC6-D1DB-472B-B4F2-15A22FEE1DBB}" srcOrd="6" destOrd="0" presId="urn:microsoft.com/office/officeart/2009/layout/CircleArrowProcess"/>
    <dgm:cxn modelId="{6C57B7DA-0343-4644-9976-29693D658830}" type="presParOf" srcId="{AAEA7AC6-D1DB-472B-B4F2-15A22FEE1DBB}" destId="{323CD28B-7384-4693-8DF6-F6EF0C65DC1D}" srcOrd="0" destOrd="0" presId="urn:microsoft.com/office/officeart/2009/layout/CircleArrowProcess"/>
    <dgm:cxn modelId="{C219358F-B6ED-415F-9143-590F76CD08D9}" type="presParOf" srcId="{75873DC2-446B-4D78-8871-95155CECD13F}" destId="{532A02A3-85FD-45FC-8794-8C4831596736}" srcOrd="7" destOrd="0" presId="urn:microsoft.com/office/officeart/2009/layout/CircleArrowProcess"/>
    <dgm:cxn modelId="{ADA9F8F2-7DEB-439D-845A-4087ED31E34C}" type="presParOf" srcId="{75873DC2-446B-4D78-8871-95155CECD13F}" destId="{E8C07C5E-AAAB-48D4-B042-A4E35E7B53A9}" srcOrd="8" destOrd="0" presId="urn:microsoft.com/office/officeart/2009/layout/CircleArrowProcess"/>
    <dgm:cxn modelId="{CDAB6587-2541-4382-ABDA-8C0A533AC7E7}" type="presParOf" srcId="{E8C07C5E-AAAB-48D4-B042-A4E35E7B53A9}" destId="{9129C666-85E7-47CF-A620-C347449234B7}" srcOrd="0" destOrd="0" presId="urn:microsoft.com/office/officeart/2009/layout/CircleArrowProcess"/>
    <dgm:cxn modelId="{1403C4C5-6E2F-4F71-A733-FE72AD47C270}" type="presParOf" srcId="{75873DC2-446B-4D78-8871-95155CECD13F}" destId="{4EFA833D-E7E1-4DDC-B02A-BBBFBF8233C9}" srcOrd="9" destOrd="0" presId="urn:microsoft.com/office/officeart/2009/layout/CircleArrow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A8040-774D-4DC5-A693-283F6BACFFD9}">
      <dsp:nvSpPr>
        <dsp:cNvPr id="0" name=""/>
        <dsp:cNvSpPr/>
      </dsp:nvSpPr>
      <dsp:spPr>
        <a:xfrm rot="5400000">
          <a:off x="-117303" y="122105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278509"/>
        <a:ext cx="547414" cy="234606"/>
      </dsp:txXfrm>
    </dsp:sp>
    <dsp:sp modelId="{4F887E7A-D314-41C0-8B61-94E4C437BE40}">
      <dsp:nvSpPr>
        <dsp:cNvPr id="0" name=""/>
        <dsp:cNvSpPr/>
      </dsp:nvSpPr>
      <dsp:spPr>
        <a:xfrm rot="5400000">
          <a:off x="4340030" y="-3787814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Инновационная деятельность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29616"/>
        <a:ext cx="8068731" cy="458685"/>
      </dsp:txXfrm>
    </dsp:sp>
    <dsp:sp modelId="{CCA550F4-4846-41A7-BC3A-29A86E461C43}">
      <dsp:nvSpPr>
        <dsp:cNvPr id="0" name=""/>
        <dsp:cNvSpPr/>
      </dsp:nvSpPr>
      <dsp:spPr>
        <a:xfrm rot="5400000">
          <a:off x="-117303" y="831351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shade val="51000"/>
                <a:satMod val="130000"/>
              </a:schemeClr>
            </a:gs>
            <a:gs pos="80000">
              <a:schemeClr val="accent5">
                <a:hueOff val="-1419125"/>
                <a:satOff val="5687"/>
                <a:lumOff val="1233"/>
                <a:alphaOff val="0"/>
                <a:shade val="93000"/>
                <a:satMod val="13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987755"/>
        <a:ext cx="547414" cy="234606"/>
      </dsp:txXfrm>
    </dsp:sp>
    <dsp:sp modelId="{C9FFE886-1819-46D8-A31D-A15A4D393F6A}">
      <dsp:nvSpPr>
        <dsp:cNvPr id="0" name=""/>
        <dsp:cNvSpPr/>
      </dsp:nvSpPr>
      <dsp:spPr>
        <a:xfrm rot="5400000">
          <a:off x="4340030" y="-3078567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Одаренные дети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738863"/>
        <a:ext cx="8068731" cy="458685"/>
      </dsp:txXfrm>
    </dsp:sp>
    <dsp:sp modelId="{B65F7CBD-7F52-4282-A46C-36D1A65DE081}">
      <dsp:nvSpPr>
        <dsp:cNvPr id="0" name=""/>
        <dsp:cNvSpPr/>
      </dsp:nvSpPr>
      <dsp:spPr>
        <a:xfrm rot="5400000">
          <a:off x="-117303" y="1540597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shade val="51000"/>
                <a:satMod val="130000"/>
              </a:schemeClr>
            </a:gs>
            <a:gs pos="80000">
              <a:schemeClr val="accent5">
                <a:hueOff val="-2838251"/>
                <a:satOff val="11375"/>
                <a:lumOff val="2465"/>
                <a:alphaOff val="0"/>
                <a:shade val="93000"/>
                <a:satMod val="13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1697001"/>
        <a:ext cx="547414" cy="234606"/>
      </dsp:txXfrm>
    </dsp:sp>
    <dsp:sp modelId="{77CB97CD-AE11-483B-8A6D-67379F0E89E4}">
      <dsp:nvSpPr>
        <dsp:cNvPr id="0" name=""/>
        <dsp:cNvSpPr/>
      </dsp:nvSpPr>
      <dsp:spPr>
        <a:xfrm rot="5400000">
          <a:off x="4340030" y="-2369321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Молодые кадры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1448109"/>
        <a:ext cx="8068731" cy="458685"/>
      </dsp:txXfrm>
    </dsp:sp>
    <dsp:sp modelId="{A71180DB-3422-4E9E-BA0C-9BBBB13DC9C7}">
      <dsp:nvSpPr>
        <dsp:cNvPr id="0" name=""/>
        <dsp:cNvSpPr/>
      </dsp:nvSpPr>
      <dsp:spPr>
        <a:xfrm rot="5400000">
          <a:off x="-117303" y="2249844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shade val="51000"/>
                <a:satMod val="130000"/>
              </a:schemeClr>
            </a:gs>
            <a:gs pos="80000">
              <a:schemeClr val="accent5">
                <a:hueOff val="-4257376"/>
                <a:satOff val="17062"/>
                <a:lumOff val="3698"/>
                <a:alphaOff val="0"/>
                <a:shade val="93000"/>
                <a:satMod val="13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2406248"/>
        <a:ext cx="547414" cy="234606"/>
      </dsp:txXfrm>
    </dsp:sp>
    <dsp:sp modelId="{8F5D19E9-C158-4ECE-BE99-4C8BDEA78C7C}">
      <dsp:nvSpPr>
        <dsp:cNvPr id="0" name=""/>
        <dsp:cNvSpPr/>
      </dsp:nvSpPr>
      <dsp:spPr>
        <a:xfrm rot="5400000">
          <a:off x="4340030" y="-1660075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Творческие группы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2157355"/>
        <a:ext cx="8068731" cy="458685"/>
      </dsp:txXfrm>
    </dsp:sp>
    <dsp:sp modelId="{022F7F39-37DB-40C3-96CD-1611660853F3}">
      <dsp:nvSpPr>
        <dsp:cNvPr id="0" name=""/>
        <dsp:cNvSpPr/>
      </dsp:nvSpPr>
      <dsp:spPr>
        <a:xfrm rot="5400000">
          <a:off x="-117303" y="2959090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shade val="51000"/>
                <a:satMod val="130000"/>
              </a:schemeClr>
            </a:gs>
            <a:gs pos="80000">
              <a:schemeClr val="accent5">
                <a:hueOff val="-5676501"/>
                <a:satOff val="22749"/>
                <a:lumOff val="4930"/>
                <a:alphaOff val="0"/>
                <a:shade val="93000"/>
                <a:satMod val="13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3115494"/>
        <a:ext cx="547414" cy="234606"/>
      </dsp:txXfrm>
    </dsp:sp>
    <dsp:sp modelId="{76C4B98E-2EF8-4E04-8758-D5A74D017C18}">
      <dsp:nvSpPr>
        <dsp:cNvPr id="0" name=""/>
        <dsp:cNvSpPr/>
      </dsp:nvSpPr>
      <dsp:spPr>
        <a:xfrm rot="5400000">
          <a:off x="4340030" y="-950828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Обобщение опыта работы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2866602"/>
        <a:ext cx="8068731" cy="458685"/>
      </dsp:txXfrm>
    </dsp:sp>
    <dsp:sp modelId="{80D6D128-D103-4271-8027-7718D4644580}">
      <dsp:nvSpPr>
        <dsp:cNvPr id="0" name=""/>
        <dsp:cNvSpPr/>
      </dsp:nvSpPr>
      <dsp:spPr>
        <a:xfrm rot="5400000">
          <a:off x="-117303" y="3668336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shade val="51000"/>
                <a:satMod val="130000"/>
              </a:schemeClr>
            </a:gs>
            <a:gs pos="80000">
              <a:schemeClr val="accent5">
                <a:hueOff val="-7095626"/>
                <a:satOff val="28436"/>
                <a:lumOff val="6163"/>
                <a:alphaOff val="0"/>
                <a:shade val="93000"/>
                <a:satMod val="13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3824740"/>
        <a:ext cx="547414" cy="234606"/>
      </dsp:txXfrm>
    </dsp:sp>
    <dsp:sp modelId="{7B0ED33C-5823-4EF1-A145-689B657F86A4}">
      <dsp:nvSpPr>
        <dsp:cNvPr id="0" name=""/>
        <dsp:cNvSpPr/>
      </dsp:nvSpPr>
      <dsp:spPr>
        <a:xfrm rot="5400000">
          <a:off x="4340030" y="-241582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Сотрудничество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3575848"/>
        <a:ext cx="8068731" cy="458685"/>
      </dsp:txXfrm>
    </dsp:sp>
    <dsp:sp modelId="{A7148A66-6DD4-4598-B89A-9F55DEF60196}">
      <dsp:nvSpPr>
        <dsp:cNvPr id="0" name=""/>
        <dsp:cNvSpPr/>
      </dsp:nvSpPr>
      <dsp:spPr>
        <a:xfrm rot="5400000">
          <a:off x="-117303" y="4377583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shade val="51000"/>
                <a:satMod val="130000"/>
              </a:schemeClr>
            </a:gs>
            <a:gs pos="80000">
              <a:schemeClr val="accent5">
                <a:hueOff val="-8514751"/>
                <a:satOff val="34124"/>
                <a:lumOff val="7395"/>
                <a:alphaOff val="0"/>
                <a:shade val="93000"/>
                <a:satMod val="13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4533987"/>
        <a:ext cx="547414" cy="234606"/>
      </dsp:txXfrm>
    </dsp:sp>
    <dsp:sp modelId="{250A93CF-6E88-429D-AF9C-F8D5C79F5E01}">
      <dsp:nvSpPr>
        <dsp:cNvPr id="0" name=""/>
        <dsp:cNvSpPr/>
      </dsp:nvSpPr>
      <dsp:spPr>
        <a:xfrm rot="5400000">
          <a:off x="4340030" y="467663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Самообразование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4285093"/>
        <a:ext cx="8068731" cy="458685"/>
      </dsp:txXfrm>
    </dsp:sp>
    <dsp:sp modelId="{1B452A52-1216-42D1-908E-B1299E316A5C}">
      <dsp:nvSpPr>
        <dsp:cNvPr id="0" name=""/>
        <dsp:cNvSpPr/>
      </dsp:nvSpPr>
      <dsp:spPr>
        <a:xfrm rot="5400000">
          <a:off x="-117303" y="5086829"/>
          <a:ext cx="782020" cy="547414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5243233"/>
        <a:ext cx="547414" cy="234606"/>
      </dsp:txXfrm>
    </dsp:sp>
    <dsp:sp modelId="{67EC7F1E-E825-46BA-9500-91C7C9C42C2C}">
      <dsp:nvSpPr>
        <dsp:cNvPr id="0" name=""/>
        <dsp:cNvSpPr/>
      </dsp:nvSpPr>
      <dsp:spPr>
        <a:xfrm rot="5400000">
          <a:off x="4340030" y="1176910"/>
          <a:ext cx="508313" cy="8093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Использование ИКТ</a:t>
          </a:r>
          <a:endParaRPr lang="ru-RU" sz="4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547414" y="4994340"/>
        <a:ext cx="8068731" cy="4586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3A595-3BDC-4A76-8DD9-C32892D660B5}">
      <dsp:nvSpPr>
        <dsp:cNvPr id="0" name=""/>
        <dsp:cNvSpPr/>
      </dsp:nvSpPr>
      <dsp:spPr>
        <a:xfrm>
          <a:off x="3938722" y="0"/>
          <a:ext cx="1753766" cy="175385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FE502-A482-4C05-9DA1-A9AC5A99C168}">
      <dsp:nvSpPr>
        <dsp:cNvPr id="0" name=""/>
        <dsp:cNvSpPr/>
      </dsp:nvSpPr>
      <dsp:spPr>
        <a:xfrm>
          <a:off x="4317421" y="248618"/>
          <a:ext cx="978700" cy="110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Конкурс методических разработок уроков и внеурочных занятий «Работаем по ФГОС»</a:t>
          </a:r>
          <a:endParaRPr lang="ru-RU" sz="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7421" y="248618"/>
        <a:ext cx="978700" cy="1109336"/>
      </dsp:txXfrm>
    </dsp:sp>
    <dsp:sp modelId="{A01BEC59-B671-4123-A77D-58808E105646}">
      <dsp:nvSpPr>
        <dsp:cNvPr id="0" name=""/>
        <dsp:cNvSpPr/>
      </dsp:nvSpPr>
      <dsp:spPr>
        <a:xfrm>
          <a:off x="3451510" y="1007702"/>
          <a:ext cx="1753766" cy="175385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66687-B354-417F-8451-D8A47E552874}">
      <dsp:nvSpPr>
        <dsp:cNvPr id="0" name=""/>
        <dsp:cNvSpPr/>
      </dsp:nvSpPr>
      <dsp:spPr>
        <a:xfrm>
          <a:off x="3836740" y="1488171"/>
          <a:ext cx="978700" cy="803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Конкурс мастер – классов учителей иностранных языков «Учить и учиться»</a:t>
          </a:r>
          <a:endParaRPr lang="ru-RU" sz="8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36740" y="1488171"/>
        <a:ext cx="978700" cy="803105"/>
      </dsp:txXfrm>
    </dsp:sp>
    <dsp:sp modelId="{0C96AA45-0633-4395-BE95-578AA9C841D2}">
      <dsp:nvSpPr>
        <dsp:cNvPr id="0" name=""/>
        <dsp:cNvSpPr/>
      </dsp:nvSpPr>
      <dsp:spPr>
        <a:xfrm>
          <a:off x="3938722" y="2019933"/>
          <a:ext cx="1753766" cy="175385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CFB3A-DBC0-4C27-BFD8-726B5C96DC71}">
      <dsp:nvSpPr>
        <dsp:cNvPr id="0" name=""/>
        <dsp:cNvSpPr/>
      </dsp:nvSpPr>
      <dsp:spPr>
        <a:xfrm>
          <a:off x="4317421" y="2291048"/>
          <a:ext cx="978700" cy="104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700" b="1" i="0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Фестиваль открытых уроков молодых специалистов </a:t>
          </a:r>
          <a:r>
            <a:rPr kumimoji="0" lang="ru-RU" sz="700" b="1" i="0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itchFamily="34" charset="0"/>
              <a:cs typeface="Times New Roman" pitchFamily="18" charset="0"/>
            </a:rPr>
            <a:t>«</a:t>
          </a:r>
          <a:r>
            <a:rPr kumimoji="0" lang="ru-RU" sz="700" b="1" i="0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Методический калейдоскоп</a:t>
          </a:r>
          <a:r>
            <a:rPr kumimoji="0" lang="ru-RU" sz="700" b="1" i="0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 pitchFamily="34" charset="0"/>
              <a:cs typeface="Times New Roman" pitchFamily="18" charset="0"/>
            </a:rPr>
            <a:t>»</a:t>
          </a:r>
          <a:r>
            <a:rPr kumimoji="0" lang="ru-RU" sz="700" b="1" i="0" u="none" strike="noStrike" kern="1200" cap="none" normalizeH="0" baseline="0" dirty="0" smtClean="0">
              <a:ln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rPr>
            <a:t> </a:t>
          </a:r>
          <a:endParaRPr lang="ru-RU" sz="7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7421" y="2291048"/>
        <a:ext cx="978700" cy="1046394"/>
      </dsp:txXfrm>
    </dsp:sp>
    <dsp:sp modelId="{323CD28B-7384-4693-8DF6-F6EF0C65DC1D}">
      <dsp:nvSpPr>
        <dsp:cNvPr id="0" name=""/>
        <dsp:cNvSpPr/>
      </dsp:nvSpPr>
      <dsp:spPr>
        <a:xfrm>
          <a:off x="3451510" y="3029333"/>
          <a:ext cx="1753766" cy="175385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A02A3-85FD-45FC-8794-8C4831596736}">
      <dsp:nvSpPr>
        <dsp:cNvPr id="0" name=""/>
        <dsp:cNvSpPr/>
      </dsp:nvSpPr>
      <dsp:spPr>
        <a:xfrm>
          <a:off x="3836740" y="3664525"/>
          <a:ext cx="978700" cy="489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Конкурс «Педагогический проект»</a:t>
          </a:r>
          <a:endParaRPr lang="ru-RU" sz="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36740" y="3664525"/>
        <a:ext cx="978700" cy="489131"/>
      </dsp:txXfrm>
    </dsp:sp>
    <dsp:sp modelId="{9129C666-85E7-47CF-A620-C347449234B7}">
      <dsp:nvSpPr>
        <dsp:cNvPr id="0" name=""/>
        <dsp:cNvSpPr/>
      </dsp:nvSpPr>
      <dsp:spPr>
        <a:xfrm>
          <a:off x="4063404" y="4153657"/>
          <a:ext cx="1506706" cy="150759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A833D-E7E1-4DDC-B02A-BBBFBF8233C9}">
      <dsp:nvSpPr>
        <dsp:cNvPr id="0" name=""/>
        <dsp:cNvSpPr/>
      </dsp:nvSpPr>
      <dsp:spPr>
        <a:xfrm>
          <a:off x="4255425" y="4194304"/>
          <a:ext cx="1119702" cy="1350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Конкурс на лучший рассказ или стихотворение на английском языке «Литературное творчество»</a:t>
          </a:r>
          <a:endParaRPr lang="ru-RU" sz="8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55425" y="4194304"/>
        <a:ext cx="1119702" cy="1350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E216B-A52E-4189-8C70-DDEAE335CA97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2673B-91FB-4604-B665-5915DE539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38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12673B-91FB-4604-B665-5915DE53975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microsoft.com/office/2007/relationships/hdphoto" Target="../media/hdphoto13.wdp"/><Relationship Id="rId4" Type="http://schemas.openxmlformats.org/officeDocument/2006/relationships/image" Target="../media/image31.pn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microsoft.com/office/2007/relationships/hdphoto" Target="../media/hdphoto16.wdp"/><Relationship Id="rId4" Type="http://schemas.openxmlformats.org/officeDocument/2006/relationships/image" Target="../media/image35.pn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microsoft.com/office/2007/relationships/hdphoto" Target="../media/hdphoto23.wdp"/><Relationship Id="rId3" Type="http://schemas.microsoft.com/office/2007/relationships/hdphoto" Target="../media/hdphoto18.wdp"/><Relationship Id="rId7" Type="http://schemas.microsoft.com/office/2007/relationships/hdphoto" Target="../media/hdphoto20.wdp"/><Relationship Id="rId12" Type="http://schemas.openxmlformats.org/officeDocument/2006/relationships/image" Target="../media/image43.png"/><Relationship Id="rId2" Type="http://schemas.openxmlformats.org/officeDocument/2006/relationships/image" Target="../media/image38.png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microsoft.com/office/2007/relationships/hdphoto" Target="../media/hdphoto22.wdp"/><Relationship Id="rId5" Type="http://schemas.microsoft.com/office/2007/relationships/hdphoto" Target="../media/hdphoto19.wdp"/><Relationship Id="rId15" Type="http://schemas.microsoft.com/office/2007/relationships/hdphoto" Target="../media/hdphoto24.wdp"/><Relationship Id="rId10" Type="http://schemas.openxmlformats.org/officeDocument/2006/relationships/image" Target="../media/image42.png"/><Relationship Id="rId4" Type="http://schemas.openxmlformats.org/officeDocument/2006/relationships/image" Target="../media/image39.jpeg"/><Relationship Id="rId9" Type="http://schemas.microsoft.com/office/2007/relationships/hdphoto" Target="../media/hdphoto21.wdp"/><Relationship Id="rId1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2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26.wdp"/><Relationship Id="rId7" Type="http://schemas.microsoft.com/office/2007/relationships/hdphoto" Target="../media/hdphoto28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microsoft.com/office/2007/relationships/hdphoto" Target="../media/hdphoto27.wdp"/><Relationship Id="rId4" Type="http://schemas.openxmlformats.org/officeDocument/2006/relationships/image" Target="../media/image48.jpe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10" Type="http://schemas.openxmlformats.org/officeDocument/2006/relationships/image" Target="../media/image3.jpeg"/><Relationship Id="rId4" Type="http://schemas.openxmlformats.org/officeDocument/2006/relationships/image" Target="../media/image7.jpe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microsoft.com/office/2007/relationships/hdphoto" Target="../media/hdphoto7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community/index/727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s://editor.wix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8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9.wdp"/><Relationship Id="rId10" Type="http://schemas.openxmlformats.org/officeDocument/2006/relationships/image" Target="../media/image23.jpeg"/><Relationship Id="rId4" Type="http://schemas.openxmlformats.org/officeDocument/2006/relationships/image" Target="../media/image20.png"/><Relationship Id="rId9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7564" y="1340768"/>
            <a:ext cx="7848872" cy="338437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районного методического объединения  в повышении методического мастерства </a:t>
            </a:r>
            <a:b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профессиональной компетентности педагогов</a:t>
            </a:r>
            <a:endParaRPr lang="en-US" sz="4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s://image.jimcdn.com/app/cms/image/transf/dimension=708x10000:format=png/path/scba3c1adb9a75cd7/image/i96a7404ee70ab508/version/1388605973/imag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2" y="34708"/>
            <a:ext cx="1080120" cy="1110632"/>
          </a:xfrm>
          <a:prstGeom prst="rect">
            <a:avLst/>
          </a:prstGeom>
          <a:noFill/>
        </p:spPr>
      </p:pic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144682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99992" y="458112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Выступление </a:t>
            </a:r>
            <a:endParaRPr lang="ru-RU" sz="20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Исхаковой</a:t>
            </a: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В.Н, </a:t>
            </a: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руководителя </a:t>
            </a:r>
            <a:r>
              <a:rPr lang="ru-RU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РМО </a:t>
            </a:r>
            <a:endParaRPr lang="ru-RU" sz="2000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 </a:t>
            </a:r>
            <a:r>
              <a:rPr lang="ru-RU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иностранных языков </a:t>
            </a:r>
          </a:p>
          <a:p>
            <a:r>
              <a:rPr lang="ru-RU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 муниципального </a:t>
            </a: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</a:t>
            </a:r>
            <a:endParaRPr lang="ru-RU" sz="2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981430" y="83596"/>
            <a:ext cx="7024687" cy="107997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ГРАНТ ПРОФЕССИОНАЛЬНОГО РОСТА УЧИТЕЛЕЙ РЕСПУБЛИКИ ТАТАРСТАН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88024" y="4653136"/>
            <a:ext cx="43204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английского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 «Гимназия №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г. Буинска» 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Иванова Г.Ж., </a:t>
            </a:r>
          </a:p>
          <a:p>
            <a:pPr algn="ctr">
              <a:defRPr/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учитель-мастер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2080" y="981142"/>
            <a:ext cx="3324007" cy="372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07505" y="4739660"/>
            <a:ext cx="43204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английского языка «СОШ №1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Буинска» 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Волкова Е.М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b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учитель-мастер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" descr="C:\Users\111\Desktop\dreamstime_m_1954044-1024x92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90" y="22327"/>
            <a:ext cx="1617093" cy="1462457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484784"/>
            <a:ext cx="4752528" cy="3110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СОСТАВ РМО УЧИТЕЛЕЙ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ИНОСТРАННЫХ ЯЗЫКОВ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3274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РАБОТА С ОДАРЕННЫМИ ДЕТЬМИ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36430"/>
              </p:ext>
            </p:extLst>
          </p:nvPr>
        </p:nvGraphicFramePr>
        <p:xfrm>
          <a:off x="107504" y="1124743"/>
          <a:ext cx="8964488" cy="53285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/>
                <a:gridCol w="2486524"/>
                <a:gridCol w="2705841"/>
                <a:gridCol w="2259955"/>
              </a:tblGrid>
              <a:tr h="1236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Учебный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Муниципальный этап ВОШ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Республиканская олимпиада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«Путь к Олимпу»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Региональный этап ВОШ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9982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2016-2017</a:t>
                      </a:r>
                      <a:endParaRPr lang="ru-RU" sz="2400" b="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победителя, 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 призёров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победитель (Ахмадуллина Альбина),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 призёр,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 участника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участник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85638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2017-2018</a:t>
                      </a:r>
                      <a:endParaRPr lang="ru-RU" sz="2400" b="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победителя, 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 призёров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призёра,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участника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участник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12369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2018-2019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победителя, 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 призёров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призёра,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участника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призер (</a:t>
                      </a:r>
                      <a:r>
                        <a:rPr lang="ru-RU" sz="2400" b="0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Бадартдинова</a:t>
                      </a:r>
                      <a:r>
                        <a:rPr lang="ru-RU" sz="24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Лилия)</a:t>
                      </a:r>
                      <a:endParaRPr lang="ru-RU" sz="24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327"/>
            <a:ext cx="8229600" cy="1341997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  <a:t>ШКОЛЬНИКИ РАЙОНА С УДОВОЛЬСТВИЕМ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  <a:t>УЧАСТВУЮТ  В ОЛИМПИАДАХ РАЗНОГО УРОВНЯ,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  <a:t>СТАНОВЯТСЯ ПОБЕДИТЕЛЯМИ И ПРИЗЁРАМИ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Содержимое 4" descr="ZI8ul-G0c6g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412776"/>
            <a:ext cx="3754760" cy="2816070"/>
          </a:xfrm>
        </p:spPr>
      </p:pic>
      <p:pic>
        <p:nvPicPr>
          <p:cNvPr id="6" name="Содержимое 5" descr="2U7kKcuIMgE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362" y="1700808"/>
            <a:ext cx="4752528" cy="3168352"/>
          </a:xfrm>
        </p:spPr>
      </p:pic>
      <p:pic>
        <p:nvPicPr>
          <p:cNvPr id="1026" name="Picture 2" descr="C:\Users\111\Desktop\олимпиады_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414136"/>
            <a:ext cx="3096344" cy="2387483"/>
          </a:xfrm>
          <a:prstGeom prst="rect">
            <a:avLst/>
          </a:prstGeom>
          <a:noFill/>
        </p:spPr>
      </p:pic>
      <p:pic>
        <p:nvPicPr>
          <p:cNvPr id="7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МЕЖРЕГИОНАЛЬНАЯ НАУЧНО-ПРАКТИЧЕСКАЯ 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КОНФЕРЕНЦИЯ ШКОЛЬНИКОВ 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«ИНОСТРАННЫЙ ЯЗЫК – ДИАЛОГ КУЛЬТУР»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3" descr="C:\Users\111\Desktop\Новая папка (2)\IMG-20180811-WA00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1091"/>
          <a:stretch/>
        </p:blipFill>
        <p:spPr bwMode="auto">
          <a:xfrm>
            <a:off x="4538892" y="4373320"/>
            <a:ext cx="4188699" cy="2368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111\Desktop\фото и видео с телефона\Венера\с телефона\IMG_20170323_13135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881" y="2060848"/>
            <a:ext cx="4496394" cy="353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697112"/>
            <a:ext cx="4320480" cy="2648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pixy.org/src/423/4231763.jpe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1259632" cy="125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ФЕСТИВАЛЬ ИНОСТРАННЫХ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ЯЗЫКОВ «МИР БЕЗ ГРАНИЦ»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pic>
        <p:nvPicPr>
          <p:cNvPr id="4" name="Picture 2" descr="C:\Users\111\Downloads\2018-08-11-PHOTO-0000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665381" cy="2749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140" y="1268760"/>
            <a:ext cx="3096344" cy="2608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0568" y="3284984"/>
            <a:ext cx="6563432" cy="3395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torage.theoryandpractice.ru/tnp/uploads/image_logo/000/002/143/image/b092579ecb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4890"/>
            <a:ext cx="1728192" cy="140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99392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НЕДЕЛЯ ИНОСТРАННОГО ЯЗЫКА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3068960"/>
            <a:ext cx="2952328" cy="166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Рисунок 2" descr="C:\Users\Учитель\Desktop\10278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8959" y="877798"/>
            <a:ext cx="3169911" cy="2088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5" descr="C:\Users\ооасва\Desktop\Мамин день\1_GmB6_PUdU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3980726"/>
            <a:ext cx="2808312" cy="2699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выставка проектных  работ по английскому языку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94" y="4850415"/>
            <a:ext cx="2437406" cy="1841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6096" y="1456961"/>
            <a:ext cx="3420381" cy="196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1244422"/>
            <a:ext cx="223224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 descr="image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03848" y="3717032"/>
            <a:ext cx="2952328" cy="2794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ЛИНГВИСТИЧЕСКИЙ ОТРЯД 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ДОЛ «ЧАЙКА»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9394" name="Picture 2" descr="C:\Users\111\Desktop\logocaikasvjar500x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07" y="44624"/>
            <a:ext cx="1174425" cy="1174425"/>
          </a:xfrm>
          <a:prstGeom prst="rect">
            <a:avLst/>
          </a:prstGeom>
          <a:noFill/>
        </p:spPr>
      </p:pic>
      <p:pic>
        <p:nvPicPr>
          <p:cNvPr id="7170" name="Picture 2" descr="C:\Users\111\Desktop\ватсап август,2019\WhatsApp Images\IMG-20190705-WA00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335632"/>
            <a:ext cx="7776864" cy="540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2738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УЧЕБНО-ТРЕНИРОВОЧНЫЕ СБОРЫ ШКОЛЬНИКОВ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ПОДГОТОВКЕ К ЭКЗАМЕНАМ И ОЛИМПИАДАМ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620"/>
          <a:stretch/>
        </p:blipFill>
        <p:spPr bwMode="auto">
          <a:xfrm>
            <a:off x="179512" y="1052736"/>
            <a:ext cx="4554353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0032" y="1169114"/>
            <a:ext cx="4083480" cy="2259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573016"/>
            <a:ext cx="4176464" cy="3132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7" y="3559672"/>
            <a:ext cx="1551572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4563125"/>
            <a:ext cx="4320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Средний балл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80,8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Максимальный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 – 97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\Desktop\a30b44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7982" y="467669"/>
            <a:ext cx="7154458" cy="6368098"/>
          </a:xfrm>
          <a:prstGeom prst="rect">
            <a:avLst/>
          </a:prstGeom>
          <a:noFill/>
        </p:spPr>
      </p:pic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МЕТОДИЧЕСКАЯ ТЕМА РМО: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816" y="1196752"/>
            <a:ext cx="8877672" cy="246021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«Совершенствование образовательного процесса по иностранному языку </a:t>
            </a:r>
            <a:b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повышение профессионального мастерства педагога в условиях реализации </a:t>
            </a:r>
            <a:b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системно-</a:t>
            </a:r>
            <a:r>
              <a:rPr lang="ru-RU" altLang="ru-RU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деятельностного</a:t>
            </a:r>
            <a:r>
              <a:rPr lang="ru-RU" alt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подхода»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44624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109" y="3771326"/>
            <a:ext cx="2084174" cy="29462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51520" y="3815169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РМО:</a:t>
            </a:r>
          </a:p>
          <a:p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эффективности</a:t>
            </a:r>
          </a:p>
          <a:p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образовательного процесса</a:t>
            </a:r>
          </a:p>
          <a:p>
            <a:r>
              <a:rPr lang="ru-RU" sz="32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предмету «Иностранный язык»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2632" y="269776"/>
            <a:ext cx="3538736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ЗАДАЧИ РМО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C:\Users\111\Downloads\metod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38"/>
            <a:ext cx="1760011" cy="1334089"/>
          </a:xfrm>
          <a:prstGeom prst="rect">
            <a:avLst/>
          </a:prstGeom>
          <a:noFill/>
        </p:spPr>
      </p:pic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1556792"/>
            <a:ext cx="90328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1.Освоение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применение современных педагогических технологий в образовательном процессе.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2.Обобщение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распространение опыта инновационной деятельности учителей иностранных языков.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3.Организация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системной подготовки учащихся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аттестации; тестированиям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ВПР; к олимпиадам.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4.Обеспечение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условий, способствующих внедрению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 </a:t>
            </a:r>
            <a:b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преподавание английского языка в основной  и средней школе.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Совершенствование профессиональной компетенции учителей путём самообразования,  обобщения  и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распространения передового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педагогического опыта.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58614"/>
            <a:ext cx="8229600" cy="63408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Segoe UI" pitchFamily="34" charset="0"/>
                <a:cs typeface="Segoe UI" pitchFamily="34" charset="0"/>
              </a:rPr>
              <a:t>НАПРАВЛЕНИЯ РАБОТЫ РМО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55705327"/>
              </p:ext>
            </p:extLst>
          </p:nvPr>
        </p:nvGraphicFramePr>
        <p:xfrm>
          <a:off x="395536" y="913010"/>
          <a:ext cx="8640960" cy="5756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СОТРУДНИЧЕСТВО С ВУЗАМИ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7410" name="Picture 2" descr="C:\Users\111\Desktop\try456y5e6ue5-1200x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332792"/>
            <a:ext cx="3600400" cy="2400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3" descr="C:\Users\111\Desktop\143505059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744416" cy="2492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C:\Users\111\Desktop\crop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702" y="3943200"/>
            <a:ext cx="3942125" cy="236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3" name="Picture 5" descr="C:\Users\111\Desktop\5a4f7d8f8f6e061542833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4483255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96752"/>
            <a:ext cx="142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КФУ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51544" y="908720"/>
            <a:ext cx="22247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КНИТУ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5255" y="3861048"/>
            <a:ext cx="27505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ККИ РУК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44008" y="3717032"/>
            <a:ext cx="2215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ТИСБИ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680" y="269776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ЕДИНАЯ </a:t>
            </a:r>
            <a:br>
              <a:rPr lang="tt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tt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МЕТОДИЧЕСКАЯ НЕДЕЛЯ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Picture 2" descr="C:\Users\111\Desktop\(15)(1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040"/>
            <a:ext cx="2160240" cy="916051"/>
          </a:xfrm>
          <a:prstGeom prst="rect">
            <a:avLst/>
          </a:prstGeom>
          <a:noFill/>
        </p:spPr>
      </p:pic>
      <p:pic>
        <p:nvPicPr>
          <p:cNvPr id="5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1484784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«Современный урок иностранного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свете требований ФГОС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«Системно-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деятельностный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 как ключевой фактор повышения качества преподавания иностранных языков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5816" y="4005064"/>
            <a:ext cx="3060340" cy="248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07837" y="4223129"/>
            <a:ext cx="3136163" cy="263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111\Desktop\2018-19\ватсап МАРТ 2019\IMG_20190318_10253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85792"/>
            <a:ext cx="2926670" cy="18722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032" y="-99392"/>
            <a:ext cx="8892480" cy="1714202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 И СООБЩЕСТВО 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РМО УЧИТЕЛЕЙ 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629375"/>
            <a:ext cx="75963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https://edu.tatar.ru/community/index/7277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Сообщество учителей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иностранных языков </a:t>
            </a:r>
            <a:b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района</a:t>
            </a:r>
          </a:p>
          <a:p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https://editor.wix.com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 Районного методического объединения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 иностранного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языка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Буинского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района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https://avatars.mds.yandex.net/get-pdb/1780055/5a3d2364-a1a4-4743-b11d-8704a26ababf/s120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2348880"/>
            <a:ext cx="2664296" cy="233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318049"/>
            <a:ext cx="8229600" cy="2018857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ПЕДАГОГИЧЕСКИЕ И МЕТОДИЧЕСКИЕ КОНКУРСЫ, ФЕСТИВАЛИ</a:t>
            </a:r>
            <a:endParaRPr lang="ru-RU" sz="3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25799294"/>
              </p:ext>
            </p:extLst>
          </p:nvPr>
        </p:nvGraphicFramePr>
        <p:xfrm>
          <a:off x="-11038" y="1124744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C:\Users\111\Desktop\2018-19\ватсап МАРТ 2019\Новая папка\IMG-20190320-WA0013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240360" cy="2121099"/>
          </a:xfrm>
          <a:prstGeom prst="rect">
            <a:avLst/>
          </a:prstGeom>
          <a:noFill/>
        </p:spPr>
      </p:pic>
      <p:pic>
        <p:nvPicPr>
          <p:cNvPr id="6" name="Picture 3" descr="C:\Users\111\Desktop\2018-19\ватсап\29.04.2019\IMG-20190429-WA002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077072"/>
            <a:ext cx="3168352" cy="1944216"/>
          </a:xfrm>
          <a:prstGeom prst="rect">
            <a:avLst/>
          </a:prstGeom>
          <a:noFill/>
        </p:spPr>
      </p:pic>
      <p:pic>
        <p:nvPicPr>
          <p:cNvPr id="7" name="Picture 2" descr="C:\Users\111\Desktop\2018-19\ватсап\Новая папка\IMG-20190429-WA0023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252" y="4156894"/>
            <a:ext cx="3479644" cy="1845867"/>
          </a:xfrm>
          <a:prstGeom prst="rect">
            <a:avLst/>
          </a:prstGeom>
          <a:noFill/>
        </p:spPr>
      </p:pic>
      <p:pic>
        <p:nvPicPr>
          <p:cNvPr id="9" name="Picture 3" descr="C:\Users\111\Desktop\WhatsApp Images\dfncfg\IMG-20181025-WA0015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394774"/>
            <a:ext cx="3096344" cy="23222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-171400"/>
            <a:ext cx="8939336" cy="17862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КОНКУРСЫ ПРОФЕССИОНАЛЬНОГО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МАСТЕРСТВА</a:t>
            </a:r>
            <a:endParaRPr lang="ru-RU" sz="4000" b="1" dirty="0">
              <a:latin typeface="+mn-lt"/>
            </a:endParaRPr>
          </a:p>
        </p:txBody>
      </p:sp>
      <p:pic>
        <p:nvPicPr>
          <p:cNvPr id="6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2623390"/>
            <a:ext cx="3779912" cy="231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3" descr="IMG-20180413-WA0025.jpg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670" y="2062157"/>
            <a:ext cx="4696212" cy="2140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5380" y="4340133"/>
            <a:ext cx="3960440" cy="235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581128"/>
            <a:ext cx="2016224" cy="13453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43608" y="1340768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«Учитель года»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http://cheremshan.tatarstan.ru/file/Image/Logo%20TASSR%201%203(3)(2)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33" y="22327"/>
            <a:ext cx="1259632" cy="89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penzaobzor.ru/wp-content/uploads/2019/03/4c15642b8855a753ac407ec093d3f1b2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8514" y="1340768"/>
            <a:ext cx="1901461" cy="128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1384</TotalTime>
  <Words>307</Words>
  <Application>Microsoft Office PowerPoint</Application>
  <PresentationFormat>Экран (4:3)</PresentationFormat>
  <Paragraphs>91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МЕТОДИЧЕСКАЯ ТЕМА РМО:</vt:lpstr>
      <vt:lpstr>ЗАДАЧИ РМО</vt:lpstr>
      <vt:lpstr>НАПРАВЛЕНИЯ РАБОТЫ РМО</vt:lpstr>
      <vt:lpstr>СОТРУДНИЧЕСТВО С ВУЗАМИ</vt:lpstr>
      <vt:lpstr>ЕДИНАЯ  МЕТОДИЧЕСКАЯ НЕДЕЛЯ</vt:lpstr>
      <vt:lpstr>САЙТ И СООБЩЕСТВО  РМО УЧИТЕЛЕЙ ИЯ</vt:lpstr>
      <vt:lpstr>МУНИЦИПАЛЬНЫЕ ПЕДАГОГИЧЕСКИЕ И МЕТОДИЧЕСКИЕ КОНКУРСЫ, ФЕСТИВАЛИ</vt:lpstr>
      <vt:lpstr>КОНКУРСЫ ПРОФЕССИОНАЛЬНОГО  МАСТЕРСТВА</vt:lpstr>
      <vt:lpstr>ГРАНТ ПРОФЕССИОНАЛЬНОГО РОСТА УЧИТЕЛЕЙ РЕСПУБЛИКИ ТАТАРСТАН</vt:lpstr>
      <vt:lpstr>СОСТАВ РМО УЧИТЕЛЕЙ  ИНОСТРАННЫХ ЯЗЫКОВ</vt:lpstr>
      <vt:lpstr>РАБОТА С ОДАРЕННЫМИ ДЕТЬМИ</vt:lpstr>
      <vt:lpstr>ШКОЛЬНИКИ РАЙОНА С УДОВОЛЬСТВИЕМ  УЧАСТВУЮТ  В ОЛИМПИАДАХ РАЗНОГО УРОВНЯ,  СТАНОВЯТСЯ ПОБЕДИТЕЛЯМИ И ПРИЗЁРАМИ</vt:lpstr>
      <vt:lpstr> МЕЖРЕГИОНАЛЬНАЯ НАУЧНО-ПРАКТИЧЕСКАЯ  КОНФЕРЕНЦИЯ ШКОЛЬНИКОВ  «ИНОСТРАННЫЙ ЯЗЫК – ДИАЛОГ КУЛЬТУР» </vt:lpstr>
      <vt:lpstr>ФЕСТИВАЛЬ ИНОСТРАННЫХ  ЯЗЫКОВ «МИР БЕЗ ГРАНИЦ»</vt:lpstr>
      <vt:lpstr>НЕДЕЛЯ ИНОСТРАННОГО ЯЗЫКА</vt:lpstr>
      <vt:lpstr>ЛИНГВИСТИЧЕСКИЙ ОТРЯД  В ДОЛ «ЧАЙКА»</vt:lpstr>
      <vt:lpstr>УЧЕБНО-ТРЕНИРОВОЧНЫЕ СБОРЫ ШКОЛЬНИКОВ  ПО ПОДГОТОВКЕ К ЭКЗАМЕНАМ И ОЛИМПИАДАМ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районного методического объединения Буинского муниципального района Республики Татарстан</dc:title>
  <dc:creator>111</dc:creator>
  <cp:lastModifiedBy>User</cp:lastModifiedBy>
  <cp:revision>151</cp:revision>
  <dcterms:created xsi:type="dcterms:W3CDTF">2019-04-05T01:40:50Z</dcterms:created>
  <dcterms:modified xsi:type="dcterms:W3CDTF">2019-10-01T10:37:45Z</dcterms:modified>
</cp:coreProperties>
</file>