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32" r:id="rId3"/>
    <p:sldMasterId id="2147484404" r:id="rId4"/>
  </p:sldMasterIdLst>
  <p:notesMasterIdLst>
    <p:notesMasterId r:id="rId14"/>
  </p:notesMasterIdLst>
  <p:handoutMasterIdLst>
    <p:handoutMasterId r:id="rId15"/>
  </p:handoutMasterIdLst>
  <p:sldIdLst>
    <p:sldId id="287" r:id="rId5"/>
    <p:sldId id="325" r:id="rId6"/>
    <p:sldId id="273" r:id="rId7"/>
    <p:sldId id="329" r:id="rId8"/>
    <p:sldId id="328" r:id="rId9"/>
    <p:sldId id="330" r:id="rId10"/>
    <p:sldId id="292" r:id="rId11"/>
    <p:sldId id="319" r:id="rId12"/>
    <p:sldId id="327" r:id="rId13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A1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4638" autoAdjust="0"/>
  </p:normalViewPr>
  <p:slideViewPr>
    <p:cSldViewPr showGuides="1">
      <p:cViewPr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6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-1992" y="-7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microsoft.com/office/2007/relationships/hdphoto" Target="../media/hdphoto1.wdp"/><Relationship Id="rId1" Type="http://schemas.openxmlformats.org/officeDocument/2006/relationships/image" Target="../media/image6.png"/><Relationship Id="rId6" Type="http://schemas.microsoft.com/office/2007/relationships/hdphoto" Target="../media/hdphoto3.wdp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diagrams/_rels/drawing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jpeg"/><Relationship Id="rId7" Type="http://schemas.openxmlformats.org/officeDocument/2006/relationships/image" Target="../media/image8.jpeg"/><Relationship Id="rId2" Type="http://schemas.microsoft.com/office/2007/relationships/hdphoto" Target="../media/hdphoto4.wdp"/><Relationship Id="rId1" Type="http://schemas.openxmlformats.org/officeDocument/2006/relationships/image" Target="../media/image9.png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E7DA16-1ADB-4536-8E9A-DBD4F500A0FF}" type="doc">
      <dgm:prSet loTypeId="urn:microsoft.com/office/officeart/2005/8/layout/cycle4" loCatId="matrix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F86AA45-C2AC-40B2-9ECF-4384BD48B872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Педсовет</a:t>
          </a:r>
        </a:p>
        <a:p>
          <a:pPr algn="ctr"/>
          <a:r>
            <a:rPr lang="ru-RU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(Творческий час)</a:t>
          </a:r>
          <a:endParaRPr lang="ru-RU" sz="14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01F4F21-C5C5-41E1-AF5E-AD12752503FE}" type="parTrans" cxnId="{1611E008-CD08-41E3-A7A3-0799AFB263F7}">
      <dgm:prSet/>
      <dgm:spPr/>
      <dgm:t>
        <a:bodyPr/>
        <a:lstStyle/>
        <a:p>
          <a:endParaRPr lang="ru-RU"/>
        </a:p>
      </dgm:t>
    </dgm:pt>
    <dgm:pt modelId="{4FFCCFF0-E762-4980-A37E-EEC97C400A5E}" type="sibTrans" cxnId="{1611E008-CD08-41E3-A7A3-0799AFB263F7}">
      <dgm:prSet/>
      <dgm:spPr/>
      <dgm:t>
        <a:bodyPr/>
        <a:lstStyle/>
        <a:p>
          <a:endParaRPr lang="ru-RU"/>
        </a:p>
      </dgm:t>
    </dgm:pt>
    <dgm:pt modelId="{1212F6B3-6A92-4C53-867D-03082DB1845A}">
      <dgm:prSet phldrT="[Текст]" custT="1"/>
      <dgm:spPr/>
      <dgm:t>
        <a:bodyPr/>
        <a:lstStyle/>
        <a:p>
          <a:pPr algn="ctr"/>
          <a:r>
            <a:rPr lang="ru-RU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Единый</a:t>
          </a:r>
        </a:p>
        <a:p>
          <a:pPr algn="ctr"/>
          <a:r>
            <a:rPr lang="ru-RU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методический</a:t>
          </a:r>
        </a:p>
        <a:p>
          <a:pPr algn="ctr"/>
          <a:r>
            <a:rPr lang="ru-RU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день</a:t>
          </a:r>
          <a:endParaRPr lang="ru-RU" sz="16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63A27F5-4251-498B-B326-8801E0A024FD}" type="parTrans" cxnId="{7CED3897-7577-4153-A741-C5C0EDB0E16E}">
      <dgm:prSet/>
      <dgm:spPr/>
      <dgm:t>
        <a:bodyPr/>
        <a:lstStyle/>
        <a:p>
          <a:endParaRPr lang="ru-RU"/>
        </a:p>
      </dgm:t>
    </dgm:pt>
    <dgm:pt modelId="{6E426E43-6739-4A21-B04F-CCA4C5978BCB}" type="sibTrans" cxnId="{7CED3897-7577-4153-A741-C5C0EDB0E16E}">
      <dgm:prSet/>
      <dgm:spPr/>
      <dgm:t>
        <a:bodyPr/>
        <a:lstStyle/>
        <a:p>
          <a:endParaRPr lang="ru-RU"/>
        </a:p>
      </dgm:t>
    </dgm:pt>
    <dgm:pt modelId="{C361B975-890A-4F65-8B61-77203866CC74}">
      <dgm:prSet phldrT="[Текст]"/>
      <dgm:spPr>
        <a:blipFill rotWithShape="0">
          <a:blip xmlns:r="http://schemas.openxmlformats.org/officeDocument/2006/relationships"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 b="1" dirty="0">
            <a:solidFill>
              <a:srgbClr val="C00000"/>
            </a:solidFill>
          </a:endParaRPr>
        </a:p>
      </dgm:t>
    </dgm:pt>
    <dgm:pt modelId="{27612BB1-9EB1-4EE5-A4B8-DC9538DB4671}" type="parTrans" cxnId="{8C290D16-28E2-49BB-B0B0-A3E3CC2DC48D}">
      <dgm:prSet/>
      <dgm:spPr/>
      <dgm:t>
        <a:bodyPr/>
        <a:lstStyle/>
        <a:p>
          <a:endParaRPr lang="ru-RU"/>
        </a:p>
      </dgm:t>
    </dgm:pt>
    <dgm:pt modelId="{5378547D-305F-438C-B165-722861A4F004}" type="sibTrans" cxnId="{8C290D16-28E2-49BB-B0B0-A3E3CC2DC48D}">
      <dgm:prSet/>
      <dgm:spPr/>
      <dgm:t>
        <a:bodyPr/>
        <a:lstStyle/>
        <a:p>
          <a:endParaRPr lang="ru-RU"/>
        </a:p>
      </dgm:t>
    </dgm:pt>
    <dgm:pt modelId="{444DE32F-FF7C-40E6-ABEA-8B12295CA376}">
      <dgm:prSet phldrT="[Текст]" custT="1"/>
      <dgm:spPr/>
      <dgm:t>
        <a:bodyPr/>
        <a:lstStyle/>
        <a:p>
          <a:pPr algn="ctr"/>
          <a:r>
            <a:rPr lang="ru-RU" sz="1800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Коучинг</a:t>
          </a:r>
          <a:endParaRPr lang="ru-RU" sz="18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BC2F97B-6799-4F6B-8A81-B06F77FA70C7}" type="parTrans" cxnId="{8DE1D5EB-01ED-47D1-BB3E-50890C30CADC}">
      <dgm:prSet/>
      <dgm:spPr/>
      <dgm:t>
        <a:bodyPr/>
        <a:lstStyle/>
        <a:p>
          <a:endParaRPr lang="ru-RU"/>
        </a:p>
      </dgm:t>
    </dgm:pt>
    <dgm:pt modelId="{FA611F42-6D92-457D-BBD3-A57257153FA2}" type="sibTrans" cxnId="{8DE1D5EB-01ED-47D1-BB3E-50890C30CADC}">
      <dgm:prSet/>
      <dgm:spPr/>
      <dgm:t>
        <a:bodyPr/>
        <a:lstStyle/>
        <a:p>
          <a:endParaRPr lang="ru-RU"/>
        </a:p>
      </dgm:t>
    </dgm:pt>
    <dgm:pt modelId="{EC66540F-B624-4473-B711-6E8D0FA1141C}">
      <dgm:prSet phldrT="[Текст]" custT="1"/>
      <dgm:spPr/>
      <dgm:t>
        <a:bodyPr/>
        <a:lstStyle/>
        <a:p>
          <a:pPr algn="ctr"/>
          <a:r>
            <a:rPr lang="ru-RU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Проблемные группы</a:t>
          </a:r>
          <a:endParaRPr lang="ru-RU" sz="16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B88250A-85A3-4FAB-A937-EE288B40290B}" type="parTrans" cxnId="{9F9162AE-A8D8-4F02-B1EF-BC522E3112B6}">
      <dgm:prSet/>
      <dgm:spPr/>
      <dgm:t>
        <a:bodyPr/>
        <a:lstStyle/>
        <a:p>
          <a:endParaRPr lang="ru-RU"/>
        </a:p>
      </dgm:t>
    </dgm:pt>
    <dgm:pt modelId="{112D3801-28EB-493D-9CF3-4AE7FCCC7C30}" type="sibTrans" cxnId="{9F9162AE-A8D8-4F02-B1EF-BC522E3112B6}">
      <dgm:prSet/>
      <dgm:spPr/>
      <dgm:t>
        <a:bodyPr/>
        <a:lstStyle/>
        <a:p>
          <a:endParaRPr lang="ru-RU"/>
        </a:p>
      </dgm:t>
    </dgm:pt>
    <dgm:pt modelId="{AB418F15-EE3C-4FF7-92D5-FB5720430ED2}">
      <dgm:prSet phldrT="[Текст]"/>
      <dgm:spPr>
        <a:blipFill rotWithShape="0"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 b="1" dirty="0">
            <a:solidFill>
              <a:srgbClr val="C00000"/>
            </a:solidFill>
          </a:endParaRPr>
        </a:p>
      </dgm:t>
    </dgm:pt>
    <dgm:pt modelId="{BE6D5575-3598-4E97-B564-5450B2D188FF}" type="parTrans" cxnId="{30EB27BC-9763-4690-94A1-203F5816EF76}">
      <dgm:prSet/>
      <dgm:spPr/>
      <dgm:t>
        <a:bodyPr/>
        <a:lstStyle/>
        <a:p>
          <a:endParaRPr lang="ru-RU"/>
        </a:p>
      </dgm:t>
    </dgm:pt>
    <dgm:pt modelId="{A4DB2155-1B18-494C-9D27-95DB504481F4}" type="sibTrans" cxnId="{30EB27BC-9763-4690-94A1-203F5816EF76}">
      <dgm:prSet/>
      <dgm:spPr/>
      <dgm:t>
        <a:bodyPr/>
        <a:lstStyle/>
        <a:p>
          <a:endParaRPr lang="ru-RU"/>
        </a:p>
      </dgm:t>
    </dgm:pt>
    <dgm:pt modelId="{FB076B5A-681A-4C30-B822-90497EAE0609}">
      <dgm:prSet phldrT="[Текст]"/>
      <dgm:spPr>
        <a:blipFill rotWithShape="0">
          <a:blip xmlns:r="http://schemas.openxmlformats.org/officeDocument/2006/relationships"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 b="1" dirty="0">
            <a:solidFill>
              <a:srgbClr val="C00000"/>
            </a:solidFill>
          </a:endParaRPr>
        </a:p>
      </dgm:t>
    </dgm:pt>
    <dgm:pt modelId="{A27D77C6-73AA-4970-AEB3-D5A1FE6FFDA1}" type="sibTrans" cxnId="{97410391-6148-4958-9724-E1A6FC039175}">
      <dgm:prSet/>
      <dgm:spPr/>
      <dgm:t>
        <a:bodyPr/>
        <a:lstStyle/>
        <a:p>
          <a:endParaRPr lang="ru-RU"/>
        </a:p>
      </dgm:t>
    </dgm:pt>
    <dgm:pt modelId="{871E6294-49A4-4B1A-9E7C-1C6ED7A7E7EF}" type="parTrans" cxnId="{97410391-6148-4958-9724-E1A6FC039175}">
      <dgm:prSet/>
      <dgm:spPr/>
      <dgm:t>
        <a:bodyPr/>
        <a:lstStyle/>
        <a:p>
          <a:endParaRPr lang="ru-RU"/>
        </a:p>
      </dgm:t>
    </dgm:pt>
    <dgm:pt modelId="{2733C0DE-4614-4A84-9823-2AD05929C279}">
      <dgm:prSet phldrT="[Текст]"/>
      <dgm:spPr>
        <a:blipFill rotWithShape="0">
          <a:blip xmlns:r="http://schemas.openxmlformats.org/officeDocument/2006/relationships"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 b="1" dirty="0">
            <a:solidFill>
              <a:srgbClr val="C00000"/>
            </a:solidFill>
          </a:endParaRPr>
        </a:p>
      </dgm:t>
    </dgm:pt>
    <dgm:pt modelId="{842D3BC2-694B-44A8-A6B8-4899383D8106}" type="sibTrans" cxnId="{365737D3-2847-4284-A763-A39CE79C2793}">
      <dgm:prSet/>
      <dgm:spPr/>
      <dgm:t>
        <a:bodyPr/>
        <a:lstStyle/>
        <a:p>
          <a:endParaRPr lang="ru-RU"/>
        </a:p>
      </dgm:t>
    </dgm:pt>
    <dgm:pt modelId="{1C3076AB-C8E9-4E70-AC78-215592DA4FC7}" type="parTrans" cxnId="{365737D3-2847-4284-A763-A39CE79C2793}">
      <dgm:prSet/>
      <dgm:spPr/>
      <dgm:t>
        <a:bodyPr/>
        <a:lstStyle/>
        <a:p>
          <a:endParaRPr lang="ru-RU"/>
        </a:p>
      </dgm:t>
    </dgm:pt>
    <dgm:pt modelId="{783FF35C-1B25-4AA8-B33C-C1BB3AC59F41}" type="pres">
      <dgm:prSet presAssocID="{47E7DA16-1ADB-4536-8E9A-DBD4F500A0F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CB809A-9DDC-496E-AE4C-176B5C6E4461}" type="pres">
      <dgm:prSet presAssocID="{47E7DA16-1ADB-4536-8E9A-DBD4F500A0FF}" presName="children" presStyleCnt="0"/>
      <dgm:spPr/>
      <dgm:t>
        <a:bodyPr/>
        <a:lstStyle/>
        <a:p>
          <a:endParaRPr lang="ru-RU"/>
        </a:p>
      </dgm:t>
    </dgm:pt>
    <dgm:pt modelId="{A6BAF2E0-21EE-4C61-A30A-F99A648A96EF}" type="pres">
      <dgm:prSet presAssocID="{47E7DA16-1ADB-4536-8E9A-DBD4F500A0FF}" presName="child1group" presStyleCnt="0"/>
      <dgm:spPr/>
      <dgm:t>
        <a:bodyPr/>
        <a:lstStyle/>
        <a:p>
          <a:endParaRPr lang="ru-RU"/>
        </a:p>
      </dgm:t>
    </dgm:pt>
    <dgm:pt modelId="{1C7BB0B6-CD1E-4568-B232-9BFC53D0DC8C}" type="pres">
      <dgm:prSet presAssocID="{47E7DA16-1ADB-4536-8E9A-DBD4F500A0FF}" presName="child1" presStyleLbl="bgAcc1" presStyleIdx="0" presStyleCnt="4" custScaleX="139263" custScaleY="153439" custLinFactY="74769" custLinFactNeighborX="-8717" custLinFactNeighborY="100000"/>
      <dgm:spPr/>
      <dgm:t>
        <a:bodyPr/>
        <a:lstStyle/>
        <a:p>
          <a:endParaRPr lang="ru-RU"/>
        </a:p>
      </dgm:t>
    </dgm:pt>
    <dgm:pt modelId="{DE0BA66C-EF63-4A70-8A15-FA44C5E59DB1}" type="pres">
      <dgm:prSet presAssocID="{47E7DA16-1ADB-4536-8E9A-DBD4F500A0FF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FDE1E-73DD-4F9E-A481-B0881C9E9D8F}" type="pres">
      <dgm:prSet presAssocID="{47E7DA16-1ADB-4536-8E9A-DBD4F500A0FF}" presName="child2group" presStyleCnt="0"/>
      <dgm:spPr/>
      <dgm:t>
        <a:bodyPr/>
        <a:lstStyle/>
        <a:p>
          <a:endParaRPr lang="ru-RU"/>
        </a:p>
      </dgm:t>
    </dgm:pt>
    <dgm:pt modelId="{03C5020F-7E6D-4F61-8D1D-18149D19D641}" type="pres">
      <dgm:prSet presAssocID="{47E7DA16-1ADB-4536-8E9A-DBD4F500A0FF}" presName="child2" presStyleLbl="bgAcc1" presStyleIdx="1" presStyleCnt="4" custScaleX="151656" custScaleY="149719" custLinFactNeighborX="8052" custLinFactNeighborY="21563"/>
      <dgm:spPr/>
      <dgm:t>
        <a:bodyPr/>
        <a:lstStyle/>
        <a:p>
          <a:endParaRPr lang="ru-RU"/>
        </a:p>
      </dgm:t>
    </dgm:pt>
    <dgm:pt modelId="{8AFEA6A2-84A8-403C-AE10-D6AF8BB43D11}" type="pres">
      <dgm:prSet presAssocID="{47E7DA16-1ADB-4536-8E9A-DBD4F500A0FF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42F129-C9F2-4836-8E68-162BF9FF562F}" type="pres">
      <dgm:prSet presAssocID="{47E7DA16-1ADB-4536-8E9A-DBD4F500A0FF}" presName="child3group" presStyleCnt="0"/>
      <dgm:spPr/>
      <dgm:t>
        <a:bodyPr/>
        <a:lstStyle/>
        <a:p>
          <a:endParaRPr lang="ru-RU"/>
        </a:p>
      </dgm:t>
    </dgm:pt>
    <dgm:pt modelId="{572F092C-B2BF-4DE5-A096-8CC61F95511B}" type="pres">
      <dgm:prSet presAssocID="{47E7DA16-1ADB-4536-8E9A-DBD4F500A0FF}" presName="child3" presStyleLbl="bgAcc1" presStyleIdx="2" presStyleCnt="4" custScaleX="145967" custScaleY="151163" custLinFactNeighborX="19440" custLinFactNeighborY="-36682"/>
      <dgm:spPr/>
      <dgm:t>
        <a:bodyPr/>
        <a:lstStyle/>
        <a:p>
          <a:endParaRPr lang="ru-RU"/>
        </a:p>
      </dgm:t>
    </dgm:pt>
    <dgm:pt modelId="{1F7FB96D-A41C-4AF8-8A79-9B6A63637B7F}" type="pres">
      <dgm:prSet presAssocID="{47E7DA16-1ADB-4536-8E9A-DBD4F500A0FF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48A4BD-7ACD-420B-906E-82CFF1B277BF}" type="pres">
      <dgm:prSet presAssocID="{47E7DA16-1ADB-4536-8E9A-DBD4F500A0FF}" presName="child4group" presStyleCnt="0"/>
      <dgm:spPr/>
      <dgm:t>
        <a:bodyPr/>
        <a:lstStyle/>
        <a:p>
          <a:endParaRPr lang="ru-RU"/>
        </a:p>
      </dgm:t>
    </dgm:pt>
    <dgm:pt modelId="{1C84D8E3-5838-43BB-AA9F-295384029F40}" type="pres">
      <dgm:prSet presAssocID="{47E7DA16-1ADB-4536-8E9A-DBD4F500A0FF}" presName="child4" presStyleLbl="bgAcc1" presStyleIdx="3" presStyleCnt="4" custScaleX="143852" custScaleY="137893" custLinFactY="-96707" custLinFactNeighborX="-4232" custLinFactNeighborY="-100000"/>
      <dgm:spPr/>
      <dgm:t>
        <a:bodyPr/>
        <a:lstStyle/>
        <a:p>
          <a:endParaRPr lang="ru-RU"/>
        </a:p>
      </dgm:t>
    </dgm:pt>
    <dgm:pt modelId="{E12AA4BE-9CE3-4F12-90D3-20AB0C6EC2F6}" type="pres">
      <dgm:prSet presAssocID="{47E7DA16-1ADB-4536-8E9A-DBD4F500A0FF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4ABB9-67EE-41F8-8C56-D77CDFA344D5}" type="pres">
      <dgm:prSet presAssocID="{47E7DA16-1ADB-4536-8E9A-DBD4F500A0FF}" presName="childPlaceholder" presStyleCnt="0"/>
      <dgm:spPr/>
      <dgm:t>
        <a:bodyPr/>
        <a:lstStyle/>
        <a:p>
          <a:endParaRPr lang="ru-RU"/>
        </a:p>
      </dgm:t>
    </dgm:pt>
    <dgm:pt modelId="{FF5C6719-E8BE-425A-B74E-C7AF86424A1E}" type="pres">
      <dgm:prSet presAssocID="{47E7DA16-1ADB-4536-8E9A-DBD4F500A0FF}" presName="circle" presStyleCnt="0"/>
      <dgm:spPr/>
      <dgm:t>
        <a:bodyPr/>
        <a:lstStyle/>
        <a:p>
          <a:endParaRPr lang="ru-RU"/>
        </a:p>
      </dgm:t>
    </dgm:pt>
    <dgm:pt modelId="{0B400C01-8E6D-47AD-8A64-EAA7B2AE5615}" type="pres">
      <dgm:prSet presAssocID="{47E7DA16-1ADB-4536-8E9A-DBD4F500A0FF}" presName="quadrant1" presStyleLbl="node1" presStyleIdx="0" presStyleCnt="4" custScaleX="90793" custScaleY="83230" custLinFactNeighborX="1337" custLinFactNeighborY="135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18B3B-1183-4751-BA08-EDF127F7CEC6}" type="pres">
      <dgm:prSet presAssocID="{47E7DA16-1ADB-4536-8E9A-DBD4F500A0FF}" presName="quadrant2" presStyleLbl="node1" presStyleIdx="1" presStyleCnt="4" custScaleX="92917" custScaleY="81759" custLinFactNeighborX="-9736" custLinFactNeighborY="135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D5D09-FD5C-47DC-95DA-1CD8C44FBBE8}" type="pres">
      <dgm:prSet presAssocID="{47E7DA16-1ADB-4536-8E9A-DBD4F500A0FF}" presName="quadrant3" presStyleLbl="node1" presStyleIdx="2" presStyleCnt="4" custScaleX="87892" custScaleY="81977" custLinFactNeighborX="-10166" custLinFactNeighborY="-63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B77E68-4C86-4BCD-B16F-3FABCA45712E}" type="pres">
      <dgm:prSet presAssocID="{47E7DA16-1ADB-4536-8E9A-DBD4F500A0FF}" presName="quadrant4" presStyleLbl="node1" presStyleIdx="3" presStyleCnt="4" custScaleX="98556" custScaleY="80897" custLinFactNeighborX="5219" custLinFactNeighborY="-68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95EADB-ABC6-4D02-9F51-FB72D70C4BC4}" type="pres">
      <dgm:prSet presAssocID="{47E7DA16-1ADB-4536-8E9A-DBD4F500A0FF}" presName="quadrantPlaceholder" presStyleCnt="0"/>
      <dgm:spPr/>
      <dgm:t>
        <a:bodyPr/>
        <a:lstStyle/>
        <a:p>
          <a:endParaRPr lang="ru-RU"/>
        </a:p>
      </dgm:t>
    </dgm:pt>
    <dgm:pt modelId="{DE0DDA53-2FBD-4706-A907-8092FF033449}" type="pres">
      <dgm:prSet presAssocID="{47E7DA16-1ADB-4536-8E9A-DBD4F500A0FF}" presName="center1" presStyleLbl="fgShp" presStyleIdx="0" presStyleCnt="2" custLinFactNeighborX="572" custLinFactNeighborY="16672"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DFAB3AF2-EC1E-4A25-87AB-36F3AC1D91DF}" type="pres">
      <dgm:prSet presAssocID="{47E7DA16-1ADB-4536-8E9A-DBD4F500A0FF}" presName="center2" presStyleLbl="fgShp" presStyleIdx="1" presStyleCnt="2"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</dgm:ptLst>
  <dgm:cxnLst>
    <dgm:cxn modelId="{8DE1D5EB-01ED-47D1-BB3E-50890C30CADC}" srcId="{47E7DA16-1ADB-4536-8E9A-DBD4F500A0FF}" destId="{444DE32F-FF7C-40E6-ABEA-8B12295CA376}" srcOrd="2" destOrd="0" parTransId="{DBC2F97B-6799-4F6B-8A81-B06F77FA70C7}" sibTransId="{FA611F42-6D92-457D-BBD3-A57257153FA2}"/>
    <dgm:cxn modelId="{3ADF1E03-7ADE-4442-A743-CC8B4B353758}" type="presOf" srcId="{AB418F15-EE3C-4FF7-92D5-FB5720430ED2}" destId="{E12AA4BE-9CE3-4F12-90D3-20AB0C6EC2F6}" srcOrd="1" destOrd="0" presId="urn:microsoft.com/office/officeart/2005/8/layout/cycle4"/>
    <dgm:cxn modelId="{43A41576-6B1A-4DCD-8DC2-3DA5088BC149}" type="presOf" srcId="{AB418F15-EE3C-4FF7-92D5-FB5720430ED2}" destId="{1C84D8E3-5838-43BB-AA9F-295384029F40}" srcOrd="0" destOrd="0" presId="urn:microsoft.com/office/officeart/2005/8/layout/cycle4"/>
    <dgm:cxn modelId="{2A200989-38BE-4B04-8206-7974AEF2CD4A}" type="presOf" srcId="{AF86AA45-C2AC-40B2-9ECF-4384BD48B872}" destId="{0B400C01-8E6D-47AD-8A64-EAA7B2AE5615}" srcOrd="0" destOrd="0" presId="urn:microsoft.com/office/officeart/2005/8/layout/cycle4"/>
    <dgm:cxn modelId="{365737D3-2847-4284-A763-A39CE79C2793}" srcId="{444DE32F-FF7C-40E6-ABEA-8B12295CA376}" destId="{2733C0DE-4614-4A84-9823-2AD05929C279}" srcOrd="0" destOrd="0" parTransId="{1C3076AB-C8E9-4E70-AC78-215592DA4FC7}" sibTransId="{842D3BC2-694B-44A8-A6B8-4899383D8106}"/>
    <dgm:cxn modelId="{E8858377-3DF2-4D4E-B757-D6C7E9C8C00E}" type="presOf" srcId="{FB076B5A-681A-4C30-B822-90497EAE0609}" destId="{DE0BA66C-EF63-4A70-8A15-FA44C5E59DB1}" srcOrd="1" destOrd="0" presId="urn:microsoft.com/office/officeart/2005/8/layout/cycle4"/>
    <dgm:cxn modelId="{E0B0DFC4-6146-473E-A0DD-F11B06A17500}" type="presOf" srcId="{C361B975-890A-4F65-8B61-77203866CC74}" destId="{03C5020F-7E6D-4F61-8D1D-18149D19D641}" srcOrd="0" destOrd="0" presId="urn:microsoft.com/office/officeart/2005/8/layout/cycle4"/>
    <dgm:cxn modelId="{1795B951-C7AB-47F5-AA92-717648E77205}" type="presOf" srcId="{C361B975-890A-4F65-8B61-77203866CC74}" destId="{8AFEA6A2-84A8-403C-AE10-D6AF8BB43D11}" srcOrd="1" destOrd="0" presId="urn:microsoft.com/office/officeart/2005/8/layout/cycle4"/>
    <dgm:cxn modelId="{8C290D16-28E2-49BB-B0B0-A3E3CC2DC48D}" srcId="{1212F6B3-6A92-4C53-867D-03082DB1845A}" destId="{C361B975-890A-4F65-8B61-77203866CC74}" srcOrd="0" destOrd="0" parTransId="{27612BB1-9EB1-4EE5-A4B8-DC9538DB4671}" sibTransId="{5378547D-305F-438C-B165-722861A4F004}"/>
    <dgm:cxn modelId="{7CED3897-7577-4153-A741-C5C0EDB0E16E}" srcId="{47E7DA16-1ADB-4536-8E9A-DBD4F500A0FF}" destId="{1212F6B3-6A92-4C53-867D-03082DB1845A}" srcOrd="1" destOrd="0" parTransId="{363A27F5-4251-498B-B326-8801E0A024FD}" sibTransId="{6E426E43-6739-4A21-B04F-CCA4C5978BCB}"/>
    <dgm:cxn modelId="{16561DE3-3BFE-4EBD-AD75-046C53DD7AD7}" type="presOf" srcId="{47E7DA16-1ADB-4536-8E9A-DBD4F500A0FF}" destId="{783FF35C-1B25-4AA8-B33C-C1BB3AC59F41}" srcOrd="0" destOrd="0" presId="urn:microsoft.com/office/officeart/2005/8/layout/cycle4"/>
    <dgm:cxn modelId="{C4091AE1-ECBA-4475-9562-9868467FB717}" type="presOf" srcId="{2733C0DE-4614-4A84-9823-2AD05929C279}" destId="{572F092C-B2BF-4DE5-A096-8CC61F95511B}" srcOrd="0" destOrd="0" presId="urn:microsoft.com/office/officeart/2005/8/layout/cycle4"/>
    <dgm:cxn modelId="{30EB27BC-9763-4690-94A1-203F5816EF76}" srcId="{EC66540F-B624-4473-B711-6E8D0FA1141C}" destId="{AB418F15-EE3C-4FF7-92D5-FB5720430ED2}" srcOrd="0" destOrd="0" parTransId="{BE6D5575-3598-4E97-B564-5450B2D188FF}" sibTransId="{A4DB2155-1B18-494C-9D27-95DB504481F4}"/>
    <dgm:cxn modelId="{1611E008-CD08-41E3-A7A3-0799AFB263F7}" srcId="{47E7DA16-1ADB-4536-8E9A-DBD4F500A0FF}" destId="{AF86AA45-C2AC-40B2-9ECF-4384BD48B872}" srcOrd="0" destOrd="0" parTransId="{A01F4F21-C5C5-41E1-AF5E-AD12752503FE}" sibTransId="{4FFCCFF0-E762-4980-A37E-EEC97C400A5E}"/>
    <dgm:cxn modelId="{98700A27-3DAC-4DE8-A3E0-E01EE054D636}" type="presOf" srcId="{FB076B5A-681A-4C30-B822-90497EAE0609}" destId="{1C7BB0B6-CD1E-4568-B232-9BFC53D0DC8C}" srcOrd="0" destOrd="0" presId="urn:microsoft.com/office/officeart/2005/8/layout/cycle4"/>
    <dgm:cxn modelId="{3E030542-5519-4E30-85BE-2DBBF5808294}" type="presOf" srcId="{2733C0DE-4614-4A84-9823-2AD05929C279}" destId="{1F7FB96D-A41C-4AF8-8A79-9B6A63637B7F}" srcOrd="1" destOrd="0" presId="urn:microsoft.com/office/officeart/2005/8/layout/cycle4"/>
    <dgm:cxn modelId="{5B157F2C-B097-4F0D-8854-2CA0D5078909}" type="presOf" srcId="{1212F6B3-6A92-4C53-867D-03082DB1845A}" destId="{F0F18B3B-1183-4751-BA08-EDF127F7CEC6}" srcOrd="0" destOrd="0" presId="urn:microsoft.com/office/officeart/2005/8/layout/cycle4"/>
    <dgm:cxn modelId="{4F311404-BEEE-4AC6-B186-64487896C22C}" type="presOf" srcId="{EC66540F-B624-4473-B711-6E8D0FA1141C}" destId="{34B77E68-4C86-4BCD-B16F-3FABCA45712E}" srcOrd="0" destOrd="0" presId="urn:microsoft.com/office/officeart/2005/8/layout/cycle4"/>
    <dgm:cxn modelId="{9F9162AE-A8D8-4F02-B1EF-BC522E3112B6}" srcId="{47E7DA16-1ADB-4536-8E9A-DBD4F500A0FF}" destId="{EC66540F-B624-4473-B711-6E8D0FA1141C}" srcOrd="3" destOrd="0" parTransId="{EB88250A-85A3-4FAB-A937-EE288B40290B}" sibTransId="{112D3801-28EB-493D-9CF3-4AE7FCCC7C30}"/>
    <dgm:cxn modelId="{AA35C756-A3E4-44C2-8917-4D16673F1997}" type="presOf" srcId="{444DE32F-FF7C-40E6-ABEA-8B12295CA376}" destId="{D71D5D09-FD5C-47DC-95DA-1CD8C44FBBE8}" srcOrd="0" destOrd="0" presId="urn:microsoft.com/office/officeart/2005/8/layout/cycle4"/>
    <dgm:cxn modelId="{97410391-6148-4958-9724-E1A6FC039175}" srcId="{AF86AA45-C2AC-40B2-9ECF-4384BD48B872}" destId="{FB076B5A-681A-4C30-B822-90497EAE0609}" srcOrd="0" destOrd="0" parTransId="{871E6294-49A4-4B1A-9E7C-1C6ED7A7E7EF}" sibTransId="{A27D77C6-73AA-4970-AEB3-D5A1FE6FFDA1}"/>
    <dgm:cxn modelId="{264C0C13-5258-41BD-BA87-54AE11D1CA4A}" type="presParOf" srcId="{783FF35C-1B25-4AA8-B33C-C1BB3AC59F41}" destId="{90CB809A-9DDC-496E-AE4C-176B5C6E4461}" srcOrd="0" destOrd="0" presId="urn:microsoft.com/office/officeart/2005/8/layout/cycle4"/>
    <dgm:cxn modelId="{7D25D741-1A8F-4C32-9F24-3FCABDE22FC7}" type="presParOf" srcId="{90CB809A-9DDC-496E-AE4C-176B5C6E4461}" destId="{A6BAF2E0-21EE-4C61-A30A-F99A648A96EF}" srcOrd="0" destOrd="0" presId="urn:microsoft.com/office/officeart/2005/8/layout/cycle4"/>
    <dgm:cxn modelId="{A583319E-1347-40B0-8598-B1805C58FADC}" type="presParOf" srcId="{A6BAF2E0-21EE-4C61-A30A-F99A648A96EF}" destId="{1C7BB0B6-CD1E-4568-B232-9BFC53D0DC8C}" srcOrd="0" destOrd="0" presId="urn:microsoft.com/office/officeart/2005/8/layout/cycle4"/>
    <dgm:cxn modelId="{F39099A4-6AC1-42E5-AF34-411CA4A9A2C4}" type="presParOf" srcId="{A6BAF2E0-21EE-4C61-A30A-F99A648A96EF}" destId="{DE0BA66C-EF63-4A70-8A15-FA44C5E59DB1}" srcOrd="1" destOrd="0" presId="urn:microsoft.com/office/officeart/2005/8/layout/cycle4"/>
    <dgm:cxn modelId="{10FE05F6-8145-48BE-BEFD-6D934E076275}" type="presParOf" srcId="{90CB809A-9DDC-496E-AE4C-176B5C6E4461}" destId="{21DFDE1E-73DD-4F9E-A481-B0881C9E9D8F}" srcOrd="1" destOrd="0" presId="urn:microsoft.com/office/officeart/2005/8/layout/cycle4"/>
    <dgm:cxn modelId="{9987ED1F-C27B-4209-85E4-87B05F832AA8}" type="presParOf" srcId="{21DFDE1E-73DD-4F9E-A481-B0881C9E9D8F}" destId="{03C5020F-7E6D-4F61-8D1D-18149D19D641}" srcOrd="0" destOrd="0" presId="urn:microsoft.com/office/officeart/2005/8/layout/cycle4"/>
    <dgm:cxn modelId="{56617B9B-1BFE-44E7-81A3-2A053B90A6E1}" type="presParOf" srcId="{21DFDE1E-73DD-4F9E-A481-B0881C9E9D8F}" destId="{8AFEA6A2-84A8-403C-AE10-D6AF8BB43D11}" srcOrd="1" destOrd="0" presId="urn:microsoft.com/office/officeart/2005/8/layout/cycle4"/>
    <dgm:cxn modelId="{9490B391-D313-4EF5-A300-18FB105EEF45}" type="presParOf" srcId="{90CB809A-9DDC-496E-AE4C-176B5C6E4461}" destId="{BB42F129-C9F2-4836-8E68-162BF9FF562F}" srcOrd="2" destOrd="0" presId="urn:microsoft.com/office/officeart/2005/8/layout/cycle4"/>
    <dgm:cxn modelId="{DAF6D3AD-F942-4942-AC7E-598207ACC180}" type="presParOf" srcId="{BB42F129-C9F2-4836-8E68-162BF9FF562F}" destId="{572F092C-B2BF-4DE5-A096-8CC61F95511B}" srcOrd="0" destOrd="0" presId="urn:microsoft.com/office/officeart/2005/8/layout/cycle4"/>
    <dgm:cxn modelId="{F859178F-7514-4403-A901-E440680FB43A}" type="presParOf" srcId="{BB42F129-C9F2-4836-8E68-162BF9FF562F}" destId="{1F7FB96D-A41C-4AF8-8A79-9B6A63637B7F}" srcOrd="1" destOrd="0" presId="urn:microsoft.com/office/officeart/2005/8/layout/cycle4"/>
    <dgm:cxn modelId="{1EC275F5-EB36-4740-986D-3AC9C874578F}" type="presParOf" srcId="{90CB809A-9DDC-496E-AE4C-176B5C6E4461}" destId="{2448A4BD-7ACD-420B-906E-82CFF1B277BF}" srcOrd="3" destOrd="0" presId="urn:microsoft.com/office/officeart/2005/8/layout/cycle4"/>
    <dgm:cxn modelId="{8302EEF3-A4C5-472F-91F2-8DDEF20BEEA5}" type="presParOf" srcId="{2448A4BD-7ACD-420B-906E-82CFF1B277BF}" destId="{1C84D8E3-5838-43BB-AA9F-295384029F40}" srcOrd="0" destOrd="0" presId="urn:microsoft.com/office/officeart/2005/8/layout/cycle4"/>
    <dgm:cxn modelId="{4C384E11-BA85-4765-BB38-33580833308C}" type="presParOf" srcId="{2448A4BD-7ACD-420B-906E-82CFF1B277BF}" destId="{E12AA4BE-9CE3-4F12-90D3-20AB0C6EC2F6}" srcOrd="1" destOrd="0" presId="urn:microsoft.com/office/officeart/2005/8/layout/cycle4"/>
    <dgm:cxn modelId="{4B0B9CB6-8885-4109-8776-B2D61FFD186E}" type="presParOf" srcId="{90CB809A-9DDC-496E-AE4C-176B5C6E4461}" destId="{2594ABB9-67EE-41F8-8C56-D77CDFA344D5}" srcOrd="4" destOrd="0" presId="urn:microsoft.com/office/officeart/2005/8/layout/cycle4"/>
    <dgm:cxn modelId="{DB48E9D5-D3E4-47B0-ACFD-03B1ED3E02CB}" type="presParOf" srcId="{783FF35C-1B25-4AA8-B33C-C1BB3AC59F41}" destId="{FF5C6719-E8BE-425A-B74E-C7AF86424A1E}" srcOrd="1" destOrd="0" presId="urn:microsoft.com/office/officeart/2005/8/layout/cycle4"/>
    <dgm:cxn modelId="{7EC3BCC6-8556-44D1-AA7F-9BEC04D73509}" type="presParOf" srcId="{FF5C6719-E8BE-425A-B74E-C7AF86424A1E}" destId="{0B400C01-8E6D-47AD-8A64-EAA7B2AE5615}" srcOrd="0" destOrd="0" presId="urn:microsoft.com/office/officeart/2005/8/layout/cycle4"/>
    <dgm:cxn modelId="{DBA333CE-EB6D-4078-92FC-87EDAFD2D9BB}" type="presParOf" srcId="{FF5C6719-E8BE-425A-B74E-C7AF86424A1E}" destId="{F0F18B3B-1183-4751-BA08-EDF127F7CEC6}" srcOrd="1" destOrd="0" presId="urn:microsoft.com/office/officeart/2005/8/layout/cycle4"/>
    <dgm:cxn modelId="{6C1E5649-CA4D-417C-A967-0F4379587D5A}" type="presParOf" srcId="{FF5C6719-E8BE-425A-B74E-C7AF86424A1E}" destId="{D71D5D09-FD5C-47DC-95DA-1CD8C44FBBE8}" srcOrd="2" destOrd="0" presId="urn:microsoft.com/office/officeart/2005/8/layout/cycle4"/>
    <dgm:cxn modelId="{D94BA5EB-1DA5-4117-8BF3-EC6E31EAB794}" type="presParOf" srcId="{FF5C6719-E8BE-425A-B74E-C7AF86424A1E}" destId="{34B77E68-4C86-4BCD-B16F-3FABCA45712E}" srcOrd="3" destOrd="0" presId="urn:microsoft.com/office/officeart/2005/8/layout/cycle4"/>
    <dgm:cxn modelId="{6ECBDD5F-444B-48BE-A74C-CB66A7E072F9}" type="presParOf" srcId="{FF5C6719-E8BE-425A-B74E-C7AF86424A1E}" destId="{A095EADB-ABC6-4D02-9F51-FB72D70C4BC4}" srcOrd="4" destOrd="0" presId="urn:microsoft.com/office/officeart/2005/8/layout/cycle4"/>
    <dgm:cxn modelId="{EA87CA81-BCD0-488E-A21C-4BBDF75D501F}" type="presParOf" srcId="{783FF35C-1B25-4AA8-B33C-C1BB3AC59F41}" destId="{DE0DDA53-2FBD-4706-A907-8092FF033449}" srcOrd="2" destOrd="0" presId="urn:microsoft.com/office/officeart/2005/8/layout/cycle4"/>
    <dgm:cxn modelId="{A8C48BAD-6F62-42D1-B2C8-B44EF23DC6AC}" type="presParOf" srcId="{783FF35C-1B25-4AA8-B33C-C1BB3AC59F41}" destId="{DFAB3AF2-EC1E-4A25-87AB-36F3AC1D91DF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F092C-B2BF-4DE5-A096-8CC61F95511B}">
      <dsp:nvSpPr>
        <dsp:cNvPr id="0" name=""/>
        <dsp:cNvSpPr/>
      </dsp:nvSpPr>
      <dsp:spPr>
        <a:xfrm>
          <a:off x="4961719" y="2732170"/>
          <a:ext cx="4074776" cy="27334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100" b="1" kern="1200" dirty="0">
            <a:solidFill>
              <a:srgbClr val="C00000"/>
            </a:solidFill>
          </a:endParaRPr>
        </a:p>
      </dsp:txBody>
      <dsp:txXfrm>
        <a:off x="6244198" y="3475589"/>
        <a:ext cx="2732251" cy="1930026"/>
      </dsp:txXfrm>
    </dsp:sp>
    <dsp:sp modelId="{1C84D8E3-5838-43BB-AA9F-295384029F40}">
      <dsp:nvSpPr>
        <dsp:cNvPr id="0" name=""/>
        <dsp:cNvSpPr/>
      </dsp:nvSpPr>
      <dsp:spPr>
        <a:xfrm>
          <a:off x="60441" y="0"/>
          <a:ext cx="4015734" cy="249352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100" b="1" kern="1200" dirty="0">
            <a:solidFill>
              <a:srgbClr val="C00000"/>
            </a:solidFill>
          </a:endParaRPr>
        </a:p>
      </dsp:txBody>
      <dsp:txXfrm>
        <a:off x="115216" y="678157"/>
        <a:ext cx="2701464" cy="1760596"/>
      </dsp:txXfrm>
    </dsp:sp>
    <dsp:sp modelId="{03C5020F-7E6D-4F61-8D1D-18149D19D641}">
      <dsp:nvSpPr>
        <dsp:cNvPr id="0" name=""/>
        <dsp:cNvSpPr/>
      </dsp:nvSpPr>
      <dsp:spPr>
        <a:xfrm>
          <a:off x="4802907" y="-44176"/>
          <a:ext cx="4233588" cy="270737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100" b="1" kern="1200" dirty="0">
            <a:solidFill>
              <a:srgbClr val="C00000"/>
            </a:solidFill>
          </a:endParaRPr>
        </a:p>
      </dsp:txBody>
      <dsp:txXfrm>
        <a:off x="6132455" y="15296"/>
        <a:ext cx="2844568" cy="1911590"/>
      </dsp:txXfrm>
    </dsp:sp>
    <dsp:sp modelId="{1C7BB0B6-CD1E-4568-B232-9BFC53D0DC8C}">
      <dsp:nvSpPr>
        <dsp:cNvPr id="0" name=""/>
        <dsp:cNvSpPr/>
      </dsp:nvSpPr>
      <dsp:spPr>
        <a:xfrm>
          <a:off x="0" y="2692623"/>
          <a:ext cx="3887629" cy="277464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100" b="1" kern="1200" dirty="0">
            <a:solidFill>
              <a:srgbClr val="C00000"/>
            </a:solidFill>
          </a:endParaRPr>
        </a:p>
      </dsp:txBody>
      <dsp:txXfrm>
        <a:off x="60950" y="2753573"/>
        <a:ext cx="2599440" cy="1959085"/>
      </dsp:txXfrm>
    </dsp:sp>
    <dsp:sp modelId="{0B400C01-8E6D-47AD-8A64-EAA7B2AE5615}">
      <dsp:nvSpPr>
        <dsp:cNvPr id="0" name=""/>
        <dsp:cNvSpPr/>
      </dsp:nvSpPr>
      <dsp:spPr>
        <a:xfrm>
          <a:off x="2160229" y="864091"/>
          <a:ext cx="2221582" cy="2036525"/>
        </a:xfrm>
        <a:prstGeom prst="pieWedg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Педсовет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(Творческий час)</a:t>
          </a:r>
          <a:endParaRPr lang="ru-RU" sz="14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810915" y="1460575"/>
        <a:ext cx="1570896" cy="1440041"/>
      </dsp:txXfrm>
    </dsp:sp>
    <dsp:sp modelId="{F0F18B3B-1183-4751-BA08-EDF127F7CEC6}">
      <dsp:nvSpPr>
        <dsp:cNvPr id="0" name=""/>
        <dsp:cNvSpPr/>
      </dsp:nvSpPr>
      <dsp:spPr>
        <a:xfrm rot="5400000">
          <a:off x="4559697" y="745577"/>
          <a:ext cx="2000532" cy="2273553"/>
        </a:xfrm>
        <a:prstGeom prst="pieWedg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Единый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методический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день</a:t>
          </a:r>
          <a:endParaRPr lang="ru-RU" sz="16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-5400000">
        <a:off x="4423187" y="1468029"/>
        <a:ext cx="1607645" cy="1414590"/>
      </dsp:txXfrm>
    </dsp:sp>
    <dsp:sp modelId="{D71D5D09-FD5C-47DC-95DA-1CD8C44FBBE8}">
      <dsp:nvSpPr>
        <dsp:cNvPr id="0" name=""/>
        <dsp:cNvSpPr/>
      </dsp:nvSpPr>
      <dsp:spPr>
        <a:xfrm rot="10800000">
          <a:off x="4474142" y="2952330"/>
          <a:ext cx="2150598" cy="2005866"/>
        </a:xfrm>
        <a:prstGeom prst="pieWedg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Коучинг</a:t>
          </a:r>
          <a:endParaRPr lang="ru-RU" sz="1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10800000">
        <a:off x="4474142" y="2952330"/>
        <a:ext cx="1520702" cy="1418361"/>
      </dsp:txXfrm>
    </dsp:sp>
    <dsp:sp modelId="{34B77E68-4C86-4BCD-B16F-3FABCA45712E}">
      <dsp:nvSpPr>
        <dsp:cNvPr id="0" name=""/>
        <dsp:cNvSpPr/>
      </dsp:nvSpPr>
      <dsp:spPr>
        <a:xfrm rot="16200000">
          <a:off x="2376287" y="2736284"/>
          <a:ext cx="1979440" cy="2411532"/>
        </a:xfrm>
        <a:prstGeom prst="pieWedg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Проблемные группы</a:t>
          </a:r>
          <a:endParaRPr lang="ru-RU" sz="16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2866562" y="2952330"/>
        <a:ext cx="1705211" cy="1399675"/>
      </dsp:txXfrm>
    </dsp:sp>
    <dsp:sp modelId="{DE0DDA53-2FBD-4706-A907-8092FF033449}">
      <dsp:nvSpPr>
        <dsp:cNvPr id="0" name=""/>
        <dsp:cNvSpPr/>
      </dsp:nvSpPr>
      <dsp:spPr>
        <a:xfrm>
          <a:off x="4100671" y="2444514"/>
          <a:ext cx="844818" cy="734624"/>
        </a:xfrm>
        <a:prstGeom prst="circularArrow">
          <a:avLst/>
        </a:prstGeom>
        <a:solidFill>
          <a:srgbClr val="0070C0"/>
        </a:solidFill>
        <a:ln w="9525" cap="flat" cmpd="sng" algn="ctr">
          <a:solidFill>
            <a:srgbClr val="0070C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DFAB3AF2-EC1E-4A25-87AB-36F3AC1D91DF}">
      <dsp:nvSpPr>
        <dsp:cNvPr id="0" name=""/>
        <dsp:cNvSpPr/>
      </dsp:nvSpPr>
      <dsp:spPr>
        <a:xfrm rot="10800000">
          <a:off x="4095838" y="2604585"/>
          <a:ext cx="844818" cy="734624"/>
        </a:xfrm>
        <a:prstGeom prst="circularArrow">
          <a:avLst/>
        </a:prstGeom>
        <a:solidFill>
          <a:srgbClr val="0070C0"/>
        </a:solidFill>
        <a:ln w="9525" cap="flat" cmpd="sng" algn="ctr">
          <a:solidFill>
            <a:srgbClr val="0070C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A0CB0D-3C9E-43F1-A675-6923062B6836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CCE119-DBD9-4DD9-8C70-9BBF5E8A8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986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DC5EC48-4F35-48B9-9C42-A3AC5C3CAE2B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79BCCD-3290-4A1B-8231-7133D80FD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7927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BEA392-B9E0-408B-8F0D-9B56560013A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B3B26-F248-4F20-A976-05C4ADB6CB40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FBD62-B239-4EE5-A0CC-45214812C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740021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00359-7BF9-468C-B76D-AE30DB1AAC5D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9030D-E214-4CA8-A546-79EA0EF1E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78699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C6281-3716-4D8A-A0CC-B5738DADB042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F2325-1E1F-4D01-B565-5EA7DA3CA4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687531"/>
      </p:ext>
    </p:extLst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8BDE1-AF2E-4A20-BCE9-3DE89EBE4B4F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A8523-93EB-41DB-B700-6CB35AA8D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886291"/>
      </p:ext>
    </p:extLst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25A3F-AB9A-4772-B6A3-CC283F7414C3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9EC71-1D5D-4AD5-B996-93CBBEDEA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029616"/>
      </p:ext>
    </p:extLst>
  </p:cSld>
  <p:clrMapOvr>
    <a:masterClrMapping/>
  </p:clrMapOvr>
  <p:transition spd="slow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D386A-913F-4187-B4C6-A83144ADACE5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AF473-746A-4C52-8702-8DDA6F011C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629789"/>
      </p:ext>
    </p:extLst>
  </p:cSld>
  <p:clrMapOvr>
    <a:masterClrMapping/>
  </p:clrMapOvr>
  <p:transition spd="slow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80714-87F0-4D7B-A1EB-73F92F3D73C8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57546-489D-474A-B7AA-EAB4FFB21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142087"/>
      </p:ext>
    </p:extLst>
  </p:cSld>
  <p:clrMapOvr>
    <a:masterClrMapping/>
  </p:clrMapOvr>
  <p:transition spd="slow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39C66-2742-4FB2-BF52-6C78E64502E6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A8443-70DC-4812-A888-FBDD336C01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50400"/>
      </p:ext>
    </p:extLst>
  </p:cSld>
  <p:clrMapOvr>
    <a:masterClrMapping/>
  </p:clrMapOvr>
  <p:transition spd="slow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B1805-6B1F-4770-BE5A-C316A6BE3563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D6236-2255-4185-9AA3-110B39B49B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730852"/>
      </p:ext>
    </p:extLst>
  </p:cSld>
  <p:clrMapOvr>
    <a:masterClrMapping/>
  </p:clrMapOvr>
  <p:transition spd="slow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ED364-0512-4A4F-97AD-4BC5378CE0BD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9E0C9-F8EA-42A6-9CA3-9E98B29D4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80552"/>
      </p:ext>
    </p:extLst>
  </p:cSld>
  <p:clrMapOvr>
    <a:masterClrMapping/>
  </p:clrMapOvr>
  <p:transition spd="slow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2C9FF-F464-4461-A130-1A1DF887698B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CE3DC-BBE4-4127-8D00-45ED42A056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534108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59B12-52CC-4E28-A289-5AD8636550CE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880E5-6C09-4080-A6C6-821786E20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859325"/>
      </p:ext>
    </p:extLst>
  </p:cSld>
  <p:clrMapOvr>
    <a:masterClrMapping/>
  </p:clrMapOvr>
  <p:transition spd="slow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0290A-437C-40CD-A650-271C815B36D7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73898-FABD-4EDB-9C35-C9BC01977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455936"/>
      </p:ext>
    </p:extLst>
  </p:cSld>
  <p:clrMapOvr>
    <a:masterClrMapping/>
  </p:clrMapOvr>
  <p:transition spd="slow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7AA69-A5BE-48BF-ABE0-706D871C6E6A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183EC-AFBE-4B02-B198-5111F92C6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798063"/>
      </p:ext>
    </p:extLst>
  </p:cSld>
  <p:clrMapOvr>
    <a:masterClrMapping/>
  </p:clrMapOvr>
  <p:transition spd="slow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86B51-99F5-4DA9-B337-340018AA28B7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C9062-CC15-4944-B821-F33174FDC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332516"/>
      </p:ext>
    </p:extLst>
  </p:cSld>
  <p:clrMapOvr>
    <a:masterClrMapping/>
  </p:clrMapOvr>
  <p:transition spd="slow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3806F-9127-4DBB-BE00-97FD53EAEE43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9BB75-0B29-4E49-A1CE-623C38178A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93138"/>
      </p:ext>
    </p:extLst>
  </p:cSld>
  <p:clrMapOvr>
    <a:masterClrMapping/>
  </p:clrMapOvr>
  <p:transition spd="slow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40815-8397-4A28-BB6A-CA296AA8826A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6E27-C658-4D74-8CA7-52677C9EC4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75708"/>
      </p:ext>
    </p:extLst>
  </p:cSld>
  <p:clrMapOvr>
    <a:masterClrMapping/>
  </p:clrMapOvr>
  <p:transition spd="slow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D9749-C445-4E33-8503-62B40976594D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21425-1EC4-4CF8-AD05-25EF3773C8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450046"/>
      </p:ext>
    </p:extLst>
  </p:cSld>
  <p:clrMapOvr>
    <a:masterClrMapping/>
  </p:clrMapOvr>
  <p:transition spd="slow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AB803-0E67-40F0-8C13-DA24278F496B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C59ED-2347-42E7-B55B-A65C7698D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76015"/>
      </p:ext>
    </p:extLst>
  </p:cSld>
  <p:clrMapOvr>
    <a:masterClrMapping/>
  </p:clrMapOvr>
  <p:transition spd="slow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732E0-FE78-4FFF-88FE-B7E73692C342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FCE89-44E3-44F6-8322-ECA7ED83B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259126"/>
      </p:ext>
    </p:extLst>
  </p:cSld>
  <p:clrMapOvr>
    <a:masterClrMapping/>
  </p:clrMapOvr>
  <p:transition spd="slow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48C0B-F4F3-46AF-B217-24CAC2B59150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E7758-80FC-4E3F-8EDC-49FF28721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794573"/>
      </p:ext>
    </p:extLst>
  </p:cSld>
  <p:clrMapOvr>
    <a:masterClrMapping/>
  </p:clrMapOvr>
  <p:transition spd="slow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5E250-C26C-48BF-B0D9-F25B2EAFF948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47C23-48B2-4858-8E62-A722192995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763674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4CEB3-9DC9-4068-83C0-B3CC2C5AE96F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66862-A6EF-4B1E-A5C3-45DD53A1A2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639925"/>
      </p:ext>
    </p:extLst>
  </p:cSld>
  <p:clrMapOvr>
    <a:masterClrMapping/>
  </p:clrMapOvr>
  <p:transition spd="slow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0F961-C450-4B1C-9713-84F801BC123F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2BB05-8C7F-49F6-ABD4-ED58C77592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87323"/>
      </p:ext>
    </p:extLst>
  </p:cSld>
  <p:clrMapOvr>
    <a:masterClrMapping/>
  </p:clrMapOvr>
  <p:transition spd="slow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D2E4-6CD0-4A16-BDF2-814C468E111A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BF2AC-8A6C-44CF-AD76-25A764F89E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561199"/>
      </p:ext>
    </p:extLst>
  </p:cSld>
  <p:clrMapOvr>
    <a:masterClrMapping/>
  </p:clrMapOvr>
  <p:transition spd="slow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44EC0-C5B6-437F-AB8F-A365D646B2D6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9D51E-19C1-48FB-A24D-946421C21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790118"/>
      </p:ext>
    </p:extLst>
  </p:cSld>
  <p:clrMapOvr>
    <a:masterClrMapping/>
  </p:clrMapOvr>
  <p:transition spd="slow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8E2B5-02C4-4E6B-8098-D97911F24142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4B04E-2AC7-407F-B14F-6C47F9BF6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43123"/>
      </p:ext>
    </p:extLst>
  </p:cSld>
  <p:clrMapOvr>
    <a:masterClrMapping/>
  </p:clrMapOvr>
  <p:transition spd="slow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C06C2-7657-4AC3-A1FC-96EC44E5E10F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BF014-43BA-4801-A9EC-D76AAFD98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767882"/>
      </p:ext>
    </p:extLst>
  </p:cSld>
  <p:clrMapOvr>
    <a:masterClrMapping/>
  </p:clrMapOvr>
  <p:transition spd="slow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92677-BE48-4D7A-9403-FFCB1394D416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22788-8CA3-4342-BB74-FB7349D402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48495"/>
      </p:ext>
    </p:extLst>
  </p:cSld>
  <p:clrMapOvr>
    <a:masterClrMapping/>
  </p:clrMapOvr>
  <p:transition spd="slow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4CB41-CB55-4432-A465-381C35407A4A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83445-12F3-479D-BD21-55B1AB25A3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561106"/>
      </p:ext>
    </p:extLst>
  </p:cSld>
  <p:clrMapOvr>
    <a:masterClrMapping/>
  </p:clrMapOvr>
  <p:transition spd="slow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1FEF8-3566-4381-94AC-6370920D7A21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40B09-6A40-4A53-B3E8-9E00101C3E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748284"/>
      </p:ext>
    </p:extLst>
  </p:cSld>
  <p:clrMapOvr>
    <a:masterClrMapping/>
  </p:clrMapOvr>
  <p:transition spd="slow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1CC20-9579-4BEE-A581-AEE61C0FBCC7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A9440-A8DF-4D49-BAD0-1C4B8670EF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118648"/>
      </p:ext>
    </p:extLst>
  </p:cSld>
  <p:clrMapOvr>
    <a:masterClrMapping/>
  </p:clrMapOvr>
  <p:transition spd="slow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8A657-891F-4765-B67F-C2F8A092CFF0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9C90A-F6F6-4E04-9F6E-4398F36AC1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67820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C5E4C-AFAF-41F1-A938-6A58E857664A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00CDA-F77E-46C5-826E-1BBD9A4C2A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973764"/>
      </p:ext>
    </p:extLst>
  </p:cSld>
  <p:clrMapOvr>
    <a:masterClrMapping/>
  </p:clrMapOvr>
  <p:transition spd="slow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12082-B211-4540-81B1-A416A3EDC6FD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D3139-2774-44D2-A0B2-F100B1C39B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365462"/>
      </p:ext>
    </p:extLst>
  </p:cSld>
  <p:clrMapOvr>
    <a:masterClrMapping/>
  </p:clrMapOvr>
  <p:transition spd="slow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C3F23-26A2-4CB1-A9E2-BAAE63F89D54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C57B1-3854-4292-80D0-3965FEED30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877407"/>
      </p:ext>
    </p:extLst>
  </p:cSld>
  <p:clrMapOvr>
    <a:masterClrMapping/>
  </p:clrMapOvr>
  <p:transition spd="slow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E380F-BC53-4A80-8FDA-1C45D9BAEFE3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B680E-7C0C-460F-A308-0AD1CDA319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326345"/>
      </p:ext>
    </p:extLst>
  </p:cSld>
  <p:clrMapOvr>
    <a:masterClrMapping/>
  </p:clrMapOvr>
  <p:transition spd="slow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ABE9B-2862-4CD7-9315-B56514AD41D9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7B9DB-C2F0-482E-8F1B-0F702FF50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512984"/>
      </p:ext>
    </p:extLst>
  </p:cSld>
  <p:clrMapOvr>
    <a:masterClrMapping/>
  </p:clrMapOvr>
  <p:transition spd="slow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BDBE0-0069-4EE2-9EC9-86FF4D0BF4F1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EFE82-D7B0-47B9-9B54-CF8CD32032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817882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0A283-5D08-4FB5-BA46-AAC44132B0A1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35845-3C25-47E4-85A8-101084B7E0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771058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4CF28-ACBD-4FFE-AD52-9DE94B4E3844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CF293-3734-478E-8A61-8DB5B693E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311834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33A6C-3CE4-4B5C-B482-DA0083A5110A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10CE-58D1-44EA-86C3-43985BE48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12827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BA8B-8A77-40CC-9212-78D94FE32B88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D16B3-149D-4281-8D4F-463BDFF35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284010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4C457-9D1D-472D-9EA7-075A4B7F0014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1377E-3A6B-4DB7-B3FC-81E271EF58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60755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F8605A-44AD-4719-9D6A-B2583FED230A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960DD3-3C06-4B56-B5E7-65D0C3A5F3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  <p:sldLayoutId id="2147484406" r:id="rId2"/>
    <p:sldLayoutId id="2147484407" r:id="rId3"/>
    <p:sldLayoutId id="2147484408" r:id="rId4"/>
    <p:sldLayoutId id="2147484409" r:id="rId5"/>
    <p:sldLayoutId id="2147484410" r:id="rId6"/>
    <p:sldLayoutId id="2147484411" r:id="rId7"/>
    <p:sldLayoutId id="2147484412" r:id="rId8"/>
    <p:sldLayoutId id="2147484413" r:id="rId9"/>
    <p:sldLayoutId id="2147484414" r:id="rId10"/>
    <p:sldLayoutId id="2147484415" r:id="rId11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337C90-2143-477D-BEAE-EF4100E4BF35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F59F20-C2F7-4625-85F9-C5332DFE5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6" r:id="rId1"/>
    <p:sldLayoutId id="2147484417" r:id="rId2"/>
    <p:sldLayoutId id="2147484418" r:id="rId3"/>
    <p:sldLayoutId id="2147484419" r:id="rId4"/>
    <p:sldLayoutId id="2147484420" r:id="rId5"/>
    <p:sldLayoutId id="2147484421" r:id="rId6"/>
    <p:sldLayoutId id="2147484422" r:id="rId7"/>
    <p:sldLayoutId id="2147484423" r:id="rId8"/>
    <p:sldLayoutId id="2147484424" r:id="rId9"/>
    <p:sldLayoutId id="2147484425" r:id="rId10"/>
    <p:sldLayoutId id="2147484426" r:id="rId11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F8620B-E880-4C43-85F4-A4868C8CDC6C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AB4ADB6-4126-4701-B03E-6D96594CEF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27" r:id="rId1"/>
    <p:sldLayoutId id="2147484428" r:id="rId2"/>
    <p:sldLayoutId id="2147484429" r:id="rId3"/>
    <p:sldLayoutId id="2147484430" r:id="rId4"/>
    <p:sldLayoutId id="2147484431" r:id="rId5"/>
    <p:sldLayoutId id="2147484432" r:id="rId6"/>
    <p:sldLayoutId id="2147484433" r:id="rId7"/>
    <p:sldLayoutId id="2147484434" r:id="rId8"/>
    <p:sldLayoutId id="2147484435" r:id="rId9"/>
    <p:sldLayoutId id="2147484436" r:id="rId10"/>
    <p:sldLayoutId id="2147484437" r:id="rId11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825388-C425-466B-A04F-FD2A02D19BC7}" type="datetimeFigureOut">
              <a:rPr lang="ru-RU"/>
              <a:pPr>
                <a:defRPr/>
              </a:pPr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DBE226-49CB-4983-A9B5-405E1E1138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8" r:id="rId1"/>
    <p:sldLayoutId id="2147484439" r:id="rId2"/>
    <p:sldLayoutId id="2147484440" r:id="rId3"/>
    <p:sldLayoutId id="2147484441" r:id="rId4"/>
    <p:sldLayoutId id="2147484442" r:id="rId5"/>
    <p:sldLayoutId id="2147484443" r:id="rId6"/>
    <p:sldLayoutId id="2147484444" r:id="rId7"/>
    <p:sldLayoutId id="2147484445" r:id="rId8"/>
    <p:sldLayoutId id="2147484446" r:id="rId9"/>
    <p:sldLayoutId id="2147484447" r:id="rId10"/>
    <p:sldLayoutId id="2147484448" r:id="rId11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827088" y="908050"/>
            <a:ext cx="7772400" cy="381635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Роль методической службы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 в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профессиональном 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 творческом развитии  педагогов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</a:br>
            <a:r>
              <a:rPr lang="ru-RU" altLang="ru-RU" dirty="0" smtClean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437112"/>
            <a:ext cx="4176712" cy="144016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altLang="ru-RU" sz="2000" b="1" dirty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Князева Т.М., </a:t>
            </a:r>
            <a:r>
              <a:rPr lang="ru-RU" altLang="ru-RU" sz="2000" b="1" dirty="0" smtClean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dirty="0" err="1" smtClean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зам.директора</a:t>
            </a:r>
            <a:r>
              <a:rPr lang="ru-RU" altLang="ru-RU" sz="2000" b="1" dirty="0" smtClean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по </a:t>
            </a:r>
            <a:r>
              <a:rPr lang="ru-RU" altLang="ru-RU" sz="2000" b="1" dirty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УР</a:t>
            </a:r>
            <a:br>
              <a:rPr lang="ru-RU" altLang="ru-RU" sz="2000" b="1" dirty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dirty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МБОУ «СОШ №1 с УИОП» </a:t>
            </a:r>
            <a:br>
              <a:rPr lang="ru-RU" altLang="ru-RU" sz="2000" b="1" dirty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г. Буинска </a:t>
            </a:r>
            <a:r>
              <a:rPr lang="ru-RU" altLang="ru-RU" sz="2000" b="1" dirty="0">
                <a:solidFill>
                  <a:srgbClr val="1F497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РТ</a:t>
            </a:r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848" y="33161"/>
            <a:ext cx="1368152" cy="877317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784976" cy="1341438"/>
          </a:xfrm>
        </p:spPr>
        <p:txBody>
          <a:bodyPr/>
          <a:lstStyle/>
          <a:p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/>
            </a:r>
            <a:b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Lucida Sans Unicode" pitchFamily="34" charset="0"/>
                <a:cs typeface="Tahoma" pitchFamily="34" charset="0"/>
              </a:rPr>
            </a:b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/>
            </a:r>
            <a:b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Lucida Sans Unicode" pitchFamily="34" charset="0"/>
                <a:cs typeface="Tahoma" pitchFamily="34" charset="0"/>
              </a:rPr>
            </a:b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Проект «Школьная модель методического сопровождения в условиях внедрения ФГОС «Академия ФГОС»</a:t>
            </a:r>
            <a:b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Lucida Sans Unicode" pitchFamily="34" charset="0"/>
                <a:cs typeface="Tahoma" pitchFamily="34" charset="0"/>
              </a:rPr>
            </a:b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/>
            </a:r>
            <a:b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Lucida Sans Unicode" pitchFamily="34" charset="0"/>
                <a:cs typeface="Tahoma" pitchFamily="34" charset="0"/>
              </a:rPr>
            </a:b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 </a:t>
            </a:r>
            <a:endParaRPr lang="ru-RU" alt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Lucida Sans Unicode" pitchFamily="34" charset="0"/>
              <a:cs typeface="Tahoma" pitchFamily="34" charset="0"/>
            </a:endParaRPr>
          </a:p>
        </p:txBody>
      </p:sp>
      <p:sp>
        <p:nvSpPr>
          <p:cNvPr id="6147" name="Объект 1"/>
          <p:cNvSpPr>
            <a:spLocks noGrp="1"/>
          </p:cNvSpPr>
          <p:nvPr>
            <p:ph idx="1"/>
          </p:nvPr>
        </p:nvSpPr>
        <p:spPr>
          <a:xfrm>
            <a:off x="179512" y="2132856"/>
            <a:ext cx="8820472" cy="45259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проекта: </a:t>
            </a:r>
            <a:r>
              <a:rPr lang="ru-RU" alt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профессиональной готовности педагогических работников к реализации ФГОС ОО через создание системы развития базовых компетенций педагогов, основанной на принципах обучающей организации.</a:t>
            </a:r>
            <a:endParaRPr lang="ru-RU" alt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проекта:  </a:t>
            </a:r>
            <a:endParaRPr lang="ru-RU" altLang="ru-RU" sz="1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SzPts val="1000"/>
              <a:buFont typeface="Symbol" pitchFamily="18" charset="2"/>
              <a:buChar char=""/>
            </a:pPr>
            <a:r>
              <a:rPr lang="ru-RU" alt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нормативно-правовой и методической базы для реализации ФГОС НОО </a:t>
            </a:r>
            <a:br>
              <a:rPr lang="ru-RU" alt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введения ФГОС ООО;</a:t>
            </a:r>
            <a:endParaRPr lang="ru-RU" alt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SzPts val="1000"/>
              <a:buFont typeface="Symbol" pitchFamily="18" charset="2"/>
              <a:buChar char=""/>
            </a:pPr>
            <a:r>
              <a:rPr lang="ru-RU" alt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условий для освоения и принятия педагогами школы идеологии ФГОС ОО </a:t>
            </a:r>
            <a:br>
              <a:rPr lang="ru-RU" alt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концептуальных подходов к его построению;</a:t>
            </a:r>
            <a:endParaRPr lang="ru-RU" alt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SzPts val="1000"/>
              <a:buFont typeface="Symbol" pitchFamily="18" charset="2"/>
              <a:buChar char=""/>
            </a:pPr>
            <a:r>
              <a:rPr lang="ru-RU" alt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мотивационных условий, благоприятных для профессионального развития педагогов ОУ и решения задач реализации ФГОС О и т.д.</a:t>
            </a:r>
            <a:endParaRPr lang="ru-RU" alt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marL="0" indent="0"/>
            <a:endParaRPr lang="en-US" alt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</a:pPr>
            <a:endParaRPr lang="ru-RU" alt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848" y="33161"/>
            <a:ext cx="1368152" cy="877317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916238" y="836613"/>
            <a:ext cx="5781675" cy="936625"/>
          </a:xfrm>
        </p:spPr>
        <p:txBody>
          <a:bodyPr/>
          <a:lstStyle/>
          <a:p>
            <a:pPr eaLnBrk="1" hangingPunct="1"/>
            <a:r>
              <a:rPr lang="ru-RU" altLang="ru-RU" sz="280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/>
            </a:r>
            <a:br>
              <a:rPr lang="ru-RU" altLang="ru-RU" sz="280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</a:br>
            <a:endParaRPr lang="ru-RU" altLang="ru-RU" sz="2800" smtClean="0">
              <a:solidFill>
                <a:srgbClr val="C00000"/>
              </a:solidFill>
              <a:ea typeface="Lucida Sans Unicode" pitchFamily="34" charset="0"/>
              <a:cs typeface="Times New Roman" pitchFamily="18" charset="0"/>
            </a:endParaRPr>
          </a:p>
        </p:txBody>
      </p:sp>
      <p:pic>
        <p:nvPicPr>
          <p:cNvPr id="717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496" y="798909"/>
            <a:ext cx="9036496" cy="6086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8750" y="17016"/>
            <a:ext cx="1365250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640960" cy="936625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Основные блоки школьной модели МР</a:t>
            </a:r>
            <a:endParaRPr lang="ru-RU" altLang="ru-RU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Lucida Sans Unicode" pitchFamily="34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848" y="-27384"/>
            <a:ext cx="1368152" cy="87731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1960379"/>
            <a:ext cx="88569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3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Методическое сопровождение создания организационно-управленческих условий введения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Методическое сопровождение создания кадрового обеспечения введения ФГОС ООО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Методическое сопровождение разработки ООП ООО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Методическое сопровождение создания информационного обеспечения введения ФГОС ООО</a:t>
            </a:r>
            <a:endParaRPr lang="ru-RU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611188" y="765175"/>
            <a:ext cx="8086725" cy="1584325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539750" y="115888"/>
            <a:ext cx="8229600" cy="6708775"/>
          </a:xfrm>
        </p:spPr>
        <p:txBody>
          <a:bodyPr/>
          <a:lstStyle/>
          <a:p>
            <a:pPr indent="0" algn="just">
              <a:lnSpc>
                <a:spcPct val="150000"/>
              </a:lnSpc>
              <a:buFont typeface="Arial" charset="0"/>
              <a:buNone/>
            </a:pPr>
            <a:r>
              <a:rPr lang="ru-RU" altLang="ru-RU" sz="20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mtClean="0">
              <a:solidFill>
                <a:schemeClr val="tx2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20" name="Rectangle 71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9221" name="Group 4"/>
          <p:cNvGrpSpPr>
            <a:grpSpLocks noChangeAspect="1"/>
          </p:cNvGrpSpPr>
          <p:nvPr/>
        </p:nvGrpSpPr>
        <p:grpSpPr bwMode="auto">
          <a:xfrm>
            <a:off x="107504" y="332656"/>
            <a:ext cx="9137650" cy="6553200"/>
            <a:chOff x="1315" y="872"/>
            <a:chExt cx="14389" cy="10320"/>
          </a:xfrm>
        </p:grpSpPr>
        <p:sp>
          <p:nvSpPr>
            <p:cNvPr id="9222" name="AutoShape 70"/>
            <p:cNvSpPr>
              <a:spLocks noChangeAspect="1" noChangeArrowheads="1" noTextEdit="1"/>
            </p:cNvSpPr>
            <p:nvPr/>
          </p:nvSpPr>
          <p:spPr bwMode="auto">
            <a:xfrm>
              <a:off x="1315" y="872"/>
              <a:ext cx="14389" cy="10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23" name="Text Box 69"/>
            <p:cNvSpPr txBox="1">
              <a:spLocks noChangeArrowheads="1"/>
            </p:cNvSpPr>
            <p:nvPr/>
          </p:nvSpPr>
          <p:spPr bwMode="auto">
            <a:xfrm>
              <a:off x="6936" y="872"/>
              <a:ext cx="2501" cy="5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ПЕДСОВЕТ</a:t>
              </a:r>
              <a:endParaRPr lang="ru-RU" altLang="ru-RU"/>
            </a:p>
          </p:txBody>
        </p:sp>
        <p:sp>
          <p:nvSpPr>
            <p:cNvPr id="9224" name="Text Box 68"/>
            <p:cNvSpPr txBox="1">
              <a:spLocks noChangeArrowheads="1"/>
            </p:cNvSpPr>
            <p:nvPr/>
          </p:nvSpPr>
          <p:spPr bwMode="auto">
            <a:xfrm>
              <a:off x="6926" y="1599"/>
              <a:ext cx="2525" cy="41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МЕТОДСОВЕТ</a:t>
              </a:r>
              <a:endParaRPr lang="ru-RU" altLang="ru-RU"/>
            </a:p>
          </p:txBody>
        </p:sp>
        <p:sp>
          <p:nvSpPr>
            <p:cNvPr id="9225" name="Text Box 67"/>
            <p:cNvSpPr txBox="1">
              <a:spLocks noChangeArrowheads="1"/>
            </p:cNvSpPr>
            <p:nvPr/>
          </p:nvSpPr>
          <p:spPr bwMode="auto">
            <a:xfrm>
              <a:off x="1646" y="2517"/>
              <a:ext cx="1298" cy="25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ru-RU" altLang="ru-RU" sz="1200">
                  <a:latin typeface="Times New Roman" pitchFamily="18" charset="0"/>
                </a:rPr>
                <a:t>МО учителей родного языка и литературы</a:t>
              </a:r>
              <a:endParaRPr lang="ru-RU" altLang="ru-RU" sz="1200"/>
            </a:p>
          </p:txBody>
        </p:sp>
        <p:sp>
          <p:nvSpPr>
            <p:cNvPr id="9226" name="Text Box 66"/>
            <p:cNvSpPr txBox="1">
              <a:spLocks noChangeArrowheads="1"/>
            </p:cNvSpPr>
            <p:nvPr/>
          </p:nvSpPr>
          <p:spPr bwMode="auto">
            <a:xfrm>
              <a:off x="3306" y="2504"/>
              <a:ext cx="1266" cy="2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ru-RU" altLang="ru-RU" sz="1200">
                  <a:latin typeface="Times New Roman" pitchFamily="18" charset="0"/>
                </a:rPr>
                <a:t>МО учителей русского языка и литературы</a:t>
              </a:r>
              <a:endParaRPr lang="ru-RU" altLang="ru-RU" sz="1200"/>
            </a:p>
          </p:txBody>
        </p:sp>
        <p:sp>
          <p:nvSpPr>
            <p:cNvPr id="9227" name="Text Box 65"/>
            <p:cNvSpPr txBox="1">
              <a:spLocks noChangeArrowheads="1"/>
            </p:cNvSpPr>
            <p:nvPr/>
          </p:nvSpPr>
          <p:spPr bwMode="auto">
            <a:xfrm>
              <a:off x="4935" y="2504"/>
              <a:ext cx="1267" cy="25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ru-RU" altLang="ru-RU" sz="1200">
                  <a:latin typeface="Times New Roman" pitchFamily="18" charset="0"/>
                </a:rPr>
                <a:t>МО учителей физики и математики</a:t>
              </a:r>
              <a:endParaRPr lang="ru-RU" altLang="ru-RU" sz="1200"/>
            </a:p>
          </p:txBody>
        </p:sp>
        <p:sp>
          <p:nvSpPr>
            <p:cNvPr id="9228" name="Text Box 64"/>
            <p:cNvSpPr txBox="1">
              <a:spLocks noChangeArrowheads="1"/>
            </p:cNvSpPr>
            <p:nvPr/>
          </p:nvSpPr>
          <p:spPr bwMode="auto">
            <a:xfrm>
              <a:off x="6564" y="2504"/>
              <a:ext cx="1086" cy="25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ru-RU" altLang="ru-RU" sz="1200">
                  <a:latin typeface="Times New Roman" pitchFamily="18" charset="0"/>
                </a:rPr>
                <a:t>МО учителей естественных наук</a:t>
              </a:r>
              <a:endParaRPr lang="ru-RU" altLang="ru-RU" sz="1200"/>
            </a:p>
          </p:txBody>
        </p:sp>
        <p:sp>
          <p:nvSpPr>
            <p:cNvPr id="9229" name="Text Box 63"/>
            <p:cNvSpPr txBox="1">
              <a:spLocks noChangeArrowheads="1"/>
            </p:cNvSpPr>
            <p:nvPr/>
          </p:nvSpPr>
          <p:spPr bwMode="auto">
            <a:xfrm>
              <a:off x="7831" y="2504"/>
              <a:ext cx="1267" cy="25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ru-RU" altLang="ru-RU" sz="1200">
                  <a:latin typeface="Times New Roman" pitchFamily="18" charset="0"/>
                </a:rPr>
                <a:t>МО учителей истории</a:t>
              </a:r>
              <a:endParaRPr lang="ru-RU" altLang="ru-RU" sz="1200"/>
            </a:p>
          </p:txBody>
        </p:sp>
        <p:sp>
          <p:nvSpPr>
            <p:cNvPr id="9230" name="Text Box 62"/>
            <p:cNvSpPr txBox="1">
              <a:spLocks noChangeArrowheads="1"/>
            </p:cNvSpPr>
            <p:nvPr/>
          </p:nvSpPr>
          <p:spPr bwMode="auto">
            <a:xfrm>
              <a:off x="9279" y="2504"/>
              <a:ext cx="1448" cy="253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ru-RU" altLang="ru-RU" sz="1400">
                  <a:latin typeface="Times New Roman" pitchFamily="18" charset="0"/>
                </a:rPr>
                <a:t>МО учителей иностранных языков</a:t>
              </a:r>
              <a:endParaRPr lang="ru-RU" altLang="ru-RU"/>
            </a:p>
          </p:txBody>
        </p:sp>
        <p:sp>
          <p:nvSpPr>
            <p:cNvPr id="9231" name="Text Box 61"/>
            <p:cNvSpPr txBox="1">
              <a:spLocks noChangeArrowheads="1"/>
            </p:cNvSpPr>
            <p:nvPr/>
          </p:nvSpPr>
          <p:spPr bwMode="auto">
            <a:xfrm>
              <a:off x="12537" y="2504"/>
              <a:ext cx="1267" cy="25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ru-RU" altLang="ru-RU" sz="1200">
                  <a:latin typeface="Times New Roman" pitchFamily="18" charset="0"/>
                </a:rPr>
                <a:t>МО учителей начальных классов</a:t>
              </a:r>
              <a:endParaRPr lang="ru-RU" altLang="ru-RU" sz="1200"/>
            </a:p>
          </p:txBody>
        </p:sp>
        <p:sp>
          <p:nvSpPr>
            <p:cNvPr id="9232" name="Text Box 60"/>
            <p:cNvSpPr txBox="1">
              <a:spLocks noChangeArrowheads="1"/>
            </p:cNvSpPr>
            <p:nvPr/>
          </p:nvSpPr>
          <p:spPr bwMode="auto">
            <a:xfrm>
              <a:off x="10908" y="2504"/>
              <a:ext cx="1267" cy="25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ru-RU" altLang="ru-RU" sz="1200">
                  <a:latin typeface="Times New Roman" pitchFamily="18" charset="0"/>
                </a:rPr>
                <a:t>МО учителей физкультуры</a:t>
              </a:r>
              <a:endParaRPr lang="ru-RU" altLang="ru-RU" sz="1200"/>
            </a:p>
          </p:txBody>
        </p:sp>
        <p:sp>
          <p:nvSpPr>
            <p:cNvPr id="9233" name="Text Box 59"/>
            <p:cNvSpPr txBox="1">
              <a:spLocks noChangeArrowheads="1"/>
            </p:cNvSpPr>
            <p:nvPr/>
          </p:nvSpPr>
          <p:spPr bwMode="auto">
            <a:xfrm>
              <a:off x="13985" y="2504"/>
              <a:ext cx="1267" cy="25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r>
                <a:rPr lang="ru-RU" altLang="ru-RU" sz="1200">
                  <a:latin typeface="Times New Roman" pitchFamily="18" charset="0"/>
                </a:rPr>
                <a:t>МО учителей технологии</a:t>
              </a:r>
              <a:endParaRPr lang="ru-RU" altLang="ru-RU" sz="1200"/>
            </a:p>
          </p:txBody>
        </p:sp>
        <p:sp>
          <p:nvSpPr>
            <p:cNvPr id="9234" name="Text Box 58"/>
            <p:cNvSpPr txBox="1">
              <a:spLocks noChangeArrowheads="1"/>
            </p:cNvSpPr>
            <p:nvPr/>
          </p:nvSpPr>
          <p:spPr bwMode="auto">
            <a:xfrm>
              <a:off x="2039" y="5400"/>
              <a:ext cx="1629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ШН</a:t>
              </a:r>
              <a:endParaRPr lang="ru-RU" altLang="ru-RU"/>
            </a:p>
          </p:txBody>
        </p:sp>
        <p:sp>
          <p:nvSpPr>
            <p:cNvPr id="9235" name="Text Box 57"/>
            <p:cNvSpPr txBox="1">
              <a:spLocks noChangeArrowheads="1"/>
            </p:cNvSpPr>
            <p:nvPr/>
          </p:nvSpPr>
          <p:spPr bwMode="auto">
            <a:xfrm>
              <a:off x="4392" y="5400"/>
              <a:ext cx="3258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ПРОБЛЕМ. ГРУППЫ</a:t>
              </a:r>
              <a:endParaRPr lang="ru-RU" altLang="ru-RU"/>
            </a:p>
          </p:txBody>
        </p:sp>
        <p:sp>
          <p:nvSpPr>
            <p:cNvPr id="9236" name="Text Box 56"/>
            <p:cNvSpPr txBox="1">
              <a:spLocks noChangeArrowheads="1"/>
            </p:cNvSpPr>
            <p:nvPr/>
          </p:nvSpPr>
          <p:spPr bwMode="auto">
            <a:xfrm>
              <a:off x="8917" y="5400"/>
              <a:ext cx="3258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ВР. ТВОРЧ. ГРУППЫ</a:t>
              </a:r>
              <a:endParaRPr lang="ru-RU" altLang="ru-RU"/>
            </a:p>
          </p:txBody>
        </p:sp>
        <p:sp>
          <p:nvSpPr>
            <p:cNvPr id="9237" name="Text Box 55"/>
            <p:cNvSpPr txBox="1">
              <a:spLocks noChangeArrowheads="1"/>
            </p:cNvSpPr>
            <p:nvPr/>
          </p:nvSpPr>
          <p:spPr bwMode="auto">
            <a:xfrm>
              <a:off x="13804" y="5400"/>
              <a:ext cx="1267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ШПО</a:t>
              </a:r>
              <a:endParaRPr lang="ru-RU" altLang="ru-RU"/>
            </a:p>
          </p:txBody>
        </p:sp>
        <p:sp>
          <p:nvSpPr>
            <p:cNvPr id="9238" name="Text Box 54"/>
            <p:cNvSpPr txBox="1">
              <a:spLocks noChangeArrowheads="1"/>
            </p:cNvSpPr>
            <p:nvPr/>
          </p:nvSpPr>
          <p:spPr bwMode="auto">
            <a:xfrm>
              <a:off x="6021" y="6305"/>
              <a:ext cx="5068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ВНЕУРОЧНАЯ ДЕЯТЕЛЬНОСТЬ</a:t>
              </a:r>
              <a:endParaRPr lang="ru-RU" altLang="ru-RU"/>
            </a:p>
          </p:txBody>
        </p:sp>
        <p:sp>
          <p:nvSpPr>
            <p:cNvPr id="9239" name="Text Box 53"/>
            <p:cNvSpPr txBox="1">
              <a:spLocks noChangeArrowheads="1"/>
            </p:cNvSpPr>
            <p:nvPr/>
          </p:nvSpPr>
          <p:spPr bwMode="auto">
            <a:xfrm>
              <a:off x="2039" y="7391"/>
              <a:ext cx="3258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200">
                  <a:latin typeface="Times New Roman" pitchFamily="18" charset="0"/>
                </a:rPr>
                <a:t>ПРЕДМЕТНЫЕ НЕДЕЛИ</a:t>
              </a:r>
              <a:endParaRPr lang="ru-RU" altLang="ru-RU"/>
            </a:p>
          </p:txBody>
        </p:sp>
        <p:sp>
          <p:nvSpPr>
            <p:cNvPr id="9240" name="Text Box 52"/>
            <p:cNvSpPr txBox="1">
              <a:spLocks noChangeArrowheads="1"/>
            </p:cNvSpPr>
            <p:nvPr/>
          </p:nvSpPr>
          <p:spPr bwMode="auto">
            <a:xfrm>
              <a:off x="5840" y="7391"/>
              <a:ext cx="1810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СМОТРЫ</a:t>
              </a:r>
              <a:endParaRPr lang="ru-RU" altLang="ru-RU"/>
            </a:p>
          </p:txBody>
        </p:sp>
        <p:sp>
          <p:nvSpPr>
            <p:cNvPr id="9241" name="Text Box 51"/>
            <p:cNvSpPr txBox="1">
              <a:spLocks noChangeArrowheads="1"/>
            </p:cNvSpPr>
            <p:nvPr/>
          </p:nvSpPr>
          <p:spPr bwMode="auto">
            <a:xfrm>
              <a:off x="9279" y="7391"/>
              <a:ext cx="2172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КОНКУРСЫ</a:t>
              </a:r>
              <a:endParaRPr lang="ru-RU" altLang="ru-RU"/>
            </a:p>
          </p:txBody>
        </p:sp>
        <p:sp>
          <p:nvSpPr>
            <p:cNvPr id="9242" name="Text Box 50"/>
            <p:cNvSpPr txBox="1">
              <a:spLocks noChangeArrowheads="1"/>
            </p:cNvSpPr>
            <p:nvPr/>
          </p:nvSpPr>
          <p:spPr bwMode="auto">
            <a:xfrm>
              <a:off x="11813" y="7391"/>
              <a:ext cx="3077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ОЛИМПИАДЫ</a:t>
              </a:r>
              <a:endParaRPr lang="ru-RU" altLang="ru-RU"/>
            </a:p>
          </p:txBody>
        </p:sp>
        <p:sp>
          <p:nvSpPr>
            <p:cNvPr id="9243" name="Text Box 49"/>
            <p:cNvSpPr txBox="1">
              <a:spLocks noChangeArrowheads="1"/>
            </p:cNvSpPr>
            <p:nvPr/>
          </p:nvSpPr>
          <p:spPr bwMode="auto">
            <a:xfrm>
              <a:off x="7107" y="9020"/>
              <a:ext cx="2353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АТТЕСТАЦИЯ</a:t>
              </a:r>
              <a:endParaRPr lang="ru-RU" altLang="ru-RU"/>
            </a:p>
          </p:txBody>
        </p:sp>
        <p:sp>
          <p:nvSpPr>
            <p:cNvPr id="9244" name="Text Box 48"/>
            <p:cNvSpPr txBox="1">
              <a:spLocks noChangeArrowheads="1"/>
            </p:cNvSpPr>
            <p:nvPr/>
          </p:nvSpPr>
          <p:spPr bwMode="auto">
            <a:xfrm>
              <a:off x="3306" y="8296"/>
              <a:ext cx="10317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ДИАГНОСТИКА ПЕДАГОГИЧЕСКОЙ ДЕЯТЕЛЬНОСТИ УЧИТЕЛЕЙ ШКОЛЫ</a:t>
              </a:r>
              <a:endParaRPr lang="ru-RU" altLang="ru-RU"/>
            </a:p>
          </p:txBody>
        </p:sp>
        <p:sp>
          <p:nvSpPr>
            <p:cNvPr id="9245" name="Text Box 47"/>
            <p:cNvSpPr txBox="1">
              <a:spLocks noChangeArrowheads="1"/>
            </p:cNvSpPr>
            <p:nvPr/>
          </p:nvSpPr>
          <p:spPr bwMode="auto">
            <a:xfrm>
              <a:off x="7831" y="9744"/>
              <a:ext cx="1086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УО</a:t>
              </a:r>
              <a:endParaRPr lang="ru-RU" altLang="ru-RU"/>
            </a:p>
          </p:txBody>
        </p:sp>
        <p:sp>
          <p:nvSpPr>
            <p:cNvPr id="9246" name="Text Box 46"/>
            <p:cNvSpPr txBox="1">
              <a:spLocks noChangeArrowheads="1"/>
            </p:cNvSpPr>
            <p:nvPr/>
          </p:nvSpPr>
          <p:spPr bwMode="auto">
            <a:xfrm>
              <a:off x="5659" y="10468"/>
              <a:ext cx="6516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/>
              <a:r>
                <a:rPr lang="ru-RU" altLang="ru-RU" sz="1400">
                  <a:latin typeface="Times New Roman" pitchFamily="18" charset="0"/>
                </a:rPr>
                <a:t>СИСТЕМА ПОВЫШЕНИЯ КВАЛИФИКАЦИИ</a:t>
              </a:r>
              <a:endParaRPr lang="ru-RU" altLang="ru-RU"/>
            </a:p>
          </p:txBody>
        </p:sp>
        <p:cxnSp>
          <p:nvCxnSpPr>
            <p:cNvPr id="9247" name="AutoShape 45"/>
            <p:cNvCxnSpPr>
              <a:cxnSpLocks noChangeShapeType="1"/>
            </p:cNvCxnSpPr>
            <p:nvPr/>
          </p:nvCxnSpPr>
          <p:spPr bwMode="auto">
            <a:xfrm rot="16200000" flipH="1">
              <a:off x="8089" y="1500"/>
              <a:ext cx="197" cy="2"/>
            </a:xfrm>
            <a:prstGeom prst="bentConnector3">
              <a:avLst>
                <a:gd name="adj1" fmla="val 49745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248" name="Line 44"/>
            <p:cNvSpPr>
              <a:spLocks noChangeShapeType="1"/>
            </p:cNvSpPr>
            <p:nvPr/>
          </p:nvSpPr>
          <p:spPr bwMode="auto">
            <a:xfrm>
              <a:off x="2039" y="2142"/>
              <a:ext cx="1248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9" name="Line 43"/>
            <p:cNvSpPr>
              <a:spLocks noChangeShapeType="1"/>
            </p:cNvSpPr>
            <p:nvPr/>
          </p:nvSpPr>
          <p:spPr bwMode="auto">
            <a:xfrm>
              <a:off x="2039" y="2142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0" name="Line 42"/>
            <p:cNvSpPr>
              <a:spLocks noChangeShapeType="1"/>
            </p:cNvSpPr>
            <p:nvPr/>
          </p:nvSpPr>
          <p:spPr bwMode="auto">
            <a:xfrm>
              <a:off x="3849" y="2142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1" name="Line 41"/>
            <p:cNvSpPr>
              <a:spLocks noChangeShapeType="1"/>
            </p:cNvSpPr>
            <p:nvPr/>
          </p:nvSpPr>
          <p:spPr bwMode="auto">
            <a:xfrm>
              <a:off x="5659" y="2142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2" name="Line 40"/>
            <p:cNvSpPr>
              <a:spLocks noChangeShapeType="1"/>
            </p:cNvSpPr>
            <p:nvPr/>
          </p:nvSpPr>
          <p:spPr bwMode="auto">
            <a:xfrm>
              <a:off x="7107" y="2142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3" name="Line 39"/>
            <p:cNvSpPr>
              <a:spLocks noChangeShapeType="1"/>
            </p:cNvSpPr>
            <p:nvPr/>
          </p:nvSpPr>
          <p:spPr bwMode="auto">
            <a:xfrm>
              <a:off x="8374" y="2142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4" name="Line 38"/>
            <p:cNvSpPr>
              <a:spLocks noChangeShapeType="1"/>
            </p:cNvSpPr>
            <p:nvPr/>
          </p:nvSpPr>
          <p:spPr bwMode="auto">
            <a:xfrm>
              <a:off x="10003" y="2142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5" name="Line 37"/>
            <p:cNvSpPr>
              <a:spLocks noChangeShapeType="1"/>
            </p:cNvSpPr>
            <p:nvPr/>
          </p:nvSpPr>
          <p:spPr bwMode="auto">
            <a:xfrm>
              <a:off x="11451" y="2142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6" name="Line 36"/>
            <p:cNvSpPr>
              <a:spLocks noChangeShapeType="1"/>
            </p:cNvSpPr>
            <p:nvPr/>
          </p:nvSpPr>
          <p:spPr bwMode="auto">
            <a:xfrm>
              <a:off x="13080" y="2142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7" name="Line 35"/>
            <p:cNvSpPr>
              <a:spLocks noChangeShapeType="1"/>
            </p:cNvSpPr>
            <p:nvPr/>
          </p:nvSpPr>
          <p:spPr bwMode="auto">
            <a:xfrm>
              <a:off x="14528" y="2142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8" name="Line 34"/>
            <p:cNvSpPr>
              <a:spLocks noChangeShapeType="1"/>
            </p:cNvSpPr>
            <p:nvPr/>
          </p:nvSpPr>
          <p:spPr bwMode="auto">
            <a:xfrm>
              <a:off x="2220" y="5219"/>
              <a:ext cx="1212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9" name="Line 33"/>
            <p:cNvSpPr>
              <a:spLocks noChangeShapeType="1"/>
            </p:cNvSpPr>
            <p:nvPr/>
          </p:nvSpPr>
          <p:spPr bwMode="auto">
            <a:xfrm>
              <a:off x="2220" y="5038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0" name="Line 32"/>
            <p:cNvSpPr>
              <a:spLocks noChangeShapeType="1"/>
            </p:cNvSpPr>
            <p:nvPr/>
          </p:nvSpPr>
          <p:spPr bwMode="auto">
            <a:xfrm>
              <a:off x="3849" y="5038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1" name="Line 31"/>
            <p:cNvSpPr>
              <a:spLocks noChangeShapeType="1"/>
            </p:cNvSpPr>
            <p:nvPr/>
          </p:nvSpPr>
          <p:spPr bwMode="auto">
            <a:xfrm>
              <a:off x="5478" y="5038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2" name="Line 30"/>
            <p:cNvSpPr>
              <a:spLocks noChangeShapeType="1"/>
            </p:cNvSpPr>
            <p:nvPr/>
          </p:nvSpPr>
          <p:spPr bwMode="auto">
            <a:xfrm>
              <a:off x="8374" y="5038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3" name="Line 29"/>
            <p:cNvSpPr>
              <a:spLocks noChangeShapeType="1"/>
            </p:cNvSpPr>
            <p:nvPr/>
          </p:nvSpPr>
          <p:spPr bwMode="auto">
            <a:xfrm>
              <a:off x="7107" y="5038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4" name="Line 28"/>
            <p:cNvSpPr>
              <a:spLocks noChangeShapeType="1"/>
            </p:cNvSpPr>
            <p:nvPr/>
          </p:nvSpPr>
          <p:spPr bwMode="auto">
            <a:xfrm>
              <a:off x="10003" y="5038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5" name="Line 27"/>
            <p:cNvSpPr>
              <a:spLocks noChangeShapeType="1"/>
            </p:cNvSpPr>
            <p:nvPr/>
          </p:nvSpPr>
          <p:spPr bwMode="auto">
            <a:xfrm>
              <a:off x="11632" y="5038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6" name="Line 26"/>
            <p:cNvSpPr>
              <a:spLocks noChangeShapeType="1"/>
            </p:cNvSpPr>
            <p:nvPr/>
          </p:nvSpPr>
          <p:spPr bwMode="auto">
            <a:xfrm>
              <a:off x="13080" y="5038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7" name="Line 25"/>
            <p:cNvSpPr>
              <a:spLocks noChangeShapeType="1"/>
            </p:cNvSpPr>
            <p:nvPr/>
          </p:nvSpPr>
          <p:spPr bwMode="auto">
            <a:xfrm>
              <a:off x="14347" y="5038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8" name="Line 24"/>
            <p:cNvSpPr>
              <a:spLocks noChangeShapeType="1"/>
            </p:cNvSpPr>
            <p:nvPr/>
          </p:nvSpPr>
          <p:spPr bwMode="auto">
            <a:xfrm>
              <a:off x="10546" y="5219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69" name="Line 23"/>
            <p:cNvSpPr>
              <a:spLocks noChangeShapeType="1"/>
            </p:cNvSpPr>
            <p:nvPr/>
          </p:nvSpPr>
          <p:spPr bwMode="auto">
            <a:xfrm>
              <a:off x="14347" y="5219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0" name="Line 22"/>
            <p:cNvSpPr>
              <a:spLocks noChangeShapeType="1"/>
            </p:cNvSpPr>
            <p:nvPr/>
          </p:nvSpPr>
          <p:spPr bwMode="auto">
            <a:xfrm>
              <a:off x="5840" y="5219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1" name="Line 21"/>
            <p:cNvSpPr>
              <a:spLocks noChangeShapeType="1"/>
            </p:cNvSpPr>
            <p:nvPr/>
          </p:nvSpPr>
          <p:spPr bwMode="auto">
            <a:xfrm>
              <a:off x="2944" y="5219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2" name="Line 20"/>
            <p:cNvSpPr>
              <a:spLocks noChangeShapeType="1"/>
            </p:cNvSpPr>
            <p:nvPr/>
          </p:nvSpPr>
          <p:spPr bwMode="auto">
            <a:xfrm>
              <a:off x="8193" y="5219"/>
              <a:ext cx="0" cy="10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3" name="Line 19"/>
            <p:cNvSpPr>
              <a:spLocks noChangeShapeType="1"/>
            </p:cNvSpPr>
            <p:nvPr/>
          </p:nvSpPr>
          <p:spPr bwMode="auto">
            <a:xfrm>
              <a:off x="8374" y="7029"/>
              <a:ext cx="1" cy="126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4" name="Line 18"/>
            <p:cNvSpPr>
              <a:spLocks noChangeShapeType="1"/>
            </p:cNvSpPr>
            <p:nvPr/>
          </p:nvSpPr>
          <p:spPr bwMode="auto">
            <a:xfrm>
              <a:off x="2944" y="7029"/>
              <a:ext cx="1031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5" name="Line 17"/>
            <p:cNvSpPr>
              <a:spLocks noChangeShapeType="1"/>
            </p:cNvSpPr>
            <p:nvPr/>
          </p:nvSpPr>
          <p:spPr bwMode="auto">
            <a:xfrm>
              <a:off x="2944" y="7029"/>
              <a:ext cx="1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6" name="Line 16"/>
            <p:cNvSpPr>
              <a:spLocks noChangeShapeType="1"/>
            </p:cNvSpPr>
            <p:nvPr/>
          </p:nvSpPr>
          <p:spPr bwMode="auto">
            <a:xfrm>
              <a:off x="6745" y="7029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7" name="Line 15"/>
            <p:cNvSpPr>
              <a:spLocks noChangeShapeType="1"/>
            </p:cNvSpPr>
            <p:nvPr/>
          </p:nvSpPr>
          <p:spPr bwMode="auto">
            <a:xfrm>
              <a:off x="10546" y="7029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8" name="Line 14"/>
            <p:cNvSpPr>
              <a:spLocks noChangeShapeType="1"/>
            </p:cNvSpPr>
            <p:nvPr/>
          </p:nvSpPr>
          <p:spPr bwMode="auto">
            <a:xfrm>
              <a:off x="13080" y="7029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79" name="Line 13"/>
            <p:cNvSpPr>
              <a:spLocks noChangeShapeType="1"/>
            </p:cNvSpPr>
            <p:nvPr/>
          </p:nvSpPr>
          <p:spPr bwMode="auto">
            <a:xfrm>
              <a:off x="8374" y="8839"/>
              <a:ext cx="1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80" name="Line 12"/>
            <p:cNvSpPr>
              <a:spLocks noChangeShapeType="1"/>
            </p:cNvSpPr>
            <p:nvPr/>
          </p:nvSpPr>
          <p:spPr bwMode="auto">
            <a:xfrm>
              <a:off x="8374" y="9563"/>
              <a:ext cx="1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81" name="Line 11"/>
            <p:cNvSpPr>
              <a:spLocks noChangeShapeType="1"/>
            </p:cNvSpPr>
            <p:nvPr/>
          </p:nvSpPr>
          <p:spPr bwMode="auto">
            <a:xfrm>
              <a:off x="8374" y="10287"/>
              <a:ext cx="1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82" name="Line 10"/>
            <p:cNvSpPr>
              <a:spLocks noChangeShapeType="1"/>
            </p:cNvSpPr>
            <p:nvPr/>
          </p:nvSpPr>
          <p:spPr bwMode="auto">
            <a:xfrm flipH="1">
              <a:off x="1496" y="1056"/>
              <a:ext cx="5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83" name="Line 9"/>
            <p:cNvSpPr>
              <a:spLocks noChangeShapeType="1"/>
            </p:cNvSpPr>
            <p:nvPr/>
          </p:nvSpPr>
          <p:spPr bwMode="auto">
            <a:xfrm>
              <a:off x="1496" y="1056"/>
              <a:ext cx="0" cy="95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84" name="Line 8"/>
            <p:cNvSpPr>
              <a:spLocks noChangeShapeType="1"/>
            </p:cNvSpPr>
            <p:nvPr/>
          </p:nvSpPr>
          <p:spPr bwMode="auto">
            <a:xfrm>
              <a:off x="1496" y="10649"/>
              <a:ext cx="41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85" name="Line 7"/>
            <p:cNvSpPr>
              <a:spLocks noChangeShapeType="1"/>
            </p:cNvSpPr>
            <p:nvPr/>
          </p:nvSpPr>
          <p:spPr bwMode="auto">
            <a:xfrm>
              <a:off x="9460" y="1056"/>
              <a:ext cx="597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86" name="Line 6"/>
            <p:cNvSpPr>
              <a:spLocks noChangeShapeType="1"/>
            </p:cNvSpPr>
            <p:nvPr/>
          </p:nvSpPr>
          <p:spPr bwMode="auto">
            <a:xfrm>
              <a:off x="15433" y="1056"/>
              <a:ext cx="0" cy="95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87" name="Line 5"/>
            <p:cNvSpPr>
              <a:spLocks noChangeShapeType="1"/>
            </p:cNvSpPr>
            <p:nvPr/>
          </p:nvSpPr>
          <p:spPr bwMode="auto">
            <a:xfrm flipH="1">
              <a:off x="12175" y="10649"/>
              <a:ext cx="325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73" name="Рисунок 7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848" y="-27384"/>
            <a:ext cx="1368152" cy="877317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-756592" y="-27384"/>
            <a:ext cx="8229600" cy="1224136"/>
          </a:xfrm>
          <a:noFill/>
          <a:ln>
            <a:noFill/>
          </a:ln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Инновационные формы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методической работы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11034922"/>
              </p:ext>
            </p:extLst>
          </p:nvPr>
        </p:nvGraphicFramePr>
        <p:xfrm>
          <a:off x="107504" y="1196752"/>
          <a:ext cx="9036496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848" y="-27384"/>
            <a:ext cx="1368152" cy="877317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ъект 2"/>
          <p:cNvSpPr>
            <a:spLocks noGrp="1"/>
          </p:cNvSpPr>
          <p:nvPr>
            <p:ph idx="1"/>
          </p:nvPr>
        </p:nvSpPr>
        <p:spPr>
          <a:xfrm>
            <a:off x="179388" y="1125538"/>
            <a:ext cx="8229600" cy="5732462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alt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000" smtClean="0"/>
          </a:p>
        </p:txBody>
      </p:sp>
      <p:pic>
        <p:nvPicPr>
          <p:cNvPr id="3" name="Рисунок 2" descr="C:\Users\ANDREY\Desktop\цветы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2191" y="977826"/>
            <a:ext cx="1944216" cy="2317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0241" y="977826"/>
            <a:ext cx="2179379" cy="2210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5" descr="C:\Users\User\Desktop\Сборник 3\37329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75" y="3788112"/>
            <a:ext cx="2230976" cy="2723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5" descr="C:\Users\User\Desktop\Сборник 3\50057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1661" y="3656098"/>
            <a:ext cx="2240314" cy="2987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107504" y="-99392"/>
            <a:ext cx="8424936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Призеры республиканских профессиональных конкурсов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39456" y="1766465"/>
            <a:ext cx="222408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Волкова Е.М.- </a:t>
            </a:r>
          </a:p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лауреат конкурса «Учитель года»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0232" y="1951672"/>
            <a:ext cx="24837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Мухаметзянов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М.И. –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призер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номинации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«Педагогический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дебют»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37573" y="4016098"/>
            <a:ext cx="2232025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Коваленко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Ю.Н.-</a:t>
            </a:r>
          </a:p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призер</a:t>
            </a: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республиканском конкурсе «Классный руководитель года»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39974" y="4293096"/>
            <a:ext cx="2232025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Фахрутдинов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Р.Р.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 место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республиканском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конкурсе</a:t>
            </a:r>
          </a:p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учителей ОБЖ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848" y="-27384"/>
            <a:ext cx="1368152" cy="877317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1619250" y="1557338"/>
            <a:ext cx="6408738" cy="576262"/>
          </a:xfrm>
          <a:noFill/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Качественный состав педагогического коллектива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dirty="0" smtClean="0">
                <a:solidFill>
                  <a:srgbClr val="C00000"/>
                </a:solidFill>
              </a:rPr>
              <a:t>  </a:t>
            </a:r>
            <a:endParaRPr lang="ru-RU" altLang="ru-RU" sz="3600" dirty="0" smtClean="0">
              <a:solidFill>
                <a:schemeClr val="tx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495487"/>
              </p:ext>
            </p:extLst>
          </p:nvPr>
        </p:nvGraphicFramePr>
        <p:xfrm>
          <a:off x="1547813" y="2132856"/>
          <a:ext cx="6480175" cy="1152525"/>
        </p:xfrm>
        <a:graphic>
          <a:graphicData uri="http://schemas.openxmlformats.org/drawingml/2006/table">
            <a:tbl>
              <a:tblPr/>
              <a:tblGrid>
                <a:gridCol w="1470025"/>
                <a:gridCol w="1254125"/>
                <a:gridCol w="1252537"/>
                <a:gridCol w="1250950"/>
                <a:gridCol w="1252538"/>
              </a:tblGrid>
              <a:tr h="7572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Кол-во учителей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Высшая категория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категория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Имеют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категор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2019/2020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 (31%)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23 (59%)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35 (90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%)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609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35" name="TextBox 2"/>
          <p:cNvSpPr txBox="1">
            <a:spLocks noChangeArrowheads="1"/>
          </p:cNvSpPr>
          <p:nvPr/>
        </p:nvSpPr>
        <p:spPr bwMode="auto">
          <a:xfrm>
            <a:off x="755576" y="3262069"/>
            <a:ext cx="7488832" cy="261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ОБЛАДАТЕЛИ  РЕСПУБЛИКАНСКИХ ГРАНТОВ И ПРЕМИЙ В РАМКАХ  ПНПО:</a:t>
            </a:r>
          </a:p>
          <a:p>
            <a:pPr eaLnBrk="1" hangingPunct="1">
              <a:lnSpc>
                <a:spcPct val="115000"/>
              </a:lnSpc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  конкурс лучших учителей в рамках ПНПО – 6;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  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Алгарыш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- 4;</a:t>
            </a:r>
            <a:endParaRPr lang="ru-RU" b="1" dirty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    республиканский гранта «Наш лучший учитель» - 10;</a:t>
            </a:r>
            <a:endParaRPr lang="ru-RU" b="1" dirty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  грант «Наш новый учитель» - 2</a:t>
            </a:r>
            <a:endParaRPr lang="ru-RU" b="1" dirty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  грант «Учитель-наставник»  - 1</a:t>
            </a:r>
            <a:endParaRPr lang="ru-RU" b="1" dirty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   грана «Учитель-мастер» - 4</a:t>
            </a:r>
            <a:endParaRPr lang="ru-RU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848" y="-27384"/>
            <a:ext cx="1368152" cy="877317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contenu 2"/>
          <p:cNvSpPr>
            <a:spLocks noGrp="1"/>
          </p:cNvSpPr>
          <p:nvPr>
            <p:ph idx="1"/>
          </p:nvPr>
        </p:nvSpPr>
        <p:spPr>
          <a:xfrm>
            <a:off x="2051050" y="260350"/>
            <a:ext cx="6119813" cy="5832475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Font typeface="Arial" charset="0"/>
              <a:buNone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smtClean="0">
              <a:ea typeface="Calibri" pitchFamily="34" charset="0"/>
              <a:cs typeface="Calibri" pitchFamily="34" charset="0"/>
            </a:endParaRPr>
          </a:p>
          <a:p>
            <a:pPr marL="0" indent="0" algn="just">
              <a:buFont typeface="Arial" charset="0"/>
              <a:buNone/>
            </a:pPr>
            <a:endParaRPr lang="ru-RU" altLang="ru-RU" sz="2800" i="1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Arial" charset="0"/>
              <a:buNone/>
            </a:pPr>
            <a:endParaRPr lang="ru-RU" altLang="ru-RU" sz="240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28192" y="128469"/>
            <a:ext cx="7452320" cy="639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</a:t>
            </a:r>
            <a:b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РЕАЛИЗАЦИИ МОДЕЛИ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alt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 </a:t>
            </a:r>
            <a:r>
              <a:rPr lang="ru-RU" alt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удовлетворенности педагогов собственной деятельностью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alt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Положительный психолого-педагогический климат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alt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Высокая заинтересованность педагогов </a:t>
            </a:r>
            <a:r>
              <a:rPr lang="ru-RU" alt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творчестве и инновациях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alt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Овладения современными методами обучения </a:t>
            </a:r>
            <a:r>
              <a:rPr lang="ru-RU" alt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воспитания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alt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Положительная динамика качества обучения </a:t>
            </a:r>
            <a:r>
              <a:rPr lang="ru-RU" alt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воспитания учащихся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alt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Высокий уровень профессиональной самодеятельности педагогов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alt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Своевременное распространения передового педагогического опыта</a:t>
            </a:r>
            <a:endParaRPr lang="ru-RU" altLang="ru-RU" sz="2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848" y="31403"/>
            <a:ext cx="1368152" cy="877317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1883</TotalTime>
  <Words>301</Words>
  <Application>Microsoft Office PowerPoint</Application>
  <PresentationFormat>Экран (4:3)</PresentationFormat>
  <Paragraphs>91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Тема Office</vt:lpstr>
      <vt:lpstr>1_Тема Office</vt:lpstr>
      <vt:lpstr>3_Тема Office</vt:lpstr>
      <vt:lpstr>2_Тема Office</vt:lpstr>
      <vt:lpstr> Роль методической службы    в профессиональном  и творческом развитии  педагогов  </vt:lpstr>
      <vt:lpstr>  Проект «Школьная модель методического сопровождения в условиях внедрения ФГОС «Академия ФГОС»   </vt:lpstr>
      <vt:lpstr> </vt:lpstr>
      <vt:lpstr>Основные блоки школьной модели МР</vt:lpstr>
      <vt:lpstr> </vt:lpstr>
      <vt:lpstr>Инновационные формы методической работы</vt:lpstr>
      <vt:lpstr>Презентация PowerPoint</vt:lpstr>
      <vt:lpstr>Качественный состав педагогического коллектива    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Zavuch</dc:creator>
  <cp:lastModifiedBy>Татьяна</cp:lastModifiedBy>
  <cp:revision>193</cp:revision>
  <cp:lastPrinted>2014-10-05T09:06:18Z</cp:lastPrinted>
  <dcterms:created xsi:type="dcterms:W3CDTF">2012-11-27T10:44:01Z</dcterms:created>
  <dcterms:modified xsi:type="dcterms:W3CDTF">2019-09-28T07:02:00Z</dcterms:modified>
</cp:coreProperties>
</file>