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sldIdLst>
    <p:sldId id="256" r:id="rId2"/>
    <p:sldId id="299" r:id="rId3"/>
    <p:sldId id="303" r:id="rId4"/>
    <p:sldId id="259" r:id="rId5"/>
    <p:sldId id="300" r:id="rId6"/>
    <p:sldId id="306" r:id="rId7"/>
    <p:sldId id="307" r:id="rId8"/>
    <p:sldId id="272" r:id="rId9"/>
    <p:sldId id="273" r:id="rId10"/>
    <p:sldId id="304" r:id="rId11"/>
    <p:sldId id="278" r:id="rId12"/>
    <p:sldId id="279" r:id="rId13"/>
    <p:sldId id="280" r:id="rId14"/>
    <p:sldId id="284" r:id="rId15"/>
    <p:sldId id="276" r:id="rId16"/>
    <p:sldId id="302" r:id="rId17"/>
    <p:sldId id="28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Сказка" initials="С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0249" autoAdjust="0"/>
  </p:normalViewPr>
  <p:slideViewPr>
    <p:cSldViewPr>
      <p:cViewPr>
        <p:scale>
          <a:sx n="60" d="100"/>
          <a:sy n="60" d="100"/>
        </p:scale>
        <p:origin x="-2448" y="-12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737581669007858"/>
          <c:y val="6.7299456924806808E-2"/>
          <c:w val="0.71656650022143653"/>
          <c:h val="0.7623256537237732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I группа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Группы педагогов</c:v>
                </c:pt>
              </c:strCache>
            </c:strRef>
          </c:cat>
          <c:val>
            <c:numRef>
              <c:f>Лист1!$B$2</c:f>
              <c:numCache>
                <c:formatCode>0%</c:formatCode>
                <c:ptCount val="1"/>
                <c:pt idx="0">
                  <c:v>0.5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II группа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Группы педагогов</c:v>
                </c:pt>
              </c:strCache>
            </c:strRef>
          </c:cat>
          <c:val>
            <c:numRef>
              <c:f>Лист1!$C$2</c:f>
              <c:numCache>
                <c:formatCode>0%</c:formatCode>
                <c:ptCount val="1"/>
                <c:pt idx="0">
                  <c:v>0.25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III группа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Группы педагогов</c:v>
                </c:pt>
              </c:strCache>
            </c:strRef>
          </c:cat>
          <c:val>
            <c:numRef>
              <c:f>Лист1!$D$2</c:f>
              <c:numCache>
                <c:formatCode>0%</c:formatCode>
                <c:ptCount val="1"/>
                <c:pt idx="0">
                  <c:v>0.25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40153216"/>
        <c:axId val="140154752"/>
        <c:axId val="0"/>
      </c:bar3DChart>
      <c:catAx>
        <c:axId val="1401532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40154752"/>
        <c:crosses val="autoZero"/>
        <c:auto val="1"/>
        <c:lblAlgn val="ctr"/>
        <c:lblOffset val="100"/>
        <c:noMultiLvlLbl val="0"/>
      </c:catAx>
      <c:valAx>
        <c:axId val="14015475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140153216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2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200"/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200"/>
            </a:pPr>
            <a:endParaRPr lang="ru-RU"/>
          </a:p>
        </c:txPr>
      </c:legendEntry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053876543666264"/>
          <c:y val="6.3449396060722543E-2"/>
          <c:w val="0.71656650022143653"/>
          <c:h val="0.7623256537237732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3972817478916449E-3"/>
                  <c:y val="-1.9654807921970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6.9864087394582242E-3"/>
                  <c:y val="-3.4941880750170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9561944470483029E-2"/>
                  <c:y val="-3.4941880750170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3200">
                    <a:solidFill>
                      <a:srgbClr val="C00000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I группа</c:v>
                </c:pt>
                <c:pt idx="1">
                  <c:v>II группа</c:v>
                </c:pt>
                <c:pt idx="2">
                  <c:v>III группа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0.5</c:v>
                </c:pt>
                <c:pt idx="1">
                  <c:v>0.25</c:v>
                </c:pt>
                <c:pt idx="2">
                  <c:v>0.25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cylinder"/>
        <c:axId val="148095744"/>
        <c:axId val="148098432"/>
        <c:axId val="0"/>
      </c:bar3DChart>
      <c:catAx>
        <c:axId val="1480957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48098432"/>
        <c:crosses val="autoZero"/>
        <c:auto val="1"/>
        <c:lblAlgn val="ctr"/>
        <c:lblOffset val="100"/>
        <c:noMultiLvlLbl val="0"/>
      </c:catAx>
      <c:valAx>
        <c:axId val="148098432"/>
        <c:scaling>
          <c:orientation val="minMax"/>
          <c:max val="0.8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148095744"/>
        <c:crosses val="autoZero"/>
        <c:crossBetween val="between"/>
        <c:majorUnit val="0.2"/>
      </c:valAx>
    </c:plotArea>
    <c:plotVisOnly val="1"/>
    <c:dispBlanksAs val="gap"/>
    <c:showDLblsOverMax val="0"/>
  </c:chart>
  <c:txPr>
    <a:bodyPr/>
    <a:lstStyle/>
    <a:p>
      <a:pPr>
        <a:defRPr sz="2800" b="1">
          <a:solidFill>
            <a:srgbClr val="00206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</a:defRPr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82E178-159A-466C-93D3-CA7CC958D8FB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C268FB80-483A-4D9E-8E57-04BC77F91E23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Разработать систему мониторинга педагогической компетентности, подобрать диагностические методики, опросники, тесты.</a:t>
          </a:r>
          <a:endParaRPr lang="ru-RU" sz="20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A947D19-2362-4C34-93AD-FC7F67F5EF48}" type="parTrans" cxnId="{C6429C56-3EA6-4F50-9392-C0F00AEE86C1}">
      <dgm:prSet/>
      <dgm:spPr/>
      <dgm:t>
        <a:bodyPr/>
        <a:lstStyle/>
        <a:p>
          <a:endParaRPr lang="ru-RU" sz="7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9E029F8-6D60-4BA8-A8A5-2DF1334AE7D0}" type="sibTrans" cxnId="{C6429C56-3EA6-4F50-9392-C0F00AEE86C1}">
      <dgm:prSet/>
      <dgm:spPr/>
      <dgm:t>
        <a:bodyPr/>
        <a:lstStyle/>
        <a:p>
          <a:endParaRPr lang="ru-RU" sz="7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4A58ADF-3072-4F87-83C1-46FCF508BDF6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Продолжить освоение новой формы аттестации педагогических работников – аттестовать 100% педагогов.</a:t>
          </a:r>
          <a:endParaRPr lang="ru-RU" sz="20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C3FD94A-971E-4948-B928-AB72F949EC71}" type="parTrans" cxnId="{C1C26C66-B57E-40FF-A519-366CAC266758}">
      <dgm:prSet/>
      <dgm:spPr/>
      <dgm:t>
        <a:bodyPr/>
        <a:lstStyle/>
        <a:p>
          <a:endParaRPr lang="ru-RU" sz="7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F224AC-16F8-419A-A47F-470984340CCE}" type="sibTrans" cxnId="{C1C26C66-B57E-40FF-A519-366CAC266758}">
      <dgm:prSet/>
      <dgm:spPr/>
      <dgm:t>
        <a:bodyPr/>
        <a:lstStyle/>
        <a:p>
          <a:endParaRPr lang="ru-RU" sz="7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932D92C-A959-4089-A701-D8E3DCD986B7}">
      <dgm:prSet phldrT="[Текст]" custT="1"/>
      <dgm:spPr/>
      <dgm:t>
        <a:bodyPr/>
        <a:lstStyle/>
        <a:p>
          <a:r>
            <a:rPr lang="ru-RU" sz="20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Создать благоприятную мотивационную среду и эффективную систему оценки деятельности педагогов, тем самым повысить инновационный потенциал педагогического коллектива.</a:t>
          </a:r>
          <a:endParaRPr lang="ru-RU" sz="20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650BB-D11B-4131-BE37-99FD171F2EBD}" type="parTrans" cxnId="{B125540A-8C4C-4A8B-A7DF-74495EBF098C}">
      <dgm:prSet/>
      <dgm:spPr/>
      <dgm:t>
        <a:bodyPr/>
        <a:lstStyle/>
        <a:p>
          <a:endParaRPr lang="ru-RU" sz="7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2DB09F2-5C68-4E15-B8DF-9CA30D0A85CC}" type="sibTrans" cxnId="{B125540A-8C4C-4A8B-A7DF-74495EBF098C}">
      <dgm:prSet/>
      <dgm:spPr/>
      <dgm:t>
        <a:bodyPr/>
        <a:lstStyle/>
        <a:p>
          <a:endParaRPr lang="ru-RU" sz="7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8BC5F0-E68A-47FB-BA5E-503D61502C42}" type="pres">
      <dgm:prSet presAssocID="{9B82E178-159A-466C-93D3-CA7CC958D8F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030B481-D88A-4CE8-B4DE-C468D6E17BAC}" type="pres">
      <dgm:prSet presAssocID="{C268FB80-483A-4D9E-8E57-04BC77F91E23}" presName="parentLin" presStyleCnt="0"/>
      <dgm:spPr/>
    </dgm:pt>
    <dgm:pt modelId="{79FE338E-DF89-4C8A-B200-6C6CD77E3CB8}" type="pres">
      <dgm:prSet presAssocID="{C268FB80-483A-4D9E-8E57-04BC77F91E2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DA2EECE6-979D-4B39-BD1B-0925D8278CB3}" type="pres">
      <dgm:prSet presAssocID="{C268FB80-483A-4D9E-8E57-04BC77F91E23}" presName="parentText" presStyleLbl="node1" presStyleIdx="0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3E02CB-3178-4CED-9A4D-0C2648AE166B}" type="pres">
      <dgm:prSet presAssocID="{C268FB80-483A-4D9E-8E57-04BC77F91E23}" presName="negativeSpace" presStyleCnt="0"/>
      <dgm:spPr/>
    </dgm:pt>
    <dgm:pt modelId="{9842722B-FA94-430E-8C36-EC8E4EA6573F}" type="pres">
      <dgm:prSet presAssocID="{C268FB80-483A-4D9E-8E57-04BC77F91E23}" presName="childText" presStyleLbl="conFgAcc1" presStyleIdx="0" presStyleCnt="3">
        <dgm:presLayoutVars>
          <dgm:bulletEnabled val="1"/>
        </dgm:presLayoutVars>
      </dgm:prSet>
      <dgm:spPr/>
    </dgm:pt>
    <dgm:pt modelId="{0962C9E2-2B9F-49C8-9DCC-70BFC822015E}" type="pres">
      <dgm:prSet presAssocID="{B9E029F8-6D60-4BA8-A8A5-2DF1334AE7D0}" presName="spaceBetweenRectangles" presStyleCnt="0"/>
      <dgm:spPr/>
    </dgm:pt>
    <dgm:pt modelId="{166348A9-8E33-4FFE-AF0D-E6F4D2C632D5}" type="pres">
      <dgm:prSet presAssocID="{44A58ADF-3072-4F87-83C1-46FCF508BDF6}" presName="parentLin" presStyleCnt="0"/>
      <dgm:spPr/>
    </dgm:pt>
    <dgm:pt modelId="{361A2355-3FA0-4934-81BB-3B26ECEA372E}" type="pres">
      <dgm:prSet presAssocID="{44A58ADF-3072-4F87-83C1-46FCF508BDF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4F6E5AF0-5773-48D2-8731-1F054BD379B5}" type="pres">
      <dgm:prSet presAssocID="{44A58ADF-3072-4F87-83C1-46FCF508BDF6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49F2A4-765B-4CF3-8C1A-D75DED4B0DE9}" type="pres">
      <dgm:prSet presAssocID="{44A58ADF-3072-4F87-83C1-46FCF508BDF6}" presName="negativeSpace" presStyleCnt="0"/>
      <dgm:spPr/>
    </dgm:pt>
    <dgm:pt modelId="{11C2CB2B-C694-4DB0-9020-BF8B5F07A2C6}" type="pres">
      <dgm:prSet presAssocID="{44A58ADF-3072-4F87-83C1-46FCF508BDF6}" presName="childText" presStyleLbl="conFgAcc1" presStyleIdx="1" presStyleCnt="3">
        <dgm:presLayoutVars>
          <dgm:bulletEnabled val="1"/>
        </dgm:presLayoutVars>
      </dgm:prSet>
      <dgm:spPr/>
    </dgm:pt>
    <dgm:pt modelId="{0DFE0019-4F2B-480D-9A6F-AE0235E8A292}" type="pres">
      <dgm:prSet presAssocID="{80F224AC-16F8-419A-A47F-470984340CCE}" presName="spaceBetweenRectangles" presStyleCnt="0"/>
      <dgm:spPr/>
    </dgm:pt>
    <dgm:pt modelId="{01503109-694F-45C4-B27D-943CD0A1FBF4}" type="pres">
      <dgm:prSet presAssocID="{7932D92C-A959-4089-A701-D8E3DCD986B7}" presName="parentLin" presStyleCnt="0"/>
      <dgm:spPr/>
    </dgm:pt>
    <dgm:pt modelId="{E530C24D-24FD-4B4F-97A2-3A080E624E48}" type="pres">
      <dgm:prSet presAssocID="{7932D92C-A959-4089-A701-D8E3DCD986B7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84B7076C-B6A3-413B-AA2B-AAA7BAF8053F}" type="pres">
      <dgm:prSet presAssocID="{7932D92C-A959-4089-A701-D8E3DCD986B7}" presName="parentText" presStyleLbl="node1" presStyleIdx="2" presStyleCnt="3" custScaleX="142857" custScaleY="13836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769E3C-EA49-485D-9981-3DBC9C5B04D3}" type="pres">
      <dgm:prSet presAssocID="{7932D92C-A959-4089-A701-D8E3DCD986B7}" presName="negativeSpace" presStyleCnt="0"/>
      <dgm:spPr/>
    </dgm:pt>
    <dgm:pt modelId="{B382C5A1-0D0D-422F-A7CA-0225076EFA72}" type="pres">
      <dgm:prSet presAssocID="{7932D92C-A959-4089-A701-D8E3DCD986B7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C6429C56-3EA6-4F50-9392-C0F00AEE86C1}" srcId="{9B82E178-159A-466C-93D3-CA7CC958D8FB}" destId="{C268FB80-483A-4D9E-8E57-04BC77F91E23}" srcOrd="0" destOrd="0" parTransId="{DA947D19-2362-4C34-93AD-FC7F67F5EF48}" sibTransId="{B9E029F8-6D60-4BA8-A8A5-2DF1334AE7D0}"/>
    <dgm:cxn modelId="{D7679973-FB93-4704-9F4C-21F6941FBB2C}" type="presOf" srcId="{44A58ADF-3072-4F87-83C1-46FCF508BDF6}" destId="{361A2355-3FA0-4934-81BB-3B26ECEA372E}" srcOrd="0" destOrd="0" presId="urn:microsoft.com/office/officeart/2005/8/layout/list1"/>
    <dgm:cxn modelId="{65DD6F9D-BFE3-4146-BECC-F1F8854110C2}" type="presOf" srcId="{7932D92C-A959-4089-A701-D8E3DCD986B7}" destId="{E530C24D-24FD-4B4F-97A2-3A080E624E48}" srcOrd="0" destOrd="0" presId="urn:microsoft.com/office/officeart/2005/8/layout/list1"/>
    <dgm:cxn modelId="{C1C26C66-B57E-40FF-A519-366CAC266758}" srcId="{9B82E178-159A-466C-93D3-CA7CC958D8FB}" destId="{44A58ADF-3072-4F87-83C1-46FCF508BDF6}" srcOrd="1" destOrd="0" parTransId="{8C3FD94A-971E-4948-B928-AB72F949EC71}" sibTransId="{80F224AC-16F8-419A-A47F-470984340CCE}"/>
    <dgm:cxn modelId="{8193EC55-EF97-4B43-8901-460A4084828F}" type="presOf" srcId="{7932D92C-A959-4089-A701-D8E3DCD986B7}" destId="{84B7076C-B6A3-413B-AA2B-AAA7BAF8053F}" srcOrd="1" destOrd="0" presId="urn:microsoft.com/office/officeart/2005/8/layout/list1"/>
    <dgm:cxn modelId="{D6B64D07-4D7D-4F08-97F5-D20077DC4320}" type="presOf" srcId="{9B82E178-159A-466C-93D3-CA7CC958D8FB}" destId="{3A8BC5F0-E68A-47FB-BA5E-503D61502C42}" srcOrd="0" destOrd="0" presId="urn:microsoft.com/office/officeart/2005/8/layout/list1"/>
    <dgm:cxn modelId="{D77700C8-E7F0-47B5-AE97-1373AB3CD87E}" type="presOf" srcId="{44A58ADF-3072-4F87-83C1-46FCF508BDF6}" destId="{4F6E5AF0-5773-48D2-8731-1F054BD379B5}" srcOrd="1" destOrd="0" presId="urn:microsoft.com/office/officeart/2005/8/layout/list1"/>
    <dgm:cxn modelId="{04CAFD96-7C6D-4011-BC1F-EC5C2AB36A6D}" type="presOf" srcId="{C268FB80-483A-4D9E-8E57-04BC77F91E23}" destId="{79FE338E-DF89-4C8A-B200-6C6CD77E3CB8}" srcOrd="0" destOrd="0" presId="urn:microsoft.com/office/officeart/2005/8/layout/list1"/>
    <dgm:cxn modelId="{B125540A-8C4C-4A8B-A7DF-74495EBF098C}" srcId="{9B82E178-159A-466C-93D3-CA7CC958D8FB}" destId="{7932D92C-A959-4089-A701-D8E3DCD986B7}" srcOrd="2" destOrd="0" parTransId="{184650BB-D11B-4131-BE37-99FD171F2EBD}" sibTransId="{02DB09F2-5C68-4E15-B8DF-9CA30D0A85CC}"/>
    <dgm:cxn modelId="{C696ECCF-4F63-46C5-8784-A66DF77F16B1}" type="presOf" srcId="{C268FB80-483A-4D9E-8E57-04BC77F91E23}" destId="{DA2EECE6-979D-4B39-BD1B-0925D8278CB3}" srcOrd="1" destOrd="0" presId="urn:microsoft.com/office/officeart/2005/8/layout/list1"/>
    <dgm:cxn modelId="{FCE09A2C-64C5-42D6-ABC1-2D51EA411D46}" type="presParOf" srcId="{3A8BC5F0-E68A-47FB-BA5E-503D61502C42}" destId="{8030B481-D88A-4CE8-B4DE-C468D6E17BAC}" srcOrd="0" destOrd="0" presId="urn:microsoft.com/office/officeart/2005/8/layout/list1"/>
    <dgm:cxn modelId="{8E1424B8-ECE0-4E8C-8D3E-417E2068540D}" type="presParOf" srcId="{8030B481-D88A-4CE8-B4DE-C468D6E17BAC}" destId="{79FE338E-DF89-4C8A-B200-6C6CD77E3CB8}" srcOrd="0" destOrd="0" presId="urn:microsoft.com/office/officeart/2005/8/layout/list1"/>
    <dgm:cxn modelId="{1D603044-B011-4AC1-BF70-F7E86A3BE6F8}" type="presParOf" srcId="{8030B481-D88A-4CE8-B4DE-C468D6E17BAC}" destId="{DA2EECE6-979D-4B39-BD1B-0925D8278CB3}" srcOrd="1" destOrd="0" presId="urn:microsoft.com/office/officeart/2005/8/layout/list1"/>
    <dgm:cxn modelId="{235EA74A-4552-4B5F-B3E3-FC6C8AE979AE}" type="presParOf" srcId="{3A8BC5F0-E68A-47FB-BA5E-503D61502C42}" destId="{183E02CB-3178-4CED-9A4D-0C2648AE166B}" srcOrd="1" destOrd="0" presId="urn:microsoft.com/office/officeart/2005/8/layout/list1"/>
    <dgm:cxn modelId="{B5B37E6F-EFE8-478A-816C-B2041AE1368A}" type="presParOf" srcId="{3A8BC5F0-E68A-47FB-BA5E-503D61502C42}" destId="{9842722B-FA94-430E-8C36-EC8E4EA6573F}" srcOrd="2" destOrd="0" presId="urn:microsoft.com/office/officeart/2005/8/layout/list1"/>
    <dgm:cxn modelId="{5BDC40C2-51B7-4CB2-83B9-1E63B68AD318}" type="presParOf" srcId="{3A8BC5F0-E68A-47FB-BA5E-503D61502C42}" destId="{0962C9E2-2B9F-49C8-9DCC-70BFC822015E}" srcOrd="3" destOrd="0" presId="urn:microsoft.com/office/officeart/2005/8/layout/list1"/>
    <dgm:cxn modelId="{0391CF86-14A8-483D-9DA1-2551455BB095}" type="presParOf" srcId="{3A8BC5F0-E68A-47FB-BA5E-503D61502C42}" destId="{166348A9-8E33-4FFE-AF0D-E6F4D2C632D5}" srcOrd="4" destOrd="0" presId="urn:microsoft.com/office/officeart/2005/8/layout/list1"/>
    <dgm:cxn modelId="{596AFD16-595E-41DB-A8B0-A015A7BCF98D}" type="presParOf" srcId="{166348A9-8E33-4FFE-AF0D-E6F4D2C632D5}" destId="{361A2355-3FA0-4934-81BB-3B26ECEA372E}" srcOrd="0" destOrd="0" presId="urn:microsoft.com/office/officeart/2005/8/layout/list1"/>
    <dgm:cxn modelId="{62AD5CF9-1623-44C9-B6E4-691F572D24CE}" type="presParOf" srcId="{166348A9-8E33-4FFE-AF0D-E6F4D2C632D5}" destId="{4F6E5AF0-5773-48D2-8731-1F054BD379B5}" srcOrd="1" destOrd="0" presId="urn:microsoft.com/office/officeart/2005/8/layout/list1"/>
    <dgm:cxn modelId="{356FB00D-A362-42D9-83B5-2E8E85BB1C6D}" type="presParOf" srcId="{3A8BC5F0-E68A-47FB-BA5E-503D61502C42}" destId="{9449F2A4-765B-4CF3-8C1A-D75DED4B0DE9}" srcOrd="5" destOrd="0" presId="urn:microsoft.com/office/officeart/2005/8/layout/list1"/>
    <dgm:cxn modelId="{81490A72-E7E2-4BA9-A095-EF6DFA20A850}" type="presParOf" srcId="{3A8BC5F0-E68A-47FB-BA5E-503D61502C42}" destId="{11C2CB2B-C694-4DB0-9020-BF8B5F07A2C6}" srcOrd="6" destOrd="0" presId="urn:microsoft.com/office/officeart/2005/8/layout/list1"/>
    <dgm:cxn modelId="{EEDF6B69-FAEF-47A9-86AE-1B1898A1D60D}" type="presParOf" srcId="{3A8BC5F0-E68A-47FB-BA5E-503D61502C42}" destId="{0DFE0019-4F2B-480D-9A6F-AE0235E8A292}" srcOrd="7" destOrd="0" presId="urn:microsoft.com/office/officeart/2005/8/layout/list1"/>
    <dgm:cxn modelId="{7C655FD6-5941-4B4B-AAFE-AE844C1B79AD}" type="presParOf" srcId="{3A8BC5F0-E68A-47FB-BA5E-503D61502C42}" destId="{01503109-694F-45C4-B27D-943CD0A1FBF4}" srcOrd="8" destOrd="0" presId="urn:microsoft.com/office/officeart/2005/8/layout/list1"/>
    <dgm:cxn modelId="{4A25A68D-7524-4757-9705-EA24D56172CA}" type="presParOf" srcId="{01503109-694F-45C4-B27D-943CD0A1FBF4}" destId="{E530C24D-24FD-4B4F-97A2-3A080E624E48}" srcOrd="0" destOrd="0" presId="urn:microsoft.com/office/officeart/2005/8/layout/list1"/>
    <dgm:cxn modelId="{8EC85E55-7420-4D27-BA72-08624C2109C1}" type="presParOf" srcId="{01503109-694F-45C4-B27D-943CD0A1FBF4}" destId="{84B7076C-B6A3-413B-AA2B-AAA7BAF8053F}" srcOrd="1" destOrd="0" presId="urn:microsoft.com/office/officeart/2005/8/layout/list1"/>
    <dgm:cxn modelId="{B0ACB680-95C7-4755-9C71-F5C2AE3A1566}" type="presParOf" srcId="{3A8BC5F0-E68A-47FB-BA5E-503D61502C42}" destId="{A9769E3C-EA49-485D-9981-3DBC9C5B04D3}" srcOrd="9" destOrd="0" presId="urn:microsoft.com/office/officeart/2005/8/layout/list1"/>
    <dgm:cxn modelId="{4F1BED98-CD20-412F-A317-81F1D5D079C5}" type="presParOf" srcId="{3A8BC5F0-E68A-47FB-BA5E-503D61502C42}" destId="{B382C5A1-0D0D-422F-A7CA-0225076EFA72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2773068-B0CA-49C8-9FA4-8641A71AEF00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2007F9E1-1373-4150-BC01-72FA74DEA19B}">
      <dgm:prSet phldrT="[Текст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0" i="1" u="sng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Организационный</a:t>
          </a:r>
          <a:r>
            <a:rPr lang="ru-RU" sz="2800" b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</a:p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0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Разработка и обсуждение проекта, изучение опыта коллег по проблеме сопровождению профессионального роста педагогов в </a:t>
          </a:r>
          <a:r>
            <a:rPr lang="ru-RU" sz="2400" b="0" i="0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межаттестационный</a:t>
          </a:r>
          <a:r>
            <a:rPr lang="ru-RU" sz="2400" b="0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период.</a:t>
          </a:r>
        </a:p>
        <a:p>
          <a:pPr mar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2400" b="0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Анализ педагогами резерва своих профессиональных возможностей </a:t>
          </a:r>
          <a:br>
            <a:rPr lang="ru-RU" sz="2400" b="0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ru-RU" sz="2400" b="0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 затруднений.</a:t>
          </a:r>
        </a:p>
        <a:p>
          <a:pPr mar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2400" b="0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Систематизирование данных наблюдений и анализа педагогической, инновационной деятельности, участия педагогов в методической работе </a:t>
          </a:r>
          <a:br>
            <a:rPr lang="ru-RU" sz="2400" b="0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ru-RU" sz="2400" b="0" i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детском саду</a:t>
          </a:r>
          <a:endParaRPr lang="ru-RU" sz="1600" b="0" i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19A50A7-4676-4305-BCF2-11824B9B9DB8}" type="parTrans" cxnId="{660DDDDB-468D-47B3-98C0-B790E1096E85}">
      <dgm:prSet/>
      <dgm:spPr/>
      <dgm:t>
        <a:bodyPr/>
        <a:lstStyle/>
        <a:p>
          <a:endParaRPr lang="ru-RU" b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2E237E-C1FD-4B78-9B0F-6749BAD0C7F3}" type="sibTrans" cxnId="{660DDDDB-468D-47B3-98C0-B790E1096E85}">
      <dgm:prSet/>
      <dgm:spPr/>
      <dgm:t>
        <a:bodyPr/>
        <a:lstStyle/>
        <a:p>
          <a:endParaRPr lang="ru-RU" b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338A638-663F-45EC-905F-47DD8E8AEFE4}" type="pres">
      <dgm:prSet presAssocID="{52773068-B0CA-49C8-9FA4-8641A71AEF0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D1FB4AA2-377B-4CDD-BB44-82897B3E9BDD}" type="pres">
      <dgm:prSet presAssocID="{52773068-B0CA-49C8-9FA4-8641A71AEF00}" presName="Name1" presStyleCnt="0"/>
      <dgm:spPr/>
      <dgm:t>
        <a:bodyPr/>
        <a:lstStyle/>
        <a:p>
          <a:endParaRPr lang="ru-RU"/>
        </a:p>
      </dgm:t>
    </dgm:pt>
    <dgm:pt modelId="{D2D7AD2F-4F1C-49D4-AA91-83B8DF5F226B}" type="pres">
      <dgm:prSet presAssocID="{52773068-B0CA-49C8-9FA4-8641A71AEF00}" presName="cycle" presStyleCnt="0"/>
      <dgm:spPr/>
      <dgm:t>
        <a:bodyPr/>
        <a:lstStyle/>
        <a:p>
          <a:endParaRPr lang="ru-RU"/>
        </a:p>
      </dgm:t>
    </dgm:pt>
    <dgm:pt modelId="{D06CF76A-5B42-48E1-ACE0-28F9438BE22D}" type="pres">
      <dgm:prSet presAssocID="{52773068-B0CA-49C8-9FA4-8641A71AEF00}" presName="srcNode" presStyleLbl="node1" presStyleIdx="0" presStyleCnt="1"/>
      <dgm:spPr/>
      <dgm:t>
        <a:bodyPr/>
        <a:lstStyle/>
        <a:p>
          <a:endParaRPr lang="ru-RU"/>
        </a:p>
      </dgm:t>
    </dgm:pt>
    <dgm:pt modelId="{628AB295-B98B-42B2-856E-F5665FF0723D}" type="pres">
      <dgm:prSet presAssocID="{52773068-B0CA-49C8-9FA4-8641A71AEF00}" presName="conn" presStyleLbl="parChTrans1D2" presStyleIdx="0" presStyleCnt="1" custLinFactNeighborX="-3529" custLinFactNeighborY="-834"/>
      <dgm:spPr/>
      <dgm:t>
        <a:bodyPr/>
        <a:lstStyle/>
        <a:p>
          <a:endParaRPr lang="ru-RU"/>
        </a:p>
      </dgm:t>
    </dgm:pt>
    <dgm:pt modelId="{B27299E8-0C93-4735-B3FB-1AFC2EB05DFB}" type="pres">
      <dgm:prSet presAssocID="{52773068-B0CA-49C8-9FA4-8641A71AEF00}" presName="extraNode" presStyleLbl="node1" presStyleIdx="0" presStyleCnt="1"/>
      <dgm:spPr/>
      <dgm:t>
        <a:bodyPr/>
        <a:lstStyle/>
        <a:p>
          <a:endParaRPr lang="ru-RU"/>
        </a:p>
      </dgm:t>
    </dgm:pt>
    <dgm:pt modelId="{0C0197CF-80B6-41CF-84E4-ED352E692D5C}" type="pres">
      <dgm:prSet presAssocID="{52773068-B0CA-49C8-9FA4-8641A71AEF00}" presName="dstNode" presStyleLbl="node1" presStyleIdx="0" presStyleCnt="1"/>
      <dgm:spPr/>
      <dgm:t>
        <a:bodyPr/>
        <a:lstStyle/>
        <a:p>
          <a:endParaRPr lang="ru-RU"/>
        </a:p>
      </dgm:t>
    </dgm:pt>
    <dgm:pt modelId="{78416821-4B02-43B2-B745-300F97268958}" type="pres">
      <dgm:prSet presAssocID="{2007F9E1-1373-4150-BC01-72FA74DEA19B}" presName="text_1" presStyleLbl="node1" presStyleIdx="0" presStyleCnt="1" custScaleX="114702" custScaleY="195999" custLinFactNeighborX="263" custLinFactNeighborY="-76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4C461E-DC8A-4BA0-A518-C27B0C2976FE}" type="pres">
      <dgm:prSet presAssocID="{2007F9E1-1373-4150-BC01-72FA74DEA19B}" presName="accent_1" presStyleCnt="0"/>
      <dgm:spPr/>
      <dgm:t>
        <a:bodyPr/>
        <a:lstStyle/>
        <a:p>
          <a:endParaRPr lang="ru-RU"/>
        </a:p>
      </dgm:t>
    </dgm:pt>
    <dgm:pt modelId="{9ACA08F4-6F00-4F8F-B399-7B6FA7DC87D0}" type="pres">
      <dgm:prSet presAssocID="{2007F9E1-1373-4150-BC01-72FA74DEA19B}" presName="accentRepeatNode" presStyleLbl="solidFgAcc1" presStyleIdx="0" presStyleCnt="1" custScaleX="66503" custScaleY="54496" custLinFactNeighborX="8334" custLinFactNeighborY="-27819"/>
      <dgm:spPr/>
      <dgm:t>
        <a:bodyPr/>
        <a:lstStyle/>
        <a:p>
          <a:endParaRPr lang="ru-RU"/>
        </a:p>
      </dgm:t>
    </dgm:pt>
  </dgm:ptLst>
  <dgm:cxnLst>
    <dgm:cxn modelId="{660DDDDB-468D-47B3-98C0-B790E1096E85}" srcId="{52773068-B0CA-49C8-9FA4-8641A71AEF00}" destId="{2007F9E1-1373-4150-BC01-72FA74DEA19B}" srcOrd="0" destOrd="0" parTransId="{019A50A7-4676-4305-BCF2-11824B9B9DB8}" sibTransId="{432E237E-C1FD-4B78-9B0F-6749BAD0C7F3}"/>
    <dgm:cxn modelId="{6E6CB74B-F31F-4770-82FF-74EB137B4FF8}" type="presOf" srcId="{52773068-B0CA-49C8-9FA4-8641A71AEF00}" destId="{1338A638-663F-45EC-905F-47DD8E8AEFE4}" srcOrd="0" destOrd="0" presId="urn:microsoft.com/office/officeart/2008/layout/VerticalCurvedList"/>
    <dgm:cxn modelId="{97C4C7D3-D2F9-48CD-81CA-96E7357DF1CC}" type="presOf" srcId="{432E237E-C1FD-4B78-9B0F-6749BAD0C7F3}" destId="{628AB295-B98B-42B2-856E-F5665FF0723D}" srcOrd="0" destOrd="0" presId="urn:microsoft.com/office/officeart/2008/layout/VerticalCurvedList"/>
    <dgm:cxn modelId="{DB934610-92C9-4CBD-AD8F-48324F503D09}" type="presOf" srcId="{2007F9E1-1373-4150-BC01-72FA74DEA19B}" destId="{78416821-4B02-43B2-B745-300F97268958}" srcOrd="0" destOrd="0" presId="urn:microsoft.com/office/officeart/2008/layout/VerticalCurvedList"/>
    <dgm:cxn modelId="{6D6D0F44-B53B-4547-9BEC-B146EDFED44C}" type="presParOf" srcId="{1338A638-663F-45EC-905F-47DD8E8AEFE4}" destId="{D1FB4AA2-377B-4CDD-BB44-82897B3E9BDD}" srcOrd="0" destOrd="0" presId="urn:microsoft.com/office/officeart/2008/layout/VerticalCurvedList"/>
    <dgm:cxn modelId="{BBEECE24-28F4-4DCA-AF44-635790A4B677}" type="presParOf" srcId="{D1FB4AA2-377B-4CDD-BB44-82897B3E9BDD}" destId="{D2D7AD2F-4F1C-49D4-AA91-83B8DF5F226B}" srcOrd="0" destOrd="0" presId="urn:microsoft.com/office/officeart/2008/layout/VerticalCurvedList"/>
    <dgm:cxn modelId="{17649C86-DA76-49E6-A734-5432215557B7}" type="presParOf" srcId="{D2D7AD2F-4F1C-49D4-AA91-83B8DF5F226B}" destId="{D06CF76A-5B42-48E1-ACE0-28F9438BE22D}" srcOrd="0" destOrd="0" presId="urn:microsoft.com/office/officeart/2008/layout/VerticalCurvedList"/>
    <dgm:cxn modelId="{CBFF0DD2-056D-4DBF-B08D-6E47029A81FD}" type="presParOf" srcId="{D2D7AD2F-4F1C-49D4-AA91-83B8DF5F226B}" destId="{628AB295-B98B-42B2-856E-F5665FF0723D}" srcOrd="1" destOrd="0" presId="urn:microsoft.com/office/officeart/2008/layout/VerticalCurvedList"/>
    <dgm:cxn modelId="{0F486FBC-79AF-4710-8526-10F54DC3946C}" type="presParOf" srcId="{D2D7AD2F-4F1C-49D4-AA91-83B8DF5F226B}" destId="{B27299E8-0C93-4735-B3FB-1AFC2EB05DFB}" srcOrd="2" destOrd="0" presId="urn:microsoft.com/office/officeart/2008/layout/VerticalCurvedList"/>
    <dgm:cxn modelId="{E1591969-C382-4991-9FA6-3F74817D36B9}" type="presParOf" srcId="{D2D7AD2F-4F1C-49D4-AA91-83B8DF5F226B}" destId="{0C0197CF-80B6-41CF-84E4-ED352E692D5C}" srcOrd="3" destOrd="0" presId="urn:microsoft.com/office/officeart/2008/layout/VerticalCurvedList"/>
    <dgm:cxn modelId="{6BEFBB57-E650-4560-9C41-B49488594FB0}" type="presParOf" srcId="{D1FB4AA2-377B-4CDD-BB44-82897B3E9BDD}" destId="{78416821-4B02-43B2-B745-300F97268958}" srcOrd="1" destOrd="0" presId="urn:microsoft.com/office/officeart/2008/layout/VerticalCurvedList"/>
    <dgm:cxn modelId="{93006DA1-4141-47FD-868A-95D34CF2404E}" type="presParOf" srcId="{D1FB4AA2-377B-4CDD-BB44-82897B3E9BDD}" destId="{054C461E-DC8A-4BA0-A518-C27B0C2976FE}" srcOrd="2" destOrd="0" presId="urn:microsoft.com/office/officeart/2008/layout/VerticalCurvedList"/>
    <dgm:cxn modelId="{74043C47-8859-411D-A2B7-E0EC43D46A25}" type="presParOf" srcId="{054C461E-DC8A-4BA0-A518-C27B0C2976FE}" destId="{9ACA08F4-6F00-4F8F-B399-7B6FA7DC87D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2773068-B0CA-49C8-9FA4-8641A71AEF00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2007F9E1-1373-4150-BC01-72FA74DEA19B}">
      <dgm:prSet phldrT="[Текст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Разработка модели становления профессионального роста педагогов ДОО.</a:t>
          </a:r>
        </a:p>
        <a:p>
          <a:pPr mar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2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Разработка плана мероприятий, направленных на:</a:t>
          </a:r>
        </a:p>
        <a:p>
          <a:pPr mar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2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совершенствование системы мониторинга педагогической деятельности;</a:t>
          </a:r>
        </a:p>
        <a:p>
          <a:pPr mar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2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обновление форм и методов методической работы с педагогами, форм повышения квалификации;</a:t>
          </a:r>
        </a:p>
        <a:p>
          <a:pPr mar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2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освоение новой формы аттестации педагогических работников;</a:t>
          </a:r>
        </a:p>
        <a:p>
          <a:pPr mar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2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планирование профессионального развития педагогов;</a:t>
          </a:r>
        </a:p>
        <a:p>
          <a:pPr mar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2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повышение инновационного потенциала</a:t>
          </a:r>
          <a:endParaRPr lang="ru-RU" sz="2200" b="0" i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19A50A7-4676-4305-BCF2-11824B9B9DB8}" type="parTrans" cxnId="{660DDDDB-468D-47B3-98C0-B790E1096E85}">
      <dgm:prSet/>
      <dgm:spPr/>
      <dgm:t>
        <a:bodyPr/>
        <a:lstStyle/>
        <a:p>
          <a:endParaRPr lang="ru-RU" b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2E237E-C1FD-4B78-9B0F-6749BAD0C7F3}" type="sibTrans" cxnId="{660DDDDB-468D-47B3-98C0-B790E1096E85}">
      <dgm:prSet/>
      <dgm:spPr/>
      <dgm:t>
        <a:bodyPr/>
        <a:lstStyle/>
        <a:p>
          <a:endParaRPr lang="ru-RU" b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338A638-663F-45EC-905F-47DD8E8AEFE4}" type="pres">
      <dgm:prSet presAssocID="{52773068-B0CA-49C8-9FA4-8641A71AEF0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D1FB4AA2-377B-4CDD-BB44-82897B3E9BDD}" type="pres">
      <dgm:prSet presAssocID="{52773068-B0CA-49C8-9FA4-8641A71AEF00}" presName="Name1" presStyleCnt="0"/>
      <dgm:spPr/>
      <dgm:t>
        <a:bodyPr/>
        <a:lstStyle/>
        <a:p>
          <a:endParaRPr lang="ru-RU"/>
        </a:p>
      </dgm:t>
    </dgm:pt>
    <dgm:pt modelId="{D2D7AD2F-4F1C-49D4-AA91-83B8DF5F226B}" type="pres">
      <dgm:prSet presAssocID="{52773068-B0CA-49C8-9FA4-8641A71AEF00}" presName="cycle" presStyleCnt="0"/>
      <dgm:spPr/>
      <dgm:t>
        <a:bodyPr/>
        <a:lstStyle/>
        <a:p>
          <a:endParaRPr lang="ru-RU"/>
        </a:p>
      </dgm:t>
    </dgm:pt>
    <dgm:pt modelId="{D06CF76A-5B42-48E1-ACE0-28F9438BE22D}" type="pres">
      <dgm:prSet presAssocID="{52773068-B0CA-49C8-9FA4-8641A71AEF00}" presName="srcNode" presStyleLbl="node1" presStyleIdx="0" presStyleCnt="1"/>
      <dgm:spPr/>
      <dgm:t>
        <a:bodyPr/>
        <a:lstStyle/>
        <a:p>
          <a:endParaRPr lang="ru-RU"/>
        </a:p>
      </dgm:t>
    </dgm:pt>
    <dgm:pt modelId="{628AB295-B98B-42B2-856E-F5665FF0723D}" type="pres">
      <dgm:prSet presAssocID="{52773068-B0CA-49C8-9FA4-8641A71AEF00}" presName="conn" presStyleLbl="parChTrans1D2" presStyleIdx="0" presStyleCnt="1" custLinFactNeighborX="-3529" custLinFactNeighborY="-834"/>
      <dgm:spPr/>
      <dgm:t>
        <a:bodyPr/>
        <a:lstStyle/>
        <a:p>
          <a:endParaRPr lang="ru-RU"/>
        </a:p>
      </dgm:t>
    </dgm:pt>
    <dgm:pt modelId="{B27299E8-0C93-4735-B3FB-1AFC2EB05DFB}" type="pres">
      <dgm:prSet presAssocID="{52773068-B0CA-49C8-9FA4-8641A71AEF00}" presName="extraNode" presStyleLbl="node1" presStyleIdx="0" presStyleCnt="1"/>
      <dgm:spPr/>
      <dgm:t>
        <a:bodyPr/>
        <a:lstStyle/>
        <a:p>
          <a:endParaRPr lang="ru-RU"/>
        </a:p>
      </dgm:t>
    </dgm:pt>
    <dgm:pt modelId="{0C0197CF-80B6-41CF-84E4-ED352E692D5C}" type="pres">
      <dgm:prSet presAssocID="{52773068-B0CA-49C8-9FA4-8641A71AEF00}" presName="dstNode" presStyleLbl="node1" presStyleIdx="0" presStyleCnt="1"/>
      <dgm:spPr/>
      <dgm:t>
        <a:bodyPr/>
        <a:lstStyle/>
        <a:p>
          <a:endParaRPr lang="ru-RU"/>
        </a:p>
      </dgm:t>
    </dgm:pt>
    <dgm:pt modelId="{78416821-4B02-43B2-B745-300F97268958}" type="pres">
      <dgm:prSet presAssocID="{2007F9E1-1373-4150-BC01-72FA74DEA19B}" presName="text_1" presStyleLbl="node1" presStyleIdx="0" presStyleCnt="1" custScaleX="114702" custScaleY="195999" custLinFactNeighborX="263" custLinFactNeighborY="-76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4C461E-DC8A-4BA0-A518-C27B0C2976FE}" type="pres">
      <dgm:prSet presAssocID="{2007F9E1-1373-4150-BC01-72FA74DEA19B}" presName="accent_1" presStyleCnt="0"/>
      <dgm:spPr/>
      <dgm:t>
        <a:bodyPr/>
        <a:lstStyle/>
        <a:p>
          <a:endParaRPr lang="ru-RU"/>
        </a:p>
      </dgm:t>
    </dgm:pt>
    <dgm:pt modelId="{9ACA08F4-6F00-4F8F-B399-7B6FA7DC87D0}" type="pres">
      <dgm:prSet presAssocID="{2007F9E1-1373-4150-BC01-72FA74DEA19B}" presName="accentRepeatNode" presStyleLbl="solidFgAcc1" presStyleIdx="0" presStyleCnt="1" custScaleX="66503" custScaleY="54496" custLinFactNeighborX="8334" custLinFactNeighborY="-27819"/>
      <dgm:spPr/>
      <dgm:t>
        <a:bodyPr/>
        <a:lstStyle/>
        <a:p>
          <a:endParaRPr lang="ru-RU"/>
        </a:p>
      </dgm:t>
    </dgm:pt>
  </dgm:ptLst>
  <dgm:cxnLst>
    <dgm:cxn modelId="{660DDDDB-468D-47B3-98C0-B790E1096E85}" srcId="{52773068-B0CA-49C8-9FA4-8641A71AEF00}" destId="{2007F9E1-1373-4150-BC01-72FA74DEA19B}" srcOrd="0" destOrd="0" parTransId="{019A50A7-4676-4305-BCF2-11824B9B9DB8}" sibTransId="{432E237E-C1FD-4B78-9B0F-6749BAD0C7F3}"/>
    <dgm:cxn modelId="{41C170B4-58EA-4810-991A-178F008EB0EA}" type="presOf" srcId="{52773068-B0CA-49C8-9FA4-8641A71AEF00}" destId="{1338A638-663F-45EC-905F-47DD8E8AEFE4}" srcOrd="0" destOrd="0" presId="urn:microsoft.com/office/officeart/2008/layout/VerticalCurvedList"/>
    <dgm:cxn modelId="{41E0F796-E6C4-4851-A394-4A2552AD5164}" type="presOf" srcId="{2007F9E1-1373-4150-BC01-72FA74DEA19B}" destId="{78416821-4B02-43B2-B745-300F97268958}" srcOrd="0" destOrd="0" presId="urn:microsoft.com/office/officeart/2008/layout/VerticalCurvedList"/>
    <dgm:cxn modelId="{D163062A-3D29-4900-AE17-6892839BEBA0}" type="presOf" srcId="{432E237E-C1FD-4B78-9B0F-6749BAD0C7F3}" destId="{628AB295-B98B-42B2-856E-F5665FF0723D}" srcOrd="0" destOrd="0" presId="urn:microsoft.com/office/officeart/2008/layout/VerticalCurvedList"/>
    <dgm:cxn modelId="{2920D7A9-7F06-475F-BD3E-8DA284C11C9B}" type="presParOf" srcId="{1338A638-663F-45EC-905F-47DD8E8AEFE4}" destId="{D1FB4AA2-377B-4CDD-BB44-82897B3E9BDD}" srcOrd="0" destOrd="0" presId="urn:microsoft.com/office/officeart/2008/layout/VerticalCurvedList"/>
    <dgm:cxn modelId="{4EC7F637-0A4B-4B85-B28E-B2E68FC7111D}" type="presParOf" srcId="{D1FB4AA2-377B-4CDD-BB44-82897B3E9BDD}" destId="{D2D7AD2F-4F1C-49D4-AA91-83B8DF5F226B}" srcOrd="0" destOrd="0" presId="urn:microsoft.com/office/officeart/2008/layout/VerticalCurvedList"/>
    <dgm:cxn modelId="{8D39A6A6-723A-425F-A8FA-0EBEE526B3F1}" type="presParOf" srcId="{D2D7AD2F-4F1C-49D4-AA91-83B8DF5F226B}" destId="{D06CF76A-5B42-48E1-ACE0-28F9438BE22D}" srcOrd="0" destOrd="0" presId="urn:microsoft.com/office/officeart/2008/layout/VerticalCurvedList"/>
    <dgm:cxn modelId="{24AD5BE7-31A8-495D-87C2-DF8F6A7F87CA}" type="presParOf" srcId="{D2D7AD2F-4F1C-49D4-AA91-83B8DF5F226B}" destId="{628AB295-B98B-42B2-856E-F5665FF0723D}" srcOrd="1" destOrd="0" presId="urn:microsoft.com/office/officeart/2008/layout/VerticalCurvedList"/>
    <dgm:cxn modelId="{9BE5B9FA-FC7C-42BE-B548-4F4E47E98E13}" type="presParOf" srcId="{D2D7AD2F-4F1C-49D4-AA91-83B8DF5F226B}" destId="{B27299E8-0C93-4735-B3FB-1AFC2EB05DFB}" srcOrd="2" destOrd="0" presId="urn:microsoft.com/office/officeart/2008/layout/VerticalCurvedList"/>
    <dgm:cxn modelId="{AD0F8497-1124-43C9-AA05-72CF7178322F}" type="presParOf" srcId="{D2D7AD2F-4F1C-49D4-AA91-83B8DF5F226B}" destId="{0C0197CF-80B6-41CF-84E4-ED352E692D5C}" srcOrd="3" destOrd="0" presId="urn:microsoft.com/office/officeart/2008/layout/VerticalCurvedList"/>
    <dgm:cxn modelId="{ADBBEAF4-DF17-4A82-930B-64AFA8242EEC}" type="presParOf" srcId="{D1FB4AA2-377B-4CDD-BB44-82897B3E9BDD}" destId="{78416821-4B02-43B2-B745-300F97268958}" srcOrd="1" destOrd="0" presId="urn:microsoft.com/office/officeart/2008/layout/VerticalCurvedList"/>
    <dgm:cxn modelId="{10D215AD-E208-4BF9-A9BA-B0579A5D0FA1}" type="presParOf" srcId="{D1FB4AA2-377B-4CDD-BB44-82897B3E9BDD}" destId="{054C461E-DC8A-4BA0-A518-C27B0C2976FE}" srcOrd="2" destOrd="0" presId="urn:microsoft.com/office/officeart/2008/layout/VerticalCurvedList"/>
    <dgm:cxn modelId="{450CDAD6-C248-42C1-88F9-E95207A86971}" type="presParOf" srcId="{054C461E-DC8A-4BA0-A518-C27B0C2976FE}" destId="{9ACA08F4-6F00-4F8F-B399-7B6FA7DC87D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2773068-B0CA-49C8-9FA4-8641A71AEF00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2007F9E1-1373-4150-BC01-72FA74DEA19B}">
      <dgm:prSet phldrT="[Текст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0" i="1" u="none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Заключительный (Обобщение опыта</a:t>
          </a:r>
          <a:r>
            <a:rPr lang="en-US" sz="2400" b="0" i="1" u="none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r>
            <a:rPr lang="ru-RU" sz="2400" b="0" i="1" u="none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</a:p>
        <a:p>
          <a:pPr marL="0" indent="0" algn="l" defTabSz="914400">
            <a:lnSpc>
              <a:spcPct val="100000"/>
            </a:lnSpc>
            <a:spcBef>
              <a:spcPts val="0"/>
            </a:spcBef>
            <a:spcAft>
              <a:spcPts val="0"/>
            </a:spcAft>
            <a:buNone/>
          </a:pPr>
          <a:r>
            <a:rPr lang="ru-RU" sz="2400" b="0" u="none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Представление опыта работы выступления на МО, публикация статей.</a:t>
          </a:r>
          <a:endParaRPr lang="ru-RU" sz="2400" b="0" i="0" u="none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19A50A7-4676-4305-BCF2-11824B9B9DB8}" type="parTrans" cxnId="{660DDDDB-468D-47B3-98C0-B790E1096E85}">
      <dgm:prSet/>
      <dgm:spPr/>
      <dgm:t>
        <a:bodyPr/>
        <a:lstStyle/>
        <a:p>
          <a:endParaRPr lang="ru-RU" b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32E237E-C1FD-4B78-9B0F-6749BAD0C7F3}" type="sibTrans" cxnId="{660DDDDB-468D-47B3-98C0-B790E1096E85}">
      <dgm:prSet/>
      <dgm:spPr/>
      <dgm:t>
        <a:bodyPr/>
        <a:lstStyle/>
        <a:p>
          <a:endParaRPr lang="ru-RU" b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338A638-663F-45EC-905F-47DD8E8AEFE4}" type="pres">
      <dgm:prSet presAssocID="{52773068-B0CA-49C8-9FA4-8641A71AEF0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D1FB4AA2-377B-4CDD-BB44-82897B3E9BDD}" type="pres">
      <dgm:prSet presAssocID="{52773068-B0CA-49C8-9FA4-8641A71AEF00}" presName="Name1" presStyleCnt="0"/>
      <dgm:spPr/>
      <dgm:t>
        <a:bodyPr/>
        <a:lstStyle/>
        <a:p>
          <a:endParaRPr lang="ru-RU"/>
        </a:p>
      </dgm:t>
    </dgm:pt>
    <dgm:pt modelId="{D2D7AD2F-4F1C-49D4-AA91-83B8DF5F226B}" type="pres">
      <dgm:prSet presAssocID="{52773068-B0CA-49C8-9FA4-8641A71AEF00}" presName="cycle" presStyleCnt="0"/>
      <dgm:spPr/>
      <dgm:t>
        <a:bodyPr/>
        <a:lstStyle/>
        <a:p>
          <a:endParaRPr lang="ru-RU"/>
        </a:p>
      </dgm:t>
    </dgm:pt>
    <dgm:pt modelId="{D06CF76A-5B42-48E1-ACE0-28F9438BE22D}" type="pres">
      <dgm:prSet presAssocID="{52773068-B0CA-49C8-9FA4-8641A71AEF00}" presName="srcNode" presStyleLbl="node1" presStyleIdx="0" presStyleCnt="1"/>
      <dgm:spPr/>
      <dgm:t>
        <a:bodyPr/>
        <a:lstStyle/>
        <a:p>
          <a:endParaRPr lang="ru-RU"/>
        </a:p>
      </dgm:t>
    </dgm:pt>
    <dgm:pt modelId="{628AB295-B98B-42B2-856E-F5665FF0723D}" type="pres">
      <dgm:prSet presAssocID="{52773068-B0CA-49C8-9FA4-8641A71AEF00}" presName="conn" presStyleLbl="parChTrans1D2" presStyleIdx="0" presStyleCnt="1" custLinFactNeighborX="-3529" custLinFactNeighborY="-834"/>
      <dgm:spPr/>
      <dgm:t>
        <a:bodyPr/>
        <a:lstStyle/>
        <a:p>
          <a:endParaRPr lang="ru-RU"/>
        </a:p>
      </dgm:t>
    </dgm:pt>
    <dgm:pt modelId="{B27299E8-0C93-4735-B3FB-1AFC2EB05DFB}" type="pres">
      <dgm:prSet presAssocID="{52773068-B0CA-49C8-9FA4-8641A71AEF00}" presName="extraNode" presStyleLbl="node1" presStyleIdx="0" presStyleCnt="1"/>
      <dgm:spPr/>
      <dgm:t>
        <a:bodyPr/>
        <a:lstStyle/>
        <a:p>
          <a:endParaRPr lang="ru-RU"/>
        </a:p>
      </dgm:t>
    </dgm:pt>
    <dgm:pt modelId="{0C0197CF-80B6-41CF-84E4-ED352E692D5C}" type="pres">
      <dgm:prSet presAssocID="{52773068-B0CA-49C8-9FA4-8641A71AEF00}" presName="dstNode" presStyleLbl="node1" presStyleIdx="0" presStyleCnt="1"/>
      <dgm:spPr/>
      <dgm:t>
        <a:bodyPr/>
        <a:lstStyle/>
        <a:p>
          <a:endParaRPr lang="ru-RU"/>
        </a:p>
      </dgm:t>
    </dgm:pt>
    <dgm:pt modelId="{78416821-4B02-43B2-B745-300F97268958}" type="pres">
      <dgm:prSet presAssocID="{2007F9E1-1373-4150-BC01-72FA74DEA19B}" presName="text_1" presStyleLbl="node1" presStyleIdx="0" presStyleCnt="1" custScaleX="114702" custScaleY="195999" custLinFactNeighborX="263" custLinFactNeighborY="-76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4C461E-DC8A-4BA0-A518-C27B0C2976FE}" type="pres">
      <dgm:prSet presAssocID="{2007F9E1-1373-4150-BC01-72FA74DEA19B}" presName="accent_1" presStyleCnt="0"/>
      <dgm:spPr/>
      <dgm:t>
        <a:bodyPr/>
        <a:lstStyle/>
        <a:p>
          <a:endParaRPr lang="ru-RU"/>
        </a:p>
      </dgm:t>
    </dgm:pt>
    <dgm:pt modelId="{9ACA08F4-6F00-4F8F-B399-7B6FA7DC87D0}" type="pres">
      <dgm:prSet presAssocID="{2007F9E1-1373-4150-BC01-72FA74DEA19B}" presName="accentRepeatNode" presStyleLbl="solidFgAcc1" presStyleIdx="0" presStyleCnt="1" custScaleX="66503" custScaleY="54496" custLinFactNeighborX="8334" custLinFactNeighborY="-27819"/>
      <dgm:spPr/>
      <dgm:t>
        <a:bodyPr/>
        <a:lstStyle/>
        <a:p>
          <a:endParaRPr lang="ru-RU"/>
        </a:p>
      </dgm:t>
    </dgm:pt>
  </dgm:ptLst>
  <dgm:cxnLst>
    <dgm:cxn modelId="{660DDDDB-468D-47B3-98C0-B790E1096E85}" srcId="{52773068-B0CA-49C8-9FA4-8641A71AEF00}" destId="{2007F9E1-1373-4150-BC01-72FA74DEA19B}" srcOrd="0" destOrd="0" parTransId="{019A50A7-4676-4305-BCF2-11824B9B9DB8}" sibTransId="{432E237E-C1FD-4B78-9B0F-6749BAD0C7F3}"/>
    <dgm:cxn modelId="{ECD6DB12-97E1-4783-A1F0-C656FE198A7A}" type="presOf" srcId="{432E237E-C1FD-4B78-9B0F-6749BAD0C7F3}" destId="{628AB295-B98B-42B2-856E-F5665FF0723D}" srcOrd="0" destOrd="0" presId="urn:microsoft.com/office/officeart/2008/layout/VerticalCurvedList"/>
    <dgm:cxn modelId="{B2060238-ED6E-4231-9D9C-21E8E0CBA8C8}" type="presOf" srcId="{52773068-B0CA-49C8-9FA4-8641A71AEF00}" destId="{1338A638-663F-45EC-905F-47DD8E8AEFE4}" srcOrd="0" destOrd="0" presId="urn:microsoft.com/office/officeart/2008/layout/VerticalCurvedList"/>
    <dgm:cxn modelId="{2BFC2C7F-A5F1-4C24-AE83-7339A63C977A}" type="presOf" srcId="{2007F9E1-1373-4150-BC01-72FA74DEA19B}" destId="{78416821-4B02-43B2-B745-300F97268958}" srcOrd="0" destOrd="0" presId="urn:microsoft.com/office/officeart/2008/layout/VerticalCurvedList"/>
    <dgm:cxn modelId="{A95E7D47-8FDC-42BC-996D-6C12B52E5BC1}" type="presParOf" srcId="{1338A638-663F-45EC-905F-47DD8E8AEFE4}" destId="{D1FB4AA2-377B-4CDD-BB44-82897B3E9BDD}" srcOrd="0" destOrd="0" presId="urn:microsoft.com/office/officeart/2008/layout/VerticalCurvedList"/>
    <dgm:cxn modelId="{F7A8E4D3-41D9-4500-9DA7-26F6E768B97F}" type="presParOf" srcId="{D1FB4AA2-377B-4CDD-BB44-82897B3E9BDD}" destId="{D2D7AD2F-4F1C-49D4-AA91-83B8DF5F226B}" srcOrd="0" destOrd="0" presId="urn:microsoft.com/office/officeart/2008/layout/VerticalCurvedList"/>
    <dgm:cxn modelId="{A2A2CFD0-2CE9-4A55-BDEE-B3C1C3768F9A}" type="presParOf" srcId="{D2D7AD2F-4F1C-49D4-AA91-83B8DF5F226B}" destId="{D06CF76A-5B42-48E1-ACE0-28F9438BE22D}" srcOrd="0" destOrd="0" presId="urn:microsoft.com/office/officeart/2008/layout/VerticalCurvedList"/>
    <dgm:cxn modelId="{8FFDE5B6-6C65-47F2-A651-B786C549B0A3}" type="presParOf" srcId="{D2D7AD2F-4F1C-49D4-AA91-83B8DF5F226B}" destId="{628AB295-B98B-42B2-856E-F5665FF0723D}" srcOrd="1" destOrd="0" presId="urn:microsoft.com/office/officeart/2008/layout/VerticalCurvedList"/>
    <dgm:cxn modelId="{D2E71FC9-D617-4CE4-9520-E3A326A7FC7B}" type="presParOf" srcId="{D2D7AD2F-4F1C-49D4-AA91-83B8DF5F226B}" destId="{B27299E8-0C93-4735-B3FB-1AFC2EB05DFB}" srcOrd="2" destOrd="0" presId="urn:microsoft.com/office/officeart/2008/layout/VerticalCurvedList"/>
    <dgm:cxn modelId="{6FB7C36E-5A85-4745-ADA3-BF3C303F7FBF}" type="presParOf" srcId="{D2D7AD2F-4F1C-49D4-AA91-83B8DF5F226B}" destId="{0C0197CF-80B6-41CF-84E4-ED352E692D5C}" srcOrd="3" destOrd="0" presId="urn:microsoft.com/office/officeart/2008/layout/VerticalCurvedList"/>
    <dgm:cxn modelId="{CA754950-D376-4B99-BA6A-23863E8B9591}" type="presParOf" srcId="{D1FB4AA2-377B-4CDD-BB44-82897B3E9BDD}" destId="{78416821-4B02-43B2-B745-300F97268958}" srcOrd="1" destOrd="0" presId="urn:microsoft.com/office/officeart/2008/layout/VerticalCurvedList"/>
    <dgm:cxn modelId="{7DBFD8DE-C9A0-482A-8944-CAA3BF1C2D3B}" type="presParOf" srcId="{D1FB4AA2-377B-4CDD-BB44-82897B3E9BDD}" destId="{054C461E-DC8A-4BA0-A518-C27B0C2976FE}" srcOrd="2" destOrd="0" presId="urn:microsoft.com/office/officeart/2008/layout/VerticalCurvedList"/>
    <dgm:cxn modelId="{3F64A370-D143-4FDC-8322-518008888ECF}" type="presParOf" srcId="{054C461E-DC8A-4BA0-A518-C27B0C2976FE}" destId="{9ACA08F4-6F00-4F8F-B399-7B6FA7DC87D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39445AB-291C-4AC5-9414-BB5C0D0C7D95}" type="doc">
      <dgm:prSet loTypeId="urn:microsoft.com/office/officeart/2005/8/layout/pyramid2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843551D-EC47-4B44-9316-76B8E684394D}">
      <dgm:prSet phldrT="[Текст]" custT="1"/>
      <dgm:spPr/>
      <dgm:t>
        <a:bodyPr/>
        <a:lstStyle/>
        <a:p>
          <a:pPr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</a:t>
          </a:r>
          <a:r>
            <a:rPr lang="ru-RU" sz="3000" b="1" dirty="0" err="1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взаимопо­сещения</a:t>
          </a:r>
          <a:endParaRPr lang="ru-RU" sz="3000" b="1" dirty="0" smtClean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открытые мероприятия</a:t>
          </a:r>
        </a:p>
        <a:p>
          <a:pPr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индивидуальное сопровождение педагогов</a:t>
          </a:r>
        </a:p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0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ра­бота в МО района</a:t>
          </a:r>
        </a:p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0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курсы повышения квалификации</a:t>
          </a:r>
        </a:p>
        <a:p>
          <a:pPr algn="l"/>
          <a:r>
            <a:rPr lang="ru-RU" sz="30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се­минары</a:t>
          </a:r>
          <a:endParaRPr lang="ru-RU" sz="3000" b="1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0965AC-D8AB-4EFF-BA2C-27CCF809629A}" type="sibTrans" cxnId="{DC72033E-D987-43A2-A69B-6BBC73EAE27E}">
      <dgm:prSet/>
      <dgm:spPr/>
      <dgm:t>
        <a:bodyPr/>
        <a:lstStyle/>
        <a:p>
          <a:endParaRPr lang="ru-RU"/>
        </a:p>
      </dgm:t>
    </dgm:pt>
    <dgm:pt modelId="{633C0B2D-7AC0-4880-B18C-EAD07426D5FD}" type="parTrans" cxnId="{DC72033E-D987-43A2-A69B-6BBC73EAE27E}">
      <dgm:prSet/>
      <dgm:spPr/>
      <dgm:t>
        <a:bodyPr/>
        <a:lstStyle/>
        <a:p>
          <a:endParaRPr lang="ru-RU"/>
        </a:p>
      </dgm:t>
    </dgm:pt>
    <dgm:pt modelId="{7B7035C2-08A6-49C8-A81B-3FD2180B3814}" type="pres">
      <dgm:prSet presAssocID="{539445AB-291C-4AC5-9414-BB5C0D0C7D95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C0B9408A-9540-43C3-B430-D811CD575382}" type="pres">
      <dgm:prSet presAssocID="{539445AB-291C-4AC5-9414-BB5C0D0C7D95}" presName="pyramid" presStyleLbl="node1" presStyleIdx="0" presStyleCnt="1" custScaleY="94344"/>
      <dgm:spPr/>
      <dgm:t>
        <a:bodyPr/>
        <a:lstStyle/>
        <a:p>
          <a:endParaRPr lang="ru-RU"/>
        </a:p>
      </dgm:t>
    </dgm:pt>
    <dgm:pt modelId="{FF31F492-3726-47BD-9A26-F123A1E56B3D}" type="pres">
      <dgm:prSet presAssocID="{539445AB-291C-4AC5-9414-BB5C0D0C7D95}" presName="theList" presStyleCnt="0"/>
      <dgm:spPr/>
      <dgm:t>
        <a:bodyPr/>
        <a:lstStyle/>
        <a:p>
          <a:endParaRPr lang="ru-RU"/>
        </a:p>
      </dgm:t>
    </dgm:pt>
    <dgm:pt modelId="{74CAE3D7-FA3C-4107-9154-8DBAFF2BCF93}" type="pres">
      <dgm:prSet presAssocID="{5843551D-EC47-4B44-9316-76B8E684394D}" presName="aNode" presStyleLbl="fgAcc1" presStyleIdx="0" presStyleCnt="1" custScaleX="139619" custScaleY="206348" custLinFactY="13840" custLinFactNeighborX="14059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D0FFC7-44B2-47F1-8E02-999B3940509F}" type="pres">
      <dgm:prSet presAssocID="{5843551D-EC47-4B44-9316-76B8E684394D}" presName="aSpace" presStyleCnt="0"/>
      <dgm:spPr/>
      <dgm:t>
        <a:bodyPr/>
        <a:lstStyle/>
        <a:p>
          <a:endParaRPr lang="ru-RU"/>
        </a:p>
      </dgm:t>
    </dgm:pt>
  </dgm:ptLst>
  <dgm:cxnLst>
    <dgm:cxn modelId="{35626835-3076-48E2-93A5-5F18F70C7BEF}" type="presOf" srcId="{539445AB-291C-4AC5-9414-BB5C0D0C7D95}" destId="{7B7035C2-08A6-49C8-A81B-3FD2180B3814}" srcOrd="0" destOrd="0" presId="urn:microsoft.com/office/officeart/2005/8/layout/pyramid2"/>
    <dgm:cxn modelId="{DC72033E-D987-43A2-A69B-6BBC73EAE27E}" srcId="{539445AB-291C-4AC5-9414-BB5C0D0C7D95}" destId="{5843551D-EC47-4B44-9316-76B8E684394D}" srcOrd="0" destOrd="0" parTransId="{633C0B2D-7AC0-4880-B18C-EAD07426D5FD}" sibTransId="{930965AC-D8AB-4EFF-BA2C-27CCF809629A}"/>
    <dgm:cxn modelId="{209DBD17-DDF0-4379-A4CA-D50C28FB7A30}" type="presOf" srcId="{5843551D-EC47-4B44-9316-76B8E684394D}" destId="{74CAE3D7-FA3C-4107-9154-8DBAFF2BCF93}" srcOrd="0" destOrd="0" presId="urn:microsoft.com/office/officeart/2005/8/layout/pyramid2"/>
    <dgm:cxn modelId="{2ECC7646-6E83-40AC-BD3F-1223D8493A34}" type="presParOf" srcId="{7B7035C2-08A6-49C8-A81B-3FD2180B3814}" destId="{C0B9408A-9540-43C3-B430-D811CD575382}" srcOrd="0" destOrd="0" presId="urn:microsoft.com/office/officeart/2005/8/layout/pyramid2"/>
    <dgm:cxn modelId="{2D6DE621-45A2-4E18-A6E1-FE1799FAEDB5}" type="presParOf" srcId="{7B7035C2-08A6-49C8-A81B-3FD2180B3814}" destId="{FF31F492-3726-47BD-9A26-F123A1E56B3D}" srcOrd="1" destOrd="0" presId="urn:microsoft.com/office/officeart/2005/8/layout/pyramid2"/>
    <dgm:cxn modelId="{44AD4CCF-8F46-4C73-AAA3-F3C98B4AE960}" type="presParOf" srcId="{FF31F492-3726-47BD-9A26-F123A1E56B3D}" destId="{74CAE3D7-FA3C-4107-9154-8DBAFF2BCF93}" srcOrd="0" destOrd="0" presId="urn:microsoft.com/office/officeart/2005/8/layout/pyramid2"/>
    <dgm:cxn modelId="{2AABF4AF-60EC-4A70-8B89-BD1894FD9AC9}" type="presParOf" srcId="{FF31F492-3726-47BD-9A26-F123A1E56B3D}" destId="{A4D0FFC7-44B2-47F1-8E02-999B3940509F}" srcOrd="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6CB2BBF-6DC8-49F6-A0F4-F6946B39090C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5531E7B-9B34-475F-A714-1126D12F4655}">
      <dgm:prSet phldrT="[Текст]" custT="1"/>
      <dgm:spPr/>
      <dgm:t>
        <a:bodyPr/>
        <a:lstStyle/>
        <a:p>
          <a:r>
            <a:rPr lang="en-US" sz="2400" b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</a:t>
          </a:r>
          <a:r>
            <a:rPr lang="ru-RU" sz="2400" b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группа</a:t>
          </a:r>
          <a:r>
            <a:rPr lang="en-US" sz="2400" b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RU" sz="2400" b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DE8E35C-1047-4315-93B0-5865924EA8D5}" type="parTrans" cxnId="{1EF3EA30-1942-4964-86EB-CFD3329BF3AF}">
      <dgm:prSet/>
      <dgm:spPr/>
      <dgm:t>
        <a:bodyPr/>
        <a:lstStyle/>
        <a:p>
          <a:endParaRPr lang="ru-RU" sz="2400" b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5794D18-61E3-4624-8F5F-C95B340B43F5}" type="sibTrans" cxnId="{1EF3EA30-1942-4964-86EB-CFD3329BF3AF}">
      <dgm:prSet/>
      <dgm:spPr/>
      <dgm:t>
        <a:bodyPr/>
        <a:lstStyle/>
        <a:p>
          <a:endParaRPr lang="ru-RU" sz="2400" b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1EFCDC8-85FA-4BEB-890F-01FDBA11226D}">
      <dgm:prSet phldrT="[Текст]" custT="1"/>
      <dgm:spPr/>
      <dgm:t>
        <a:bodyPr/>
        <a:lstStyle/>
        <a:p>
          <a:pPr algn="just"/>
          <a:r>
            <a:rPr lang="ru-RU" sz="1800" b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Воспитатели и специалисты, об­ладающие высо­ким уровнем профессионального мастерства и ме­тодической ком­петентностью – работающие на доверии (8 педагогов). </a:t>
          </a:r>
          <a:endParaRPr lang="ru-RU" sz="1800" b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7AF7256-817A-4D32-804F-EE710E7FB176}" type="parTrans" cxnId="{39AA11F6-B5B5-472B-87EF-C34FFC69EDFE}">
      <dgm:prSet/>
      <dgm:spPr/>
      <dgm:t>
        <a:bodyPr/>
        <a:lstStyle/>
        <a:p>
          <a:endParaRPr lang="ru-RU" sz="2400" b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EA6920B-D9D0-4C1F-AB5B-87CAD3358784}" type="sibTrans" cxnId="{39AA11F6-B5B5-472B-87EF-C34FFC69EDFE}">
      <dgm:prSet/>
      <dgm:spPr/>
      <dgm:t>
        <a:bodyPr/>
        <a:lstStyle/>
        <a:p>
          <a:endParaRPr lang="ru-RU" sz="2400" b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8C0E74A-9CBB-4042-B341-D4B6A6AD2AD3}">
      <dgm:prSet phldrT="[Текст]"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-US" sz="2400" b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II</a:t>
          </a:r>
          <a:r>
            <a:rPr lang="ru-RU" sz="2400" b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группа</a:t>
          </a:r>
          <a:endParaRPr lang="ru-RU" sz="2400" b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DCE3B-B20B-44E2-8B7B-DF6C711A5EBD}" type="parTrans" cxnId="{A8675EEC-EFC0-4165-A31A-4239F20D741F}">
      <dgm:prSet/>
      <dgm:spPr/>
      <dgm:t>
        <a:bodyPr/>
        <a:lstStyle/>
        <a:p>
          <a:endParaRPr lang="ru-RU" sz="2400" b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53F51AB-320D-4A62-B704-46F30D32E3F6}" type="sibTrans" cxnId="{A8675EEC-EFC0-4165-A31A-4239F20D741F}">
      <dgm:prSet/>
      <dgm:spPr/>
      <dgm:t>
        <a:bodyPr/>
        <a:lstStyle/>
        <a:p>
          <a:endParaRPr lang="ru-RU" sz="2400" b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48AB3B6-B258-4839-9306-8C23B9CA4731}">
      <dgm:prSet phldrT="[Текст]" custT="1"/>
      <dgm:spPr/>
      <dgm:t>
        <a:bodyPr/>
        <a:lstStyle/>
        <a:p>
          <a:pPr algn="just"/>
          <a:r>
            <a:rPr lang="ru-RU" sz="1800" b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Педагоги, обеспечивающие организацию ВОП в рамках реализуемых программ, проявления творчества ограничены в силу недостаточно сформировавшейся методической компетентности  (4 человека).</a:t>
          </a:r>
          <a:endParaRPr lang="ru-RU" sz="1800" b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B750E2C-F3F1-49C3-B444-8F0DDA23F16D}" type="parTrans" cxnId="{B9EE98C4-4B24-4C97-853E-E9E9DAE2E0F5}">
      <dgm:prSet/>
      <dgm:spPr/>
      <dgm:t>
        <a:bodyPr/>
        <a:lstStyle/>
        <a:p>
          <a:endParaRPr lang="ru-RU" sz="2400" b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A667DB-80C5-41BE-8E57-E57EABE5780C}" type="sibTrans" cxnId="{B9EE98C4-4B24-4C97-853E-E9E9DAE2E0F5}">
      <dgm:prSet/>
      <dgm:spPr/>
      <dgm:t>
        <a:bodyPr/>
        <a:lstStyle/>
        <a:p>
          <a:endParaRPr lang="ru-RU" sz="2400" b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13E12DE-9F5F-4CBC-B95F-C60F2C43BBC6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sz="2400" b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III</a:t>
          </a:r>
          <a:r>
            <a:rPr lang="ru-RU" sz="2400" b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группа</a:t>
          </a:r>
          <a:endParaRPr lang="ru-RU" sz="2400" b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45E82A-106D-4155-9C7A-FD7D5F4523DE}" type="parTrans" cxnId="{3AAB7A72-0B1E-4102-8CDB-7C15E0BF9791}">
      <dgm:prSet/>
      <dgm:spPr/>
      <dgm:t>
        <a:bodyPr/>
        <a:lstStyle/>
        <a:p>
          <a:endParaRPr lang="ru-RU" sz="2400" b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7771279-00E1-48C9-8157-AE23284D7B70}" type="sibTrans" cxnId="{3AAB7A72-0B1E-4102-8CDB-7C15E0BF9791}">
      <dgm:prSet/>
      <dgm:spPr/>
      <dgm:t>
        <a:bodyPr/>
        <a:lstStyle/>
        <a:p>
          <a:endParaRPr lang="ru-RU" sz="2400" b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ABA4031-0F12-4E7E-8059-0D4A9364FCA5}">
      <dgm:prSet phldrT="[Текст]" custT="1"/>
      <dgm:spPr/>
      <dgm:t>
        <a:bodyPr/>
        <a:lstStyle/>
        <a:p>
          <a:pPr algn="just"/>
          <a:r>
            <a:rPr lang="ru-RU" sz="1800" b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Воспитатели, нуждающиеся в систематическом контроле; молодые специалисты, вновь принятые педагоги и те, кто обладает недоста­точным профес­сиональным опы­том для реализа­ции инновацион­ных процессов </a:t>
          </a:r>
          <a:br>
            <a:rPr lang="ru-RU" sz="1800" b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ru-RU" sz="1800" b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МБДОУ (4 человека)</a:t>
          </a:r>
          <a:endParaRPr lang="ru-RU" sz="1800" b="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24AF33C-1BEC-409E-8C3B-BB2C64A66560}" type="parTrans" cxnId="{345C7548-D214-44AA-B046-1BB9E5D554CF}">
      <dgm:prSet/>
      <dgm:spPr/>
      <dgm:t>
        <a:bodyPr/>
        <a:lstStyle/>
        <a:p>
          <a:endParaRPr lang="ru-RU" sz="2400" b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CC354A-0A2F-4298-B15F-A032A44799B7}" type="sibTrans" cxnId="{345C7548-D214-44AA-B046-1BB9E5D554CF}">
      <dgm:prSet/>
      <dgm:spPr/>
      <dgm:t>
        <a:bodyPr/>
        <a:lstStyle/>
        <a:p>
          <a:endParaRPr lang="ru-RU" sz="2400" b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6EEDD4A-17E0-4C60-8674-C9D56AC0482E}" type="pres">
      <dgm:prSet presAssocID="{96CB2BBF-6DC8-49F6-A0F4-F6946B39090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0E58F1-9A2D-4EAF-8BE8-6C074D83A9CF}" type="pres">
      <dgm:prSet presAssocID="{45531E7B-9B34-475F-A714-1126D12F4655}" presName="composite" presStyleCnt="0"/>
      <dgm:spPr/>
    </dgm:pt>
    <dgm:pt modelId="{C288DC0B-30D2-450C-A47C-BB20FE20F90F}" type="pres">
      <dgm:prSet presAssocID="{45531E7B-9B34-475F-A714-1126D12F4655}" presName="parentText" presStyleLbl="alignNode1" presStyleIdx="0" presStyleCnt="3" custScaleY="12659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5C815F-5E80-4684-BAEF-858ECB2A5F56}" type="pres">
      <dgm:prSet presAssocID="{45531E7B-9B34-475F-A714-1126D12F4655}" presName="descendantText" presStyleLbl="alignAcc1" presStyleIdx="0" presStyleCnt="3" custLinFactNeighborX="972" custLinFactNeighborY="-23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0DB9DB-21EC-4785-8390-0E438FE6EF24}" type="pres">
      <dgm:prSet presAssocID="{85794D18-61E3-4624-8F5F-C95B340B43F5}" presName="sp" presStyleCnt="0"/>
      <dgm:spPr/>
    </dgm:pt>
    <dgm:pt modelId="{BE209DE1-55B7-48AE-AEC5-05A9634D6F7B}" type="pres">
      <dgm:prSet presAssocID="{88C0E74A-9CBB-4042-B341-D4B6A6AD2AD3}" presName="composite" presStyleCnt="0"/>
      <dgm:spPr/>
    </dgm:pt>
    <dgm:pt modelId="{DC2329EB-E376-458F-A490-F68B57DA96BA}" type="pres">
      <dgm:prSet presAssocID="{88C0E74A-9CBB-4042-B341-D4B6A6AD2AD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B6F951-5F74-4577-A190-7B5CD70EE1D9}" type="pres">
      <dgm:prSet presAssocID="{88C0E74A-9CBB-4042-B341-D4B6A6AD2AD3}" presName="descendantText" presStyleLbl="alignAcc1" presStyleIdx="1" presStyleCnt="3" custLinFactNeighborX="-180" custLinFactNeighborY="-8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00528F-6960-4E02-B3BD-AC6284BB6AF2}" type="pres">
      <dgm:prSet presAssocID="{053F51AB-320D-4A62-B704-46F30D32E3F6}" presName="sp" presStyleCnt="0"/>
      <dgm:spPr/>
    </dgm:pt>
    <dgm:pt modelId="{3C1401C2-93DB-4FD5-8825-3DADDC25AB3D}" type="pres">
      <dgm:prSet presAssocID="{B13E12DE-9F5F-4CBC-B95F-C60F2C43BBC6}" presName="composite" presStyleCnt="0"/>
      <dgm:spPr/>
    </dgm:pt>
    <dgm:pt modelId="{810DB287-A597-41D4-A989-55A3D14A0871}" type="pres">
      <dgm:prSet presAssocID="{B13E12DE-9F5F-4CBC-B95F-C60F2C43BBC6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A95A8C-C28E-4660-B1AF-25B084EFE4CD}" type="pres">
      <dgm:prSet presAssocID="{B13E12DE-9F5F-4CBC-B95F-C60F2C43BBC6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AB7A72-0B1E-4102-8CDB-7C15E0BF9791}" srcId="{96CB2BBF-6DC8-49F6-A0F4-F6946B39090C}" destId="{B13E12DE-9F5F-4CBC-B95F-C60F2C43BBC6}" srcOrd="2" destOrd="0" parTransId="{9C45E82A-106D-4155-9C7A-FD7D5F4523DE}" sibTransId="{E7771279-00E1-48C9-8157-AE23284D7B70}"/>
    <dgm:cxn modelId="{345C7548-D214-44AA-B046-1BB9E5D554CF}" srcId="{B13E12DE-9F5F-4CBC-B95F-C60F2C43BBC6}" destId="{DABA4031-0F12-4E7E-8059-0D4A9364FCA5}" srcOrd="0" destOrd="0" parTransId="{B24AF33C-1BEC-409E-8C3B-BB2C64A66560}" sibTransId="{B0CC354A-0A2F-4298-B15F-A032A44799B7}"/>
    <dgm:cxn modelId="{39AA11F6-B5B5-472B-87EF-C34FFC69EDFE}" srcId="{45531E7B-9B34-475F-A714-1126D12F4655}" destId="{51EFCDC8-85FA-4BEB-890F-01FDBA11226D}" srcOrd="0" destOrd="0" parTransId="{A7AF7256-817A-4D32-804F-EE710E7FB176}" sibTransId="{6EA6920B-D9D0-4C1F-AB5B-87CAD3358784}"/>
    <dgm:cxn modelId="{F14D41FC-937D-44BF-AB32-E319E86D965B}" type="presOf" srcId="{88C0E74A-9CBB-4042-B341-D4B6A6AD2AD3}" destId="{DC2329EB-E376-458F-A490-F68B57DA96BA}" srcOrd="0" destOrd="0" presId="urn:microsoft.com/office/officeart/2005/8/layout/chevron2"/>
    <dgm:cxn modelId="{C71A5BAD-B364-4492-82E1-73CA41BD2186}" type="presOf" srcId="{B13E12DE-9F5F-4CBC-B95F-C60F2C43BBC6}" destId="{810DB287-A597-41D4-A989-55A3D14A0871}" srcOrd="0" destOrd="0" presId="urn:microsoft.com/office/officeart/2005/8/layout/chevron2"/>
    <dgm:cxn modelId="{B9EE98C4-4B24-4C97-853E-E9E9DAE2E0F5}" srcId="{88C0E74A-9CBB-4042-B341-D4B6A6AD2AD3}" destId="{348AB3B6-B258-4839-9306-8C23B9CA4731}" srcOrd="0" destOrd="0" parTransId="{AB750E2C-F3F1-49C3-B444-8F0DDA23F16D}" sibTransId="{57A667DB-80C5-41BE-8E57-E57EABE5780C}"/>
    <dgm:cxn modelId="{365CC220-2E06-44E3-94B7-5210BA27A85E}" type="presOf" srcId="{DABA4031-0F12-4E7E-8059-0D4A9364FCA5}" destId="{5FA95A8C-C28E-4660-B1AF-25B084EFE4CD}" srcOrd="0" destOrd="0" presId="urn:microsoft.com/office/officeart/2005/8/layout/chevron2"/>
    <dgm:cxn modelId="{BCC505B1-8158-4983-97E6-2BB9EE06FDD1}" type="presOf" srcId="{51EFCDC8-85FA-4BEB-890F-01FDBA11226D}" destId="{E25C815F-5E80-4684-BAEF-858ECB2A5F56}" srcOrd="0" destOrd="0" presId="urn:microsoft.com/office/officeart/2005/8/layout/chevron2"/>
    <dgm:cxn modelId="{1EF3EA30-1942-4964-86EB-CFD3329BF3AF}" srcId="{96CB2BBF-6DC8-49F6-A0F4-F6946B39090C}" destId="{45531E7B-9B34-475F-A714-1126D12F4655}" srcOrd="0" destOrd="0" parTransId="{1DE8E35C-1047-4315-93B0-5865924EA8D5}" sibTransId="{85794D18-61E3-4624-8F5F-C95B340B43F5}"/>
    <dgm:cxn modelId="{E02A5F15-B4EA-4497-A3CB-68C4770773C1}" type="presOf" srcId="{348AB3B6-B258-4839-9306-8C23B9CA4731}" destId="{94B6F951-5F74-4577-A190-7B5CD70EE1D9}" srcOrd="0" destOrd="0" presId="urn:microsoft.com/office/officeart/2005/8/layout/chevron2"/>
    <dgm:cxn modelId="{B057DA04-49DF-40F4-B12D-69179346BEF9}" type="presOf" srcId="{96CB2BBF-6DC8-49F6-A0F4-F6946B39090C}" destId="{36EEDD4A-17E0-4C60-8674-C9D56AC0482E}" srcOrd="0" destOrd="0" presId="urn:microsoft.com/office/officeart/2005/8/layout/chevron2"/>
    <dgm:cxn modelId="{A8675EEC-EFC0-4165-A31A-4239F20D741F}" srcId="{96CB2BBF-6DC8-49F6-A0F4-F6946B39090C}" destId="{88C0E74A-9CBB-4042-B341-D4B6A6AD2AD3}" srcOrd="1" destOrd="0" parTransId="{578DCE3B-B20B-44E2-8B7B-DF6C711A5EBD}" sibTransId="{053F51AB-320D-4A62-B704-46F30D32E3F6}"/>
    <dgm:cxn modelId="{0E90284A-A7E6-492C-8D1D-7641DC0F6036}" type="presOf" srcId="{45531E7B-9B34-475F-A714-1126D12F4655}" destId="{C288DC0B-30D2-450C-A47C-BB20FE20F90F}" srcOrd="0" destOrd="0" presId="urn:microsoft.com/office/officeart/2005/8/layout/chevron2"/>
    <dgm:cxn modelId="{53491C41-ACED-492D-A92D-1DDC44B07A5B}" type="presParOf" srcId="{36EEDD4A-17E0-4C60-8674-C9D56AC0482E}" destId="{700E58F1-9A2D-4EAF-8BE8-6C074D83A9CF}" srcOrd="0" destOrd="0" presId="urn:microsoft.com/office/officeart/2005/8/layout/chevron2"/>
    <dgm:cxn modelId="{FE796822-CE85-40DE-96AF-A96DB66B2F9D}" type="presParOf" srcId="{700E58F1-9A2D-4EAF-8BE8-6C074D83A9CF}" destId="{C288DC0B-30D2-450C-A47C-BB20FE20F90F}" srcOrd="0" destOrd="0" presId="urn:microsoft.com/office/officeart/2005/8/layout/chevron2"/>
    <dgm:cxn modelId="{E8D5F2B3-2B4C-421A-9999-196E717723D0}" type="presParOf" srcId="{700E58F1-9A2D-4EAF-8BE8-6C074D83A9CF}" destId="{E25C815F-5E80-4684-BAEF-858ECB2A5F56}" srcOrd="1" destOrd="0" presId="urn:microsoft.com/office/officeart/2005/8/layout/chevron2"/>
    <dgm:cxn modelId="{B7D4EF7E-8AF3-4316-B1C5-F9A2BED46A1F}" type="presParOf" srcId="{36EEDD4A-17E0-4C60-8674-C9D56AC0482E}" destId="{400DB9DB-21EC-4785-8390-0E438FE6EF24}" srcOrd="1" destOrd="0" presId="urn:microsoft.com/office/officeart/2005/8/layout/chevron2"/>
    <dgm:cxn modelId="{08FF784E-EE4E-46A8-BFEC-FF87F57B974D}" type="presParOf" srcId="{36EEDD4A-17E0-4C60-8674-C9D56AC0482E}" destId="{BE209DE1-55B7-48AE-AEC5-05A9634D6F7B}" srcOrd="2" destOrd="0" presId="urn:microsoft.com/office/officeart/2005/8/layout/chevron2"/>
    <dgm:cxn modelId="{D1BBB1FF-BDA0-4D28-AD15-02E28E0DD828}" type="presParOf" srcId="{BE209DE1-55B7-48AE-AEC5-05A9634D6F7B}" destId="{DC2329EB-E376-458F-A490-F68B57DA96BA}" srcOrd="0" destOrd="0" presId="urn:microsoft.com/office/officeart/2005/8/layout/chevron2"/>
    <dgm:cxn modelId="{871D8DC6-F42E-483F-B361-DBD845450392}" type="presParOf" srcId="{BE209DE1-55B7-48AE-AEC5-05A9634D6F7B}" destId="{94B6F951-5F74-4577-A190-7B5CD70EE1D9}" srcOrd="1" destOrd="0" presId="urn:microsoft.com/office/officeart/2005/8/layout/chevron2"/>
    <dgm:cxn modelId="{A1FCC659-A988-4B13-B92F-5A27FC312941}" type="presParOf" srcId="{36EEDD4A-17E0-4C60-8674-C9D56AC0482E}" destId="{2800528F-6960-4E02-B3BD-AC6284BB6AF2}" srcOrd="3" destOrd="0" presId="urn:microsoft.com/office/officeart/2005/8/layout/chevron2"/>
    <dgm:cxn modelId="{511114AA-53F5-4F28-9793-A17D076F691F}" type="presParOf" srcId="{36EEDD4A-17E0-4C60-8674-C9D56AC0482E}" destId="{3C1401C2-93DB-4FD5-8825-3DADDC25AB3D}" srcOrd="4" destOrd="0" presId="urn:microsoft.com/office/officeart/2005/8/layout/chevron2"/>
    <dgm:cxn modelId="{6FBB909A-8B87-474B-AB98-88E129D36503}" type="presParOf" srcId="{3C1401C2-93DB-4FD5-8825-3DADDC25AB3D}" destId="{810DB287-A597-41D4-A989-55A3D14A0871}" srcOrd="0" destOrd="0" presId="urn:microsoft.com/office/officeart/2005/8/layout/chevron2"/>
    <dgm:cxn modelId="{BFBA7648-A1C3-4536-9356-DF0EB6E1A4FD}" type="presParOf" srcId="{3C1401C2-93DB-4FD5-8825-3DADDC25AB3D}" destId="{5FA95A8C-C28E-4660-B1AF-25B084EFE4C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56F8C44-D076-45F1-AF54-FB83DE9B5922}" type="doc">
      <dgm:prSet loTypeId="urn:microsoft.com/office/officeart/2005/8/layout/chevron2" loCatId="process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697B4E0-4D97-4CC7-82E4-F75DA17B3FB0}">
      <dgm:prSet phldrT="[Текст]" custT="1"/>
      <dgm:spPr/>
      <dgm:t>
        <a:bodyPr/>
        <a:lstStyle/>
        <a:p>
          <a:r>
            <a:rPr lang="ru-RU" sz="36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ru-RU" sz="36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332542C-1D65-474E-845E-97296FFAD9D8}" type="parTrans" cxnId="{C2D13072-D467-4857-A686-6ADAAEF8E7DD}">
      <dgm:prSet/>
      <dgm:spPr/>
      <dgm:t>
        <a:bodyPr/>
        <a:lstStyle/>
        <a:p>
          <a:endParaRPr lang="ru-RU" sz="24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294B68-A6FE-481D-B5E5-6AB3425F52B5}" type="sibTrans" cxnId="{C2D13072-D467-4857-A686-6ADAAEF8E7DD}">
      <dgm:prSet/>
      <dgm:spPr/>
      <dgm:t>
        <a:bodyPr/>
        <a:lstStyle/>
        <a:p>
          <a:endParaRPr lang="ru-RU" sz="24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E5F5C08-6D79-45C5-8165-8C399F2AEC98}">
      <dgm:prSet phldrT="[Текст]" custT="1"/>
      <dgm:spPr/>
      <dgm:t>
        <a:bodyPr/>
        <a:lstStyle/>
        <a:p>
          <a:pPr algn="just"/>
          <a:r>
            <a: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Члена экспертной комиссии аттестационной комиссии Министерства образования и науки Республики Татарстан по </a:t>
          </a:r>
          <a:r>
            <a:rPr lang="ru-RU" sz="1800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Буинскому</a:t>
          </a:r>
          <a:r>
            <a: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муниципальному району</a:t>
          </a:r>
          <a:endParaRPr lang="ru-RU" sz="18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698412E-AA8E-4943-AECE-BF4A93EFC857}" type="parTrans" cxnId="{A7A045CD-88F4-46C5-AEF8-578080043C0B}">
      <dgm:prSet/>
      <dgm:spPr/>
      <dgm:t>
        <a:bodyPr/>
        <a:lstStyle/>
        <a:p>
          <a:endParaRPr lang="ru-RU" sz="24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AC12568-968D-4BD2-A0DD-02E3505DD223}" type="sibTrans" cxnId="{A7A045CD-88F4-46C5-AEF8-578080043C0B}">
      <dgm:prSet/>
      <dgm:spPr/>
      <dgm:t>
        <a:bodyPr/>
        <a:lstStyle/>
        <a:p>
          <a:endParaRPr lang="ru-RU" sz="24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41CCEE5-C7E1-41D5-BE95-54FBA89CE513}">
      <dgm:prSet phldrT="[Текст]" custT="1"/>
      <dgm:spPr/>
      <dgm:t>
        <a:bodyPr/>
        <a:lstStyle/>
        <a:p>
          <a:r>
            <a:rPr lang="ru-RU" sz="36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</a:t>
          </a:r>
          <a:endParaRPr lang="ru-RU" sz="36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5E887B-E0AD-4D87-BC32-020BD06F05BA}" type="parTrans" cxnId="{C4AC8357-68F3-4230-A1E9-15DB0BBEC341}">
      <dgm:prSet/>
      <dgm:spPr/>
      <dgm:t>
        <a:bodyPr/>
        <a:lstStyle/>
        <a:p>
          <a:endParaRPr lang="ru-RU" sz="24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A7A6C1-F20A-43F6-BB30-1A38F13B8FFB}" type="sibTrans" cxnId="{C4AC8357-68F3-4230-A1E9-15DB0BBEC341}">
      <dgm:prSet/>
      <dgm:spPr/>
      <dgm:t>
        <a:bodyPr/>
        <a:lstStyle/>
        <a:p>
          <a:endParaRPr lang="ru-RU" sz="24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ECD696-D747-4E67-9DCE-E0B8C74F0D9A}">
      <dgm:prSet phldrT="[Текст]" custT="1"/>
      <dgm:spPr/>
      <dgm:t>
        <a:bodyPr/>
        <a:lstStyle/>
        <a:p>
          <a:pPr algn="just"/>
          <a:r>
            <a: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Эксперта по осуществлению оценки профессиональной деятельности аттестуемых работников Республики Татарстан в ИС "Электронное образование РТ" </a:t>
          </a:r>
          <a:endParaRPr lang="ru-RU" sz="18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B05853-0B13-4843-8FEA-1E268D8A7BAC}" type="parTrans" cxnId="{1B85CBAA-3B9E-4E3A-8534-4744EB0A4B64}">
      <dgm:prSet/>
      <dgm:spPr/>
      <dgm:t>
        <a:bodyPr/>
        <a:lstStyle/>
        <a:p>
          <a:endParaRPr lang="ru-RU" sz="24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DED278E-70E3-443F-906B-2011A752B05D}" type="sibTrans" cxnId="{1B85CBAA-3B9E-4E3A-8534-4744EB0A4B64}">
      <dgm:prSet/>
      <dgm:spPr/>
      <dgm:t>
        <a:bodyPr/>
        <a:lstStyle/>
        <a:p>
          <a:endParaRPr lang="ru-RU" sz="24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9320B3-FB70-43E4-B644-1F562AF89361}">
      <dgm:prSet phldrT="[Текст]" custT="1"/>
      <dgm:spPr/>
      <dgm:t>
        <a:bodyPr/>
        <a:lstStyle/>
        <a:p>
          <a:r>
            <a:rPr lang="ru-RU" sz="36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sz="36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24E4306-0A65-43A4-9AF3-16F6D521286E}" type="parTrans" cxnId="{5AA297A1-9BD3-4F03-BCC4-9E07B324FCF6}">
      <dgm:prSet/>
      <dgm:spPr/>
      <dgm:t>
        <a:bodyPr/>
        <a:lstStyle/>
        <a:p>
          <a:endParaRPr lang="ru-RU" sz="24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A8BF56-A7DA-45F6-9D23-62582977EC0F}" type="sibTrans" cxnId="{5AA297A1-9BD3-4F03-BCC4-9E07B324FCF6}">
      <dgm:prSet/>
      <dgm:spPr/>
      <dgm:t>
        <a:bodyPr/>
        <a:lstStyle/>
        <a:p>
          <a:endParaRPr lang="ru-RU" sz="24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7D01C4E-C478-4ABB-98D8-F9445E7CBB61}">
      <dgm:prSet phldrT="[Текст]" custT="1"/>
      <dgm:spPr/>
      <dgm:t>
        <a:bodyPr/>
        <a:lstStyle/>
        <a:p>
          <a:pPr algn="just"/>
          <a:r>
            <a: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Член методической группы Республиканской интеллектуальной олимпиады для детей старшего дошкольного возраста «Умка», организованный ГАУ «Республиканский олимпиадный центр» </a:t>
          </a:r>
          <a:br>
            <a: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 и Н РТ, Управлением образования Исполнительного комитета Нижнекамского муниципального района Республики Татарстан, МБУ ДО «Центр внешкольной работы» для одарённых детей Нижнекамского муниципального района Республики Татарстан, </a:t>
          </a:r>
          <a:br>
            <a: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ru-RU" sz="1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 2016/17 учебного года.</a:t>
          </a:r>
          <a:endParaRPr lang="ru-RU" sz="18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86FF00-89A2-4B2F-9813-C6B37DD40ECF}" type="parTrans" cxnId="{A0A4A3F3-4EAC-4E2E-B3D6-78C4052856B4}">
      <dgm:prSet/>
      <dgm:spPr/>
      <dgm:t>
        <a:bodyPr/>
        <a:lstStyle/>
        <a:p>
          <a:endParaRPr lang="ru-RU" sz="24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03A310-721C-41AA-9B78-3DFBF1011008}" type="sibTrans" cxnId="{A0A4A3F3-4EAC-4E2E-B3D6-78C4052856B4}">
      <dgm:prSet/>
      <dgm:spPr/>
      <dgm:t>
        <a:bodyPr/>
        <a:lstStyle/>
        <a:p>
          <a:endParaRPr lang="ru-RU" sz="24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DDBE53-63CC-4FED-9E6F-450C58B6D5C3}" type="pres">
      <dgm:prSet presAssocID="{556F8C44-D076-45F1-AF54-FB83DE9B592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215A0E-84F0-44D8-AAB0-5FA1BE333779}" type="pres">
      <dgm:prSet presAssocID="{3697B4E0-4D97-4CC7-82E4-F75DA17B3FB0}" presName="composite" presStyleCnt="0"/>
      <dgm:spPr/>
      <dgm:t>
        <a:bodyPr/>
        <a:lstStyle/>
        <a:p>
          <a:endParaRPr lang="ru-RU"/>
        </a:p>
      </dgm:t>
    </dgm:pt>
    <dgm:pt modelId="{E1EA0BFB-FB27-4B0B-9754-6215034492EE}" type="pres">
      <dgm:prSet presAssocID="{3697B4E0-4D97-4CC7-82E4-F75DA17B3FB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237228-EF79-4D24-85F1-113F0C610B20}" type="pres">
      <dgm:prSet presAssocID="{3697B4E0-4D97-4CC7-82E4-F75DA17B3FB0}" presName="descendantText" presStyleLbl="alignAcc1" presStyleIdx="0" presStyleCnt="3" custScaleY="1033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693EE5-3A17-4915-9B40-A814B89781FA}" type="pres">
      <dgm:prSet presAssocID="{E1294B68-A6FE-481D-B5E5-6AB3425F52B5}" presName="sp" presStyleCnt="0"/>
      <dgm:spPr/>
      <dgm:t>
        <a:bodyPr/>
        <a:lstStyle/>
        <a:p>
          <a:endParaRPr lang="ru-RU"/>
        </a:p>
      </dgm:t>
    </dgm:pt>
    <dgm:pt modelId="{9906BD2C-91AD-4DBA-A309-F8850FDB7FF1}" type="pres">
      <dgm:prSet presAssocID="{241CCEE5-C7E1-41D5-BE95-54FBA89CE513}" presName="composite" presStyleCnt="0"/>
      <dgm:spPr/>
      <dgm:t>
        <a:bodyPr/>
        <a:lstStyle/>
        <a:p>
          <a:endParaRPr lang="ru-RU"/>
        </a:p>
      </dgm:t>
    </dgm:pt>
    <dgm:pt modelId="{3896103C-9AA5-412B-B50A-E19989388619}" type="pres">
      <dgm:prSet presAssocID="{241CCEE5-C7E1-41D5-BE95-54FBA89CE51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F06FEF-189E-4293-B1EC-E35129E15815}" type="pres">
      <dgm:prSet presAssocID="{241CCEE5-C7E1-41D5-BE95-54FBA89CE513}" presName="descendantText" presStyleLbl="alignAcc1" presStyleIdx="1" presStyleCnt="3" custScaleY="1066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013014-8CB4-40D1-9F57-309041216A12}" type="pres">
      <dgm:prSet presAssocID="{EEA7A6C1-F20A-43F6-BB30-1A38F13B8FFB}" presName="sp" presStyleCnt="0"/>
      <dgm:spPr/>
      <dgm:t>
        <a:bodyPr/>
        <a:lstStyle/>
        <a:p>
          <a:endParaRPr lang="ru-RU"/>
        </a:p>
      </dgm:t>
    </dgm:pt>
    <dgm:pt modelId="{46588882-FE31-4A76-A10A-CDB48ED1C005}" type="pres">
      <dgm:prSet presAssocID="{159320B3-FB70-43E4-B644-1F562AF89361}" presName="composite" presStyleCnt="0"/>
      <dgm:spPr/>
      <dgm:t>
        <a:bodyPr/>
        <a:lstStyle/>
        <a:p>
          <a:endParaRPr lang="ru-RU"/>
        </a:p>
      </dgm:t>
    </dgm:pt>
    <dgm:pt modelId="{B58F3DB7-8C3C-4135-947C-D4586E13443F}" type="pres">
      <dgm:prSet presAssocID="{159320B3-FB70-43E4-B644-1F562AF89361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9E7B14-DAF2-4ADB-A958-7263E7FCF77E}" type="pres">
      <dgm:prSet presAssocID="{159320B3-FB70-43E4-B644-1F562AF89361}" presName="descendantText" presStyleLbl="alignAcc1" presStyleIdx="2" presStyleCnt="3" custScaleY="1841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E64366D-CACA-4D8B-9AD4-B4EE0B4AF6C0}" type="presOf" srcId="{159320B3-FB70-43E4-B644-1F562AF89361}" destId="{B58F3DB7-8C3C-4135-947C-D4586E13443F}" srcOrd="0" destOrd="0" presId="urn:microsoft.com/office/officeart/2005/8/layout/chevron2"/>
    <dgm:cxn modelId="{992C45C6-4404-47A7-94B8-82C09AC48AB6}" type="presOf" srcId="{48ECD696-D747-4E67-9DCE-E0B8C74F0D9A}" destId="{D1F06FEF-189E-4293-B1EC-E35129E15815}" srcOrd="0" destOrd="0" presId="urn:microsoft.com/office/officeart/2005/8/layout/chevron2"/>
    <dgm:cxn modelId="{5AA297A1-9BD3-4F03-BCC4-9E07B324FCF6}" srcId="{556F8C44-D076-45F1-AF54-FB83DE9B5922}" destId="{159320B3-FB70-43E4-B644-1F562AF89361}" srcOrd="2" destOrd="0" parTransId="{724E4306-0A65-43A4-9AF3-16F6D521286E}" sibTransId="{1FA8BF56-A7DA-45F6-9D23-62582977EC0F}"/>
    <dgm:cxn modelId="{7E52F3E8-1786-4CE4-AA6C-859C304330B3}" type="presOf" srcId="{B7D01C4E-C478-4ABB-98D8-F9445E7CBB61}" destId="{EB9E7B14-DAF2-4ADB-A958-7263E7FCF77E}" srcOrd="0" destOrd="0" presId="urn:microsoft.com/office/officeart/2005/8/layout/chevron2"/>
    <dgm:cxn modelId="{86782477-029C-4D05-BF42-B96C0430F39A}" type="presOf" srcId="{3697B4E0-4D97-4CC7-82E4-F75DA17B3FB0}" destId="{E1EA0BFB-FB27-4B0B-9754-6215034492EE}" srcOrd="0" destOrd="0" presId="urn:microsoft.com/office/officeart/2005/8/layout/chevron2"/>
    <dgm:cxn modelId="{A7A045CD-88F4-46C5-AEF8-578080043C0B}" srcId="{3697B4E0-4D97-4CC7-82E4-F75DA17B3FB0}" destId="{3E5F5C08-6D79-45C5-8165-8C399F2AEC98}" srcOrd="0" destOrd="0" parTransId="{C698412E-AA8E-4943-AECE-BF4A93EFC857}" sibTransId="{6AC12568-968D-4BD2-A0DD-02E3505DD223}"/>
    <dgm:cxn modelId="{38678007-3B29-47FE-B231-46BC1DAE6CCD}" type="presOf" srcId="{3E5F5C08-6D79-45C5-8165-8C399F2AEC98}" destId="{9C237228-EF79-4D24-85F1-113F0C610B20}" srcOrd="0" destOrd="0" presId="urn:microsoft.com/office/officeart/2005/8/layout/chevron2"/>
    <dgm:cxn modelId="{C4AC8357-68F3-4230-A1E9-15DB0BBEC341}" srcId="{556F8C44-D076-45F1-AF54-FB83DE9B5922}" destId="{241CCEE5-C7E1-41D5-BE95-54FBA89CE513}" srcOrd="1" destOrd="0" parTransId="{D25E887B-E0AD-4D87-BC32-020BD06F05BA}" sibTransId="{EEA7A6C1-F20A-43F6-BB30-1A38F13B8FFB}"/>
    <dgm:cxn modelId="{A0A4A3F3-4EAC-4E2E-B3D6-78C4052856B4}" srcId="{159320B3-FB70-43E4-B644-1F562AF89361}" destId="{B7D01C4E-C478-4ABB-98D8-F9445E7CBB61}" srcOrd="0" destOrd="0" parTransId="{E286FF00-89A2-4B2F-9813-C6B37DD40ECF}" sibTransId="{E803A310-721C-41AA-9B78-3DFBF1011008}"/>
    <dgm:cxn modelId="{D9890213-0F3B-4EBD-B6F7-6635FCB05127}" type="presOf" srcId="{241CCEE5-C7E1-41D5-BE95-54FBA89CE513}" destId="{3896103C-9AA5-412B-B50A-E19989388619}" srcOrd="0" destOrd="0" presId="urn:microsoft.com/office/officeart/2005/8/layout/chevron2"/>
    <dgm:cxn modelId="{C2D13072-D467-4857-A686-6ADAAEF8E7DD}" srcId="{556F8C44-D076-45F1-AF54-FB83DE9B5922}" destId="{3697B4E0-4D97-4CC7-82E4-F75DA17B3FB0}" srcOrd="0" destOrd="0" parTransId="{5332542C-1D65-474E-845E-97296FFAD9D8}" sibTransId="{E1294B68-A6FE-481D-B5E5-6AB3425F52B5}"/>
    <dgm:cxn modelId="{1B85CBAA-3B9E-4E3A-8534-4744EB0A4B64}" srcId="{241CCEE5-C7E1-41D5-BE95-54FBA89CE513}" destId="{48ECD696-D747-4E67-9DCE-E0B8C74F0D9A}" srcOrd="0" destOrd="0" parTransId="{F2B05853-0B13-4843-8FEA-1E268D8A7BAC}" sibTransId="{BDED278E-70E3-443F-906B-2011A752B05D}"/>
    <dgm:cxn modelId="{3859C430-4331-4F78-A54D-642F23A5A410}" type="presOf" srcId="{556F8C44-D076-45F1-AF54-FB83DE9B5922}" destId="{0ADDBE53-63CC-4FED-9E6F-450C58B6D5C3}" srcOrd="0" destOrd="0" presId="urn:microsoft.com/office/officeart/2005/8/layout/chevron2"/>
    <dgm:cxn modelId="{B09C9F24-92B2-41D2-A3AB-C865B9181F6F}" type="presParOf" srcId="{0ADDBE53-63CC-4FED-9E6F-450C58B6D5C3}" destId="{B3215A0E-84F0-44D8-AAB0-5FA1BE333779}" srcOrd="0" destOrd="0" presId="urn:microsoft.com/office/officeart/2005/8/layout/chevron2"/>
    <dgm:cxn modelId="{ABAD9D10-4137-41D0-8E12-8D6EF38AC262}" type="presParOf" srcId="{B3215A0E-84F0-44D8-AAB0-5FA1BE333779}" destId="{E1EA0BFB-FB27-4B0B-9754-6215034492EE}" srcOrd="0" destOrd="0" presId="urn:microsoft.com/office/officeart/2005/8/layout/chevron2"/>
    <dgm:cxn modelId="{22C92214-8206-46C6-ABBE-3DD7411DD5BE}" type="presParOf" srcId="{B3215A0E-84F0-44D8-AAB0-5FA1BE333779}" destId="{9C237228-EF79-4D24-85F1-113F0C610B20}" srcOrd="1" destOrd="0" presId="urn:microsoft.com/office/officeart/2005/8/layout/chevron2"/>
    <dgm:cxn modelId="{A068BFC8-6D05-4042-B3B4-2C6861125E15}" type="presParOf" srcId="{0ADDBE53-63CC-4FED-9E6F-450C58B6D5C3}" destId="{2E693EE5-3A17-4915-9B40-A814B89781FA}" srcOrd="1" destOrd="0" presId="urn:microsoft.com/office/officeart/2005/8/layout/chevron2"/>
    <dgm:cxn modelId="{B67E4C0C-F516-4B1A-ABA2-14E6E6A96A60}" type="presParOf" srcId="{0ADDBE53-63CC-4FED-9E6F-450C58B6D5C3}" destId="{9906BD2C-91AD-4DBA-A309-F8850FDB7FF1}" srcOrd="2" destOrd="0" presId="urn:microsoft.com/office/officeart/2005/8/layout/chevron2"/>
    <dgm:cxn modelId="{694E6FB9-4592-414A-AF15-794FD18BEBCC}" type="presParOf" srcId="{9906BD2C-91AD-4DBA-A309-F8850FDB7FF1}" destId="{3896103C-9AA5-412B-B50A-E19989388619}" srcOrd="0" destOrd="0" presId="urn:microsoft.com/office/officeart/2005/8/layout/chevron2"/>
    <dgm:cxn modelId="{689496C0-EFD0-41C5-883D-E1B83291B542}" type="presParOf" srcId="{9906BD2C-91AD-4DBA-A309-F8850FDB7FF1}" destId="{D1F06FEF-189E-4293-B1EC-E35129E15815}" srcOrd="1" destOrd="0" presId="urn:microsoft.com/office/officeart/2005/8/layout/chevron2"/>
    <dgm:cxn modelId="{C2375703-7763-4B1E-9FF7-60668BCF360D}" type="presParOf" srcId="{0ADDBE53-63CC-4FED-9E6F-450C58B6D5C3}" destId="{6F013014-8CB4-40D1-9F57-309041216A12}" srcOrd="3" destOrd="0" presId="urn:microsoft.com/office/officeart/2005/8/layout/chevron2"/>
    <dgm:cxn modelId="{C5C6903A-37AA-4E24-B2C8-7277C198D004}" type="presParOf" srcId="{0ADDBE53-63CC-4FED-9E6F-450C58B6D5C3}" destId="{46588882-FE31-4A76-A10A-CDB48ED1C005}" srcOrd="4" destOrd="0" presId="urn:microsoft.com/office/officeart/2005/8/layout/chevron2"/>
    <dgm:cxn modelId="{6FA0EFA5-1CC7-4D1C-8059-AFED89B9F435}" type="presParOf" srcId="{46588882-FE31-4A76-A10A-CDB48ED1C005}" destId="{B58F3DB7-8C3C-4135-947C-D4586E13443F}" srcOrd="0" destOrd="0" presId="urn:microsoft.com/office/officeart/2005/8/layout/chevron2"/>
    <dgm:cxn modelId="{710ED8E5-81C0-4B63-AF9C-8AA36434EDE1}" type="presParOf" srcId="{46588882-FE31-4A76-A10A-CDB48ED1C005}" destId="{EB9E7B14-DAF2-4ADB-A958-7263E7FCF77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56F8C44-D076-45F1-AF54-FB83DE9B5922}" type="doc">
      <dgm:prSet loTypeId="urn:microsoft.com/office/officeart/2005/8/layout/chevron2" loCatId="process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697B4E0-4D97-4CC7-82E4-F75DA17B3FB0}">
      <dgm:prSet phldrT="[Текст]" custT="1"/>
      <dgm:spPr/>
      <dgm:t>
        <a:bodyPr/>
        <a:lstStyle/>
        <a:p>
          <a:pPr algn="ctr"/>
          <a:r>
            <a:rPr lang="ru-RU" sz="4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sz="48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332542C-1D65-474E-845E-97296FFAD9D8}" type="parTrans" cxnId="{C2D13072-D467-4857-A686-6ADAAEF8E7DD}">
      <dgm:prSet/>
      <dgm:spPr/>
      <dgm:t>
        <a:bodyPr/>
        <a:lstStyle/>
        <a:p>
          <a:pPr algn="l"/>
          <a:endParaRPr lang="ru-RU" sz="3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294B68-A6FE-481D-B5E5-6AB3425F52B5}" type="sibTrans" cxnId="{C2D13072-D467-4857-A686-6ADAAEF8E7DD}">
      <dgm:prSet/>
      <dgm:spPr/>
      <dgm:t>
        <a:bodyPr/>
        <a:lstStyle/>
        <a:p>
          <a:pPr algn="l"/>
          <a:endParaRPr lang="ru-RU" sz="3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E5F5C08-6D79-45C5-8165-8C399F2AEC98}">
      <dgm:prSet phldrT="[Текст]" custT="1"/>
      <dgm:spPr/>
      <dgm:t>
        <a:bodyPr/>
        <a:lstStyle/>
        <a:p>
          <a:pPr algn="l"/>
          <a:r>
            <a:rPr lang="ru-RU" sz="2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Лауреат регионального этапа </a:t>
          </a:r>
          <a:br>
            <a:rPr lang="ru-RU" sz="2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ru-RU" sz="2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Всероссийского конкурса "Воспитатель года"</a:t>
          </a:r>
          <a:endParaRPr lang="ru-RU" sz="24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698412E-AA8E-4943-AECE-BF4A93EFC857}" type="parTrans" cxnId="{A7A045CD-88F4-46C5-AEF8-578080043C0B}">
      <dgm:prSet/>
      <dgm:spPr/>
      <dgm:t>
        <a:bodyPr/>
        <a:lstStyle/>
        <a:p>
          <a:pPr algn="l"/>
          <a:endParaRPr lang="ru-RU" sz="3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AC12568-968D-4BD2-A0DD-02E3505DD223}" type="sibTrans" cxnId="{A7A045CD-88F4-46C5-AEF8-578080043C0B}">
      <dgm:prSet/>
      <dgm:spPr/>
      <dgm:t>
        <a:bodyPr/>
        <a:lstStyle/>
        <a:p>
          <a:pPr algn="l"/>
          <a:endParaRPr lang="ru-RU" sz="3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41CCEE5-C7E1-41D5-BE95-54FBA89CE513}">
      <dgm:prSet phldrT="[Текст]" custT="1"/>
      <dgm:spPr/>
      <dgm:t>
        <a:bodyPr/>
        <a:lstStyle/>
        <a:p>
          <a:pPr algn="ctr"/>
          <a:r>
            <a:rPr lang="ru-RU" sz="4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</a:t>
          </a:r>
          <a:endParaRPr lang="ru-RU" sz="48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25E887B-E0AD-4D87-BC32-020BD06F05BA}" type="parTrans" cxnId="{C4AC8357-68F3-4230-A1E9-15DB0BBEC341}">
      <dgm:prSet/>
      <dgm:spPr/>
      <dgm:t>
        <a:bodyPr/>
        <a:lstStyle/>
        <a:p>
          <a:pPr algn="l"/>
          <a:endParaRPr lang="ru-RU" sz="3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A7A6C1-F20A-43F6-BB30-1A38F13B8FFB}" type="sibTrans" cxnId="{C4AC8357-68F3-4230-A1E9-15DB0BBEC341}">
      <dgm:prSet/>
      <dgm:spPr/>
      <dgm:t>
        <a:bodyPr/>
        <a:lstStyle/>
        <a:p>
          <a:pPr algn="l"/>
          <a:endParaRPr lang="ru-RU" sz="3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ECD696-D747-4E67-9DCE-E0B8C74F0D9A}">
      <dgm:prSet phldrT="[Текст]" custT="1"/>
      <dgm:spPr/>
      <dgm:t>
        <a:bodyPr/>
        <a:lstStyle/>
        <a:p>
          <a:pPr algn="l"/>
          <a:r>
            <a:rPr lang="ru-RU" sz="2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Лауреат </a:t>
          </a:r>
          <a:r>
            <a:rPr lang="en-US" sz="2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</a:t>
          </a:r>
          <a:r>
            <a:rPr lang="ru-RU" sz="2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степени Всероссийского конкурса</a:t>
          </a:r>
          <a:br>
            <a:rPr lang="ru-RU" sz="2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ru-RU" sz="2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молодых педагогов «Образование: будущее рождается сегодня»</a:t>
          </a:r>
          <a:r>
            <a:rPr lang="tt-RU" sz="2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номинация</a:t>
          </a:r>
          <a:r>
            <a:rPr lang="ru-RU" sz="2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«Роль дошкольного образования в раскрытии потенциала человека»</a:t>
          </a:r>
          <a:endParaRPr lang="ru-RU" sz="24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2B05853-0B13-4843-8FEA-1E268D8A7BAC}" type="parTrans" cxnId="{1B85CBAA-3B9E-4E3A-8534-4744EB0A4B64}">
      <dgm:prSet/>
      <dgm:spPr/>
      <dgm:t>
        <a:bodyPr/>
        <a:lstStyle/>
        <a:p>
          <a:pPr algn="l"/>
          <a:endParaRPr lang="ru-RU" sz="3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DED278E-70E3-443F-906B-2011A752B05D}" type="sibTrans" cxnId="{1B85CBAA-3B9E-4E3A-8534-4744EB0A4B64}">
      <dgm:prSet/>
      <dgm:spPr/>
      <dgm:t>
        <a:bodyPr/>
        <a:lstStyle/>
        <a:p>
          <a:pPr algn="l"/>
          <a:endParaRPr lang="ru-RU" sz="3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9320B3-FB70-43E4-B644-1F562AF89361}">
      <dgm:prSet phldrT="[Текст]" custT="1"/>
      <dgm:spPr/>
      <dgm:t>
        <a:bodyPr/>
        <a:lstStyle/>
        <a:p>
          <a:pPr algn="ctr"/>
          <a:r>
            <a:rPr lang="ru-RU" sz="48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6</a:t>
          </a:r>
          <a:endParaRPr lang="ru-RU" sz="48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24E4306-0A65-43A4-9AF3-16F6D521286E}" type="parTrans" cxnId="{5AA297A1-9BD3-4F03-BCC4-9E07B324FCF6}">
      <dgm:prSet/>
      <dgm:spPr/>
      <dgm:t>
        <a:bodyPr/>
        <a:lstStyle/>
        <a:p>
          <a:pPr algn="l"/>
          <a:endParaRPr lang="ru-RU" sz="3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A8BF56-A7DA-45F6-9D23-62582977EC0F}" type="sibTrans" cxnId="{5AA297A1-9BD3-4F03-BCC4-9E07B324FCF6}">
      <dgm:prSet/>
      <dgm:spPr/>
      <dgm:t>
        <a:bodyPr/>
        <a:lstStyle/>
        <a:p>
          <a:pPr algn="l"/>
          <a:endParaRPr lang="ru-RU" sz="3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7D01C4E-C478-4ABB-98D8-F9445E7CBB61}">
      <dgm:prSet phldrT="[Текст]" custT="1"/>
      <dgm:spPr/>
      <dgm:t>
        <a:bodyPr/>
        <a:lstStyle/>
        <a:p>
          <a:pPr algn="l"/>
          <a:r>
            <a:rPr lang="ru-RU" sz="2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Призёров муниципального этапа </a:t>
          </a:r>
          <a:br>
            <a:rPr lang="ru-RU" sz="2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ru-RU" sz="2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Всероссийского конкурса «Воспитатель года»</a:t>
          </a:r>
          <a:endParaRPr lang="ru-RU" sz="24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286FF00-89A2-4B2F-9813-C6B37DD40ECF}" type="parTrans" cxnId="{A0A4A3F3-4EAC-4E2E-B3D6-78C4052856B4}">
      <dgm:prSet/>
      <dgm:spPr/>
      <dgm:t>
        <a:bodyPr/>
        <a:lstStyle/>
        <a:p>
          <a:pPr algn="l"/>
          <a:endParaRPr lang="ru-RU" sz="3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03A310-721C-41AA-9B78-3DFBF1011008}" type="sibTrans" cxnId="{A0A4A3F3-4EAC-4E2E-B3D6-78C4052856B4}">
      <dgm:prSet/>
      <dgm:spPr/>
      <dgm:t>
        <a:bodyPr/>
        <a:lstStyle/>
        <a:p>
          <a:pPr algn="l"/>
          <a:endParaRPr lang="ru-RU" sz="320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ADDBE53-63CC-4FED-9E6F-450C58B6D5C3}" type="pres">
      <dgm:prSet presAssocID="{556F8C44-D076-45F1-AF54-FB83DE9B592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215A0E-84F0-44D8-AAB0-5FA1BE333779}" type="pres">
      <dgm:prSet presAssocID="{3697B4E0-4D97-4CC7-82E4-F75DA17B3FB0}" presName="composite" presStyleCnt="0"/>
      <dgm:spPr/>
      <dgm:t>
        <a:bodyPr/>
        <a:lstStyle/>
        <a:p>
          <a:endParaRPr lang="ru-RU"/>
        </a:p>
      </dgm:t>
    </dgm:pt>
    <dgm:pt modelId="{E1EA0BFB-FB27-4B0B-9754-6215034492EE}" type="pres">
      <dgm:prSet presAssocID="{3697B4E0-4D97-4CC7-82E4-F75DA17B3FB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237228-EF79-4D24-85F1-113F0C610B20}" type="pres">
      <dgm:prSet presAssocID="{3697B4E0-4D97-4CC7-82E4-F75DA17B3FB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693EE5-3A17-4915-9B40-A814B89781FA}" type="pres">
      <dgm:prSet presAssocID="{E1294B68-A6FE-481D-B5E5-6AB3425F52B5}" presName="sp" presStyleCnt="0"/>
      <dgm:spPr/>
      <dgm:t>
        <a:bodyPr/>
        <a:lstStyle/>
        <a:p>
          <a:endParaRPr lang="ru-RU"/>
        </a:p>
      </dgm:t>
    </dgm:pt>
    <dgm:pt modelId="{9906BD2C-91AD-4DBA-A309-F8850FDB7FF1}" type="pres">
      <dgm:prSet presAssocID="{241CCEE5-C7E1-41D5-BE95-54FBA89CE513}" presName="composite" presStyleCnt="0"/>
      <dgm:spPr/>
      <dgm:t>
        <a:bodyPr/>
        <a:lstStyle/>
        <a:p>
          <a:endParaRPr lang="ru-RU"/>
        </a:p>
      </dgm:t>
    </dgm:pt>
    <dgm:pt modelId="{3896103C-9AA5-412B-B50A-E19989388619}" type="pres">
      <dgm:prSet presAssocID="{241CCEE5-C7E1-41D5-BE95-54FBA89CE513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F06FEF-189E-4293-B1EC-E35129E15815}" type="pres">
      <dgm:prSet presAssocID="{241CCEE5-C7E1-41D5-BE95-54FBA89CE513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013014-8CB4-40D1-9F57-309041216A12}" type="pres">
      <dgm:prSet presAssocID="{EEA7A6C1-F20A-43F6-BB30-1A38F13B8FFB}" presName="sp" presStyleCnt="0"/>
      <dgm:spPr/>
      <dgm:t>
        <a:bodyPr/>
        <a:lstStyle/>
        <a:p>
          <a:endParaRPr lang="ru-RU"/>
        </a:p>
      </dgm:t>
    </dgm:pt>
    <dgm:pt modelId="{46588882-FE31-4A76-A10A-CDB48ED1C005}" type="pres">
      <dgm:prSet presAssocID="{159320B3-FB70-43E4-B644-1F562AF89361}" presName="composite" presStyleCnt="0"/>
      <dgm:spPr/>
      <dgm:t>
        <a:bodyPr/>
        <a:lstStyle/>
        <a:p>
          <a:endParaRPr lang="ru-RU"/>
        </a:p>
      </dgm:t>
    </dgm:pt>
    <dgm:pt modelId="{B58F3DB7-8C3C-4135-947C-D4586E13443F}" type="pres">
      <dgm:prSet presAssocID="{159320B3-FB70-43E4-B644-1F562AF89361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9E7B14-DAF2-4ADB-A958-7263E7FCF77E}" type="pres">
      <dgm:prSet presAssocID="{159320B3-FB70-43E4-B644-1F562AF89361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B9F870E-190F-470A-AE45-40CC9A7A7618}" type="presOf" srcId="{159320B3-FB70-43E4-B644-1F562AF89361}" destId="{B58F3DB7-8C3C-4135-947C-D4586E13443F}" srcOrd="0" destOrd="0" presId="urn:microsoft.com/office/officeart/2005/8/layout/chevron2"/>
    <dgm:cxn modelId="{ABDB4F06-B2E1-431A-B2BD-9C5A0F001368}" type="presOf" srcId="{48ECD696-D747-4E67-9DCE-E0B8C74F0D9A}" destId="{D1F06FEF-189E-4293-B1EC-E35129E15815}" srcOrd="0" destOrd="0" presId="urn:microsoft.com/office/officeart/2005/8/layout/chevron2"/>
    <dgm:cxn modelId="{5AA297A1-9BD3-4F03-BCC4-9E07B324FCF6}" srcId="{556F8C44-D076-45F1-AF54-FB83DE9B5922}" destId="{159320B3-FB70-43E4-B644-1F562AF89361}" srcOrd="2" destOrd="0" parTransId="{724E4306-0A65-43A4-9AF3-16F6D521286E}" sibTransId="{1FA8BF56-A7DA-45F6-9D23-62582977EC0F}"/>
    <dgm:cxn modelId="{BE054AEC-72C4-4210-95A9-0929F91B82E8}" type="presOf" srcId="{556F8C44-D076-45F1-AF54-FB83DE9B5922}" destId="{0ADDBE53-63CC-4FED-9E6F-450C58B6D5C3}" srcOrd="0" destOrd="0" presId="urn:microsoft.com/office/officeart/2005/8/layout/chevron2"/>
    <dgm:cxn modelId="{A7A045CD-88F4-46C5-AEF8-578080043C0B}" srcId="{3697B4E0-4D97-4CC7-82E4-F75DA17B3FB0}" destId="{3E5F5C08-6D79-45C5-8165-8C399F2AEC98}" srcOrd="0" destOrd="0" parTransId="{C698412E-AA8E-4943-AECE-BF4A93EFC857}" sibTransId="{6AC12568-968D-4BD2-A0DD-02E3505DD223}"/>
    <dgm:cxn modelId="{C4AC8357-68F3-4230-A1E9-15DB0BBEC341}" srcId="{556F8C44-D076-45F1-AF54-FB83DE9B5922}" destId="{241CCEE5-C7E1-41D5-BE95-54FBA89CE513}" srcOrd="1" destOrd="0" parTransId="{D25E887B-E0AD-4D87-BC32-020BD06F05BA}" sibTransId="{EEA7A6C1-F20A-43F6-BB30-1A38F13B8FFB}"/>
    <dgm:cxn modelId="{51EBF687-2984-4E47-9C55-F01196D915BD}" type="presOf" srcId="{241CCEE5-C7E1-41D5-BE95-54FBA89CE513}" destId="{3896103C-9AA5-412B-B50A-E19989388619}" srcOrd="0" destOrd="0" presId="urn:microsoft.com/office/officeart/2005/8/layout/chevron2"/>
    <dgm:cxn modelId="{A0A4A3F3-4EAC-4E2E-B3D6-78C4052856B4}" srcId="{159320B3-FB70-43E4-B644-1F562AF89361}" destId="{B7D01C4E-C478-4ABB-98D8-F9445E7CBB61}" srcOrd="0" destOrd="0" parTransId="{E286FF00-89A2-4B2F-9813-C6B37DD40ECF}" sibTransId="{E803A310-721C-41AA-9B78-3DFBF1011008}"/>
    <dgm:cxn modelId="{C873700F-5B94-46E9-9234-F645A1BF9805}" type="presOf" srcId="{3697B4E0-4D97-4CC7-82E4-F75DA17B3FB0}" destId="{E1EA0BFB-FB27-4B0B-9754-6215034492EE}" srcOrd="0" destOrd="0" presId="urn:microsoft.com/office/officeart/2005/8/layout/chevron2"/>
    <dgm:cxn modelId="{D0A08FDE-810B-4AB9-8909-3015B61B6487}" type="presOf" srcId="{B7D01C4E-C478-4ABB-98D8-F9445E7CBB61}" destId="{EB9E7B14-DAF2-4ADB-A958-7263E7FCF77E}" srcOrd="0" destOrd="0" presId="urn:microsoft.com/office/officeart/2005/8/layout/chevron2"/>
    <dgm:cxn modelId="{C2D13072-D467-4857-A686-6ADAAEF8E7DD}" srcId="{556F8C44-D076-45F1-AF54-FB83DE9B5922}" destId="{3697B4E0-4D97-4CC7-82E4-F75DA17B3FB0}" srcOrd="0" destOrd="0" parTransId="{5332542C-1D65-474E-845E-97296FFAD9D8}" sibTransId="{E1294B68-A6FE-481D-B5E5-6AB3425F52B5}"/>
    <dgm:cxn modelId="{1B85CBAA-3B9E-4E3A-8534-4744EB0A4B64}" srcId="{241CCEE5-C7E1-41D5-BE95-54FBA89CE513}" destId="{48ECD696-D747-4E67-9DCE-E0B8C74F0D9A}" srcOrd="0" destOrd="0" parTransId="{F2B05853-0B13-4843-8FEA-1E268D8A7BAC}" sibTransId="{BDED278E-70E3-443F-906B-2011A752B05D}"/>
    <dgm:cxn modelId="{2CAFDDD9-0F5C-4994-BF00-59DCC2A7565E}" type="presOf" srcId="{3E5F5C08-6D79-45C5-8165-8C399F2AEC98}" destId="{9C237228-EF79-4D24-85F1-113F0C610B20}" srcOrd="0" destOrd="0" presId="urn:microsoft.com/office/officeart/2005/8/layout/chevron2"/>
    <dgm:cxn modelId="{BA4D4B06-70C9-40D1-A3DC-D3BADEF2E0EF}" type="presParOf" srcId="{0ADDBE53-63CC-4FED-9E6F-450C58B6D5C3}" destId="{B3215A0E-84F0-44D8-AAB0-5FA1BE333779}" srcOrd="0" destOrd="0" presId="urn:microsoft.com/office/officeart/2005/8/layout/chevron2"/>
    <dgm:cxn modelId="{D4FF07BE-C267-4904-98E9-36953440A95F}" type="presParOf" srcId="{B3215A0E-84F0-44D8-AAB0-5FA1BE333779}" destId="{E1EA0BFB-FB27-4B0B-9754-6215034492EE}" srcOrd="0" destOrd="0" presId="urn:microsoft.com/office/officeart/2005/8/layout/chevron2"/>
    <dgm:cxn modelId="{C1335D7E-69F7-465A-9612-A0FE32BB03BC}" type="presParOf" srcId="{B3215A0E-84F0-44D8-AAB0-5FA1BE333779}" destId="{9C237228-EF79-4D24-85F1-113F0C610B20}" srcOrd="1" destOrd="0" presId="urn:microsoft.com/office/officeart/2005/8/layout/chevron2"/>
    <dgm:cxn modelId="{AFEA127B-1011-47B9-B417-3E1CDC2692DB}" type="presParOf" srcId="{0ADDBE53-63CC-4FED-9E6F-450C58B6D5C3}" destId="{2E693EE5-3A17-4915-9B40-A814B89781FA}" srcOrd="1" destOrd="0" presId="urn:microsoft.com/office/officeart/2005/8/layout/chevron2"/>
    <dgm:cxn modelId="{19C9F0ED-14C1-4086-9099-CED85F591F3B}" type="presParOf" srcId="{0ADDBE53-63CC-4FED-9E6F-450C58B6D5C3}" destId="{9906BD2C-91AD-4DBA-A309-F8850FDB7FF1}" srcOrd="2" destOrd="0" presId="urn:microsoft.com/office/officeart/2005/8/layout/chevron2"/>
    <dgm:cxn modelId="{59829D7A-5B52-4D5F-8311-033C0D53E97D}" type="presParOf" srcId="{9906BD2C-91AD-4DBA-A309-F8850FDB7FF1}" destId="{3896103C-9AA5-412B-B50A-E19989388619}" srcOrd="0" destOrd="0" presId="urn:microsoft.com/office/officeart/2005/8/layout/chevron2"/>
    <dgm:cxn modelId="{C49EB832-C5CC-4D9C-BA50-A9A9473D0913}" type="presParOf" srcId="{9906BD2C-91AD-4DBA-A309-F8850FDB7FF1}" destId="{D1F06FEF-189E-4293-B1EC-E35129E15815}" srcOrd="1" destOrd="0" presId="urn:microsoft.com/office/officeart/2005/8/layout/chevron2"/>
    <dgm:cxn modelId="{6A843CFB-B01B-4A82-8A4B-51B15E4A08FD}" type="presParOf" srcId="{0ADDBE53-63CC-4FED-9E6F-450C58B6D5C3}" destId="{6F013014-8CB4-40D1-9F57-309041216A12}" srcOrd="3" destOrd="0" presId="urn:microsoft.com/office/officeart/2005/8/layout/chevron2"/>
    <dgm:cxn modelId="{7BC73AC9-488A-480F-A5E0-B381653A94CB}" type="presParOf" srcId="{0ADDBE53-63CC-4FED-9E6F-450C58B6D5C3}" destId="{46588882-FE31-4A76-A10A-CDB48ED1C005}" srcOrd="4" destOrd="0" presId="urn:microsoft.com/office/officeart/2005/8/layout/chevron2"/>
    <dgm:cxn modelId="{9C61099B-2D37-480F-90F4-F59A7C1ACFC3}" type="presParOf" srcId="{46588882-FE31-4A76-A10A-CDB48ED1C005}" destId="{B58F3DB7-8C3C-4135-947C-D4586E13443F}" srcOrd="0" destOrd="0" presId="urn:microsoft.com/office/officeart/2005/8/layout/chevron2"/>
    <dgm:cxn modelId="{411C3F70-BF7A-466B-B76E-2FF3C701070C}" type="presParOf" srcId="{46588882-FE31-4A76-A10A-CDB48ED1C005}" destId="{EB9E7B14-DAF2-4ADB-A958-7263E7FCF77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42722B-FA94-430E-8C36-EC8E4EA6573F}">
      <dsp:nvSpPr>
        <dsp:cNvPr id="0" name=""/>
        <dsp:cNvSpPr/>
      </dsp:nvSpPr>
      <dsp:spPr>
        <a:xfrm>
          <a:off x="0" y="350585"/>
          <a:ext cx="9084177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2EECE6-979D-4B39-BD1B-0925D8278CB3}">
      <dsp:nvSpPr>
        <dsp:cNvPr id="0" name=""/>
        <dsp:cNvSpPr/>
      </dsp:nvSpPr>
      <dsp:spPr>
        <a:xfrm>
          <a:off x="432474" y="40625"/>
          <a:ext cx="8649476" cy="6199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0352" tIns="0" rIns="24035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Разработать систему мониторинга педагогической компетентности, подобрать диагностические методики, опросники, тесты.</a:t>
          </a:r>
          <a:endParaRPr lang="ru-RU" sz="20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2736" y="70887"/>
        <a:ext cx="8588952" cy="559396"/>
      </dsp:txXfrm>
    </dsp:sp>
    <dsp:sp modelId="{11C2CB2B-C694-4DB0-9020-BF8B5F07A2C6}">
      <dsp:nvSpPr>
        <dsp:cNvPr id="0" name=""/>
        <dsp:cNvSpPr/>
      </dsp:nvSpPr>
      <dsp:spPr>
        <a:xfrm>
          <a:off x="0" y="1303145"/>
          <a:ext cx="9084177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6E5AF0-5773-48D2-8731-1F054BD379B5}">
      <dsp:nvSpPr>
        <dsp:cNvPr id="0" name=""/>
        <dsp:cNvSpPr/>
      </dsp:nvSpPr>
      <dsp:spPr>
        <a:xfrm>
          <a:off x="432474" y="993185"/>
          <a:ext cx="8649476" cy="619920"/>
        </a:xfrm>
        <a:prstGeom prst="roundRect">
          <a:avLst/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0352" tIns="0" rIns="24035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Продолжить освоение новой формы аттестации педагогических работников – аттестовать 100% педагогов.</a:t>
          </a:r>
          <a:endParaRPr lang="ru-RU" sz="20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2736" y="1023447"/>
        <a:ext cx="8588952" cy="559396"/>
      </dsp:txXfrm>
    </dsp:sp>
    <dsp:sp modelId="{B382C5A1-0D0D-422F-A7CA-0225076EFA72}">
      <dsp:nvSpPr>
        <dsp:cNvPr id="0" name=""/>
        <dsp:cNvSpPr/>
      </dsp:nvSpPr>
      <dsp:spPr>
        <a:xfrm>
          <a:off x="0" y="2493513"/>
          <a:ext cx="9084177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B7076C-B6A3-413B-AA2B-AAA7BAF8053F}">
      <dsp:nvSpPr>
        <dsp:cNvPr id="0" name=""/>
        <dsp:cNvSpPr/>
      </dsp:nvSpPr>
      <dsp:spPr>
        <a:xfrm>
          <a:off x="432474" y="1945745"/>
          <a:ext cx="8649476" cy="857727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40352" tIns="0" rIns="24035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Создать благоприятную мотивационную среду и эффективную систему оценки деятельности педагогов, тем самым повысить инновационный потенциал педагогического коллектива.</a:t>
          </a:r>
          <a:endParaRPr lang="ru-RU" sz="20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4345" y="1987616"/>
        <a:ext cx="8565734" cy="7739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8AB295-B98B-42B2-856E-F5665FF0723D}">
      <dsp:nvSpPr>
        <dsp:cNvPr id="0" name=""/>
        <dsp:cNvSpPr/>
      </dsp:nvSpPr>
      <dsp:spPr>
        <a:xfrm>
          <a:off x="-6574300" y="-1067646"/>
          <a:ext cx="7802661" cy="7802661"/>
        </a:xfrm>
        <a:prstGeom prst="blockArc">
          <a:avLst>
            <a:gd name="adj1" fmla="val 18900000"/>
            <a:gd name="adj2" fmla="val 2700000"/>
            <a:gd name="adj3" fmla="val 277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416821-4B02-43B2-B745-300F97268958}">
      <dsp:nvSpPr>
        <dsp:cNvPr id="0" name=""/>
        <dsp:cNvSpPr/>
      </dsp:nvSpPr>
      <dsp:spPr>
        <a:xfrm>
          <a:off x="692303" y="7268"/>
          <a:ext cx="7793773" cy="536276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00889" tIns="71120" rIns="71120" bIns="7112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800" b="0" i="1" u="sng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Организационный</a:t>
          </a:r>
          <a:r>
            <a:rPr lang="ru-RU" sz="2800" b="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0" i="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Разработка и обсуждение проекта, изучение опыта коллег по проблеме сопровождению профессионального роста педагогов в </a:t>
          </a:r>
          <a:r>
            <a:rPr lang="ru-RU" sz="2400" b="0" i="0" kern="1200" dirty="0" err="1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межаттестационный</a:t>
          </a:r>
          <a:r>
            <a:rPr lang="ru-RU" sz="2400" b="0" i="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период.</a:t>
          </a:r>
        </a:p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400" b="0" i="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Анализ педагогами резерва своих профессиональных возможностей </a:t>
          </a:r>
          <a:br>
            <a:rPr lang="ru-RU" sz="2400" b="0" i="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ru-RU" sz="2400" b="0" i="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 затруднений.</a:t>
          </a:r>
        </a:p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400" b="0" i="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Систематизирование данных наблюдений и анализа педагогической, инновационной деятельности, участия педагогов в методической работе </a:t>
          </a:r>
          <a:br>
            <a:rPr lang="ru-RU" sz="2400" b="0" i="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ru-RU" sz="2400" b="0" i="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 детском саду</a:t>
          </a:r>
          <a:endParaRPr lang="ru-RU" sz="1600" b="0" i="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92303" y="7268"/>
        <a:ext cx="7793773" cy="5362765"/>
      </dsp:txXfrm>
    </dsp:sp>
    <dsp:sp modelId="{9ACA08F4-6F00-4F8F-B399-7B6FA7DC87D0}">
      <dsp:nvSpPr>
        <dsp:cNvPr id="0" name=""/>
        <dsp:cNvSpPr/>
      </dsp:nvSpPr>
      <dsp:spPr>
        <a:xfrm>
          <a:off x="321704" y="1015384"/>
          <a:ext cx="2274501" cy="186384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8AB295-B98B-42B2-856E-F5665FF0723D}">
      <dsp:nvSpPr>
        <dsp:cNvPr id="0" name=""/>
        <dsp:cNvSpPr/>
      </dsp:nvSpPr>
      <dsp:spPr>
        <a:xfrm>
          <a:off x="-6574300" y="-1067646"/>
          <a:ext cx="7802661" cy="7802661"/>
        </a:xfrm>
        <a:prstGeom prst="blockArc">
          <a:avLst>
            <a:gd name="adj1" fmla="val 18900000"/>
            <a:gd name="adj2" fmla="val 2700000"/>
            <a:gd name="adj3" fmla="val 277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416821-4B02-43B2-B745-300F97268958}">
      <dsp:nvSpPr>
        <dsp:cNvPr id="0" name=""/>
        <dsp:cNvSpPr/>
      </dsp:nvSpPr>
      <dsp:spPr>
        <a:xfrm>
          <a:off x="692303" y="7268"/>
          <a:ext cx="7793773" cy="536276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00889" tIns="55880" rIns="55880" bIns="5588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20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Разработка модели становления профессионального роста педагогов ДОО.</a:t>
          </a:r>
        </a:p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20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Разработка плана мероприятий, направленных на:</a:t>
          </a:r>
        </a:p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20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совершенствование системы мониторинга педагогической деятельности;</a:t>
          </a:r>
        </a:p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20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обновление форм и методов методической работы с педагогами, форм повышения квалификации;</a:t>
          </a:r>
        </a:p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20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освоение новой формы аттестации педагогических работников;</a:t>
          </a:r>
        </a:p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20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планирование профессионального развития педагогов;</a:t>
          </a:r>
        </a:p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20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повышение инновационного потенциала</a:t>
          </a:r>
          <a:endParaRPr lang="ru-RU" sz="2200" b="0" i="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92303" y="7268"/>
        <a:ext cx="7793773" cy="5362765"/>
      </dsp:txXfrm>
    </dsp:sp>
    <dsp:sp modelId="{9ACA08F4-6F00-4F8F-B399-7B6FA7DC87D0}">
      <dsp:nvSpPr>
        <dsp:cNvPr id="0" name=""/>
        <dsp:cNvSpPr/>
      </dsp:nvSpPr>
      <dsp:spPr>
        <a:xfrm>
          <a:off x="321704" y="1015384"/>
          <a:ext cx="2274501" cy="186384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8AB295-B98B-42B2-856E-F5665FF0723D}">
      <dsp:nvSpPr>
        <dsp:cNvPr id="0" name=""/>
        <dsp:cNvSpPr/>
      </dsp:nvSpPr>
      <dsp:spPr>
        <a:xfrm>
          <a:off x="-6574300" y="-1067646"/>
          <a:ext cx="7802661" cy="7802661"/>
        </a:xfrm>
        <a:prstGeom prst="blockArc">
          <a:avLst>
            <a:gd name="adj1" fmla="val 18900000"/>
            <a:gd name="adj2" fmla="val 2700000"/>
            <a:gd name="adj3" fmla="val 277"/>
          </a:avLst>
        </a:pr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416821-4B02-43B2-B745-300F97268958}">
      <dsp:nvSpPr>
        <dsp:cNvPr id="0" name=""/>
        <dsp:cNvSpPr/>
      </dsp:nvSpPr>
      <dsp:spPr>
        <a:xfrm>
          <a:off x="692303" y="7268"/>
          <a:ext cx="7793773" cy="536276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00889" tIns="60960" rIns="60960" bIns="6096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400" b="0" i="1" u="none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Заключительный (Обобщение опыта</a:t>
          </a:r>
          <a:r>
            <a:rPr lang="en-US" sz="2400" b="0" i="1" u="none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  <a:r>
            <a:rPr lang="ru-RU" sz="2400" b="0" i="1" u="none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</a:p>
        <a:p>
          <a:pPr marL="0" lvl="0" indent="0" algn="l" defTabSz="9144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2400" b="0" u="none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Представление опыта работы выступления на МО, публикация статей.</a:t>
          </a:r>
          <a:endParaRPr lang="ru-RU" sz="2400" b="0" i="0" u="none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92303" y="7268"/>
        <a:ext cx="7793773" cy="5362765"/>
      </dsp:txXfrm>
    </dsp:sp>
    <dsp:sp modelId="{9ACA08F4-6F00-4F8F-B399-7B6FA7DC87D0}">
      <dsp:nvSpPr>
        <dsp:cNvPr id="0" name=""/>
        <dsp:cNvSpPr/>
      </dsp:nvSpPr>
      <dsp:spPr>
        <a:xfrm>
          <a:off x="321704" y="1015384"/>
          <a:ext cx="2274501" cy="186384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B9408A-9540-43C3-B430-D811CD575382}">
      <dsp:nvSpPr>
        <dsp:cNvPr id="0" name=""/>
        <dsp:cNvSpPr/>
      </dsp:nvSpPr>
      <dsp:spPr>
        <a:xfrm>
          <a:off x="779654" y="167736"/>
          <a:ext cx="5931277" cy="5595803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4CAE3D7-FA3C-4107-9154-8DBAFF2BCF93}">
      <dsp:nvSpPr>
        <dsp:cNvPr id="0" name=""/>
        <dsp:cNvSpPr/>
      </dsp:nvSpPr>
      <dsp:spPr>
        <a:xfrm>
          <a:off x="3523592" y="1165784"/>
          <a:ext cx="5382773" cy="4470129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</a:t>
          </a:r>
          <a:r>
            <a:rPr lang="ru-RU" sz="3000" b="1" kern="1200" dirty="0" err="1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взаимопо­сещения</a:t>
          </a:r>
          <a:endParaRPr lang="ru-RU" sz="3000" b="1" kern="1200" dirty="0" smtClean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открытые мероприятия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индивидуальное сопровождение педагогов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000" b="1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ра­бота в МО района</a:t>
          </a: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3000" b="1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курсы повышения квалификации</a:t>
          </a:r>
        </a:p>
        <a:p>
          <a:pPr lvl="0" algn="l">
            <a:spcBef>
              <a:spcPct val="0"/>
            </a:spcBef>
          </a:pPr>
          <a:r>
            <a:rPr lang="ru-RU" sz="3000" b="1" kern="1200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се­минары</a:t>
          </a:r>
          <a:endParaRPr lang="ru-RU" sz="3000" b="1" kern="1200" dirty="0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1806" y="1383998"/>
        <a:ext cx="4946345" cy="403370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786608"/>
      </p:ext>
    </p:extLst>
  </p:cSld>
  <p:clrMapOvr>
    <a:masterClrMapping/>
  </p:clrMapOvr>
  <p:transition spd="slow">
    <p:pu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70083"/>
      </p:ext>
    </p:extLst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307226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127426"/>
      </p:ext>
    </p:extLst>
  </p:cSld>
  <p:clrMapOvr>
    <a:masterClrMapping/>
  </p:clrMapOvr>
  <p:transition spd="slow">
    <p:pu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3268277"/>
      </p:ext>
    </p:extLst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377756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3223"/>
      </p:ext>
    </p:extLst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875564"/>
      </p:ext>
    </p:extLst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775059"/>
      </p:ext>
    </p:extLst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473843"/>
      </p:ext>
    </p:extLst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351459"/>
      </p:ext>
    </p:extLst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059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ransition spd="slow">
    <p:pu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microsoft.com/office/2007/relationships/hdphoto" Target="../media/hdphoto6.wdp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10.png"/><Relationship Id="rId2" Type="http://schemas.openxmlformats.org/officeDocument/2006/relationships/image" Target="../media/image5.jpeg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microsoft.com/office/2007/relationships/hdphoto" Target="../media/hdphoto5.wdp"/><Relationship Id="rId5" Type="http://schemas.microsoft.com/office/2007/relationships/hdphoto" Target="../media/hdphoto2.wdp"/><Relationship Id="rId15" Type="http://schemas.microsoft.com/office/2007/relationships/hdphoto" Target="../media/hdphoto7.wdp"/><Relationship Id="rId10" Type="http://schemas.openxmlformats.org/officeDocument/2006/relationships/image" Target="../media/image9.png"/><Relationship Id="rId4" Type="http://schemas.openxmlformats.org/officeDocument/2006/relationships/image" Target="../media/image6.jpeg"/><Relationship Id="rId9" Type="http://schemas.microsoft.com/office/2007/relationships/hdphoto" Target="../media/hdphoto4.wdp"/><Relationship Id="rId1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8.wdp"/><Relationship Id="rId7" Type="http://schemas.microsoft.com/office/2007/relationships/hdphoto" Target="../media/hdphoto10.wdp"/><Relationship Id="rId12" Type="http://schemas.openxmlformats.org/officeDocument/2006/relationships/image" Target="../media/image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microsoft.com/office/2007/relationships/hdphoto" Target="../media/hdphoto12.wdp"/><Relationship Id="rId5" Type="http://schemas.microsoft.com/office/2007/relationships/hdphoto" Target="../media/hdphoto9.wdp"/><Relationship Id="rId10" Type="http://schemas.openxmlformats.org/officeDocument/2006/relationships/image" Target="../media/image16.jpeg"/><Relationship Id="rId4" Type="http://schemas.openxmlformats.org/officeDocument/2006/relationships/image" Target="../media/image13.png"/><Relationship Id="rId9" Type="http://schemas.microsoft.com/office/2007/relationships/hdphoto" Target="../media/hdphoto11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microsoft.com/office/2007/relationships/hdphoto" Target="../media/hdphoto18.wdp"/><Relationship Id="rId3" Type="http://schemas.microsoft.com/office/2007/relationships/hdphoto" Target="../media/hdphoto13.wdp"/><Relationship Id="rId7" Type="http://schemas.microsoft.com/office/2007/relationships/hdphoto" Target="../media/hdphoto15.wdp"/><Relationship Id="rId12" Type="http://schemas.openxmlformats.org/officeDocument/2006/relationships/image" Target="../media/image22.jpeg"/><Relationship Id="rId2" Type="http://schemas.openxmlformats.org/officeDocument/2006/relationships/image" Target="../media/image17.jpeg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microsoft.com/office/2007/relationships/hdphoto" Target="../media/hdphoto17.wdp"/><Relationship Id="rId5" Type="http://schemas.microsoft.com/office/2007/relationships/hdphoto" Target="../media/hdphoto14.wdp"/><Relationship Id="rId15" Type="http://schemas.microsoft.com/office/2007/relationships/hdphoto" Target="../media/hdphoto19.wdp"/><Relationship Id="rId10" Type="http://schemas.openxmlformats.org/officeDocument/2006/relationships/image" Target="../media/image21.jpeg"/><Relationship Id="rId4" Type="http://schemas.openxmlformats.org/officeDocument/2006/relationships/image" Target="../media/image18.jpeg"/><Relationship Id="rId9" Type="http://schemas.microsoft.com/office/2007/relationships/hdphoto" Target="../media/hdphoto16.wdp"/><Relationship Id="rId1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hdphoto" Target="../media/hdphoto20.wdp"/><Relationship Id="rId7" Type="http://schemas.microsoft.com/office/2007/relationships/hdphoto" Target="../media/hdphoto2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2.png"/><Relationship Id="rId5" Type="http://schemas.microsoft.com/office/2007/relationships/hdphoto" Target="../media/hdphoto21.wdp"/><Relationship Id="rId10" Type="http://schemas.microsoft.com/office/2007/relationships/hdphoto" Target="../media/hdphoto23.wdp"/><Relationship Id="rId4" Type="http://schemas.openxmlformats.org/officeDocument/2006/relationships/image" Target="../media/image25.png"/><Relationship Id="rId9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2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2.pn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2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6.xml"/><Relationship Id="rId7" Type="http://schemas.openxmlformats.org/officeDocument/2006/relationships/chart" Target="../charts/chart1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772816"/>
            <a:ext cx="814228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Модель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становления </a:t>
            </a:r>
            <a:endParaRPr lang="ru-RU" sz="36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профессионального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роста педагогов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ДОО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</a:t>
            </a:r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учётом тенденции развития педагогического </a:t>
            </a: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коллектива</a:t>
            </a:r>
            <a:endParaRPr lang="ru-RU" sz="2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500996" y="4250063"/>
            <a:ext cx="316835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Старший </a:t>
            </a:r>
            <a:r>
              <a:rPr lang="ru-RU" sz="20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воспитатель</a:t>
            </a:r>
          </a:p>
          <a:p>
            <a:r>
              <a:rPr lang="ru-RU" sz="20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МБДОУ </a:t>
            </a:r>
            <a:r>
              <a:rPr lang="ru-RU" sz="20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0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Сказка»</a:t>
            </a:r>
          </a:p>
          <a:p>
            <a:r>
              <a:rPr lang="ru-RU" sz="20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Абдуллина </a:t>
            </a:r>
            <a:r>
              <a:rPr lang="ru-RU" sz="2000" i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Г.Г</a:t>
            </a:r>
            <a:r>
              <a:rPr lang="ru-RU" sz="2000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88640"/>
            <a:ext cx="748883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600" b="1" kern="0" spc="50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</a:t>
            </a:r>
            <a:r>
              <a:rPr lang="ru-RU" sz="1600" b="1" kern="0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«Детский </a:t>
            </a:r>
            <a:r>
              <a:rPr lang="ru-RU" sz="1600" b="1" kern="0" spc="50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сад </a:t>
            </a:r>
            <a:r>
              <a:rPr lang="ru-RU" sz="1600" b="1" kern="0" spc="50" dirty="0" smtClean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общеразвивающего вида «Сказка» </a:t>
            </a:r>
            <a:r>
              <a:rPr lang="ru-RU" sz="1600" b="1" kern="0" spc="50" dirty="0">
                <a:ln w="11430"/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Буинска Буинского муниципального района Республики Татарстан»</a:t>
            </a:r>
            <a:endParaRPr lang="ru-RU" sz="1600" kern="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5295" y="44624"/>
            <a:ext cx="1441141" cy="75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99461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5295" y="44624"/>
            <a:ext cx="1441141" cy="754634"/>
          </a:xfrm>
          <a:prstGeom prst="rect">
            <a:avLst/>
          </a:prstGeom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596508286"/>
              </p:ext>
            </p:extLst>
          </p:nvPr>
        </p:nvGraphicFramePr>
        <p:xfrm>
          <a:off x="54924" y="0"/>
          <a:ext cx="9089076" cy="6597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031810" y="194995"/>
            <a:ext cx="672523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Уровень педагогической компетентности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</a:rPr>
              <a:t>п</a:t>
            </a:r>
            <a:r>
              <a:rPr lang="ru-RU" sz="2800" b="1" dirty="0" smtClean="0">
                <a:solidFill>
                  <a:srgbClr val="002060"/>
                </a:solidFill>
              </a:rPr>
              <a:t>едагогов по группам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78877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различные меропр\18-19\IMG-20181010-WA0007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921071" y="3932958"/>
            <a:ext cx="2142163" cy="16381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Группа 3"/>
          <p:cNvGrpSpPr/>
          <p:nvPr/>
        </p:nvGrpSpPr>
        <p:grpSpPr>
          <a:xfrm rot="20999013">
            <a:off x="5698303" y="688832"/>
            <a:ext cx="3287314" cy="3058961"/>
            <a:chOff x="2384125" y="2022726"/>
            <a:chExt cx="4256759" cy="3260229"/>
          </a:xfrm>
        </p:grpSpPr>
        <p:sp>
          <p:nvSpPr>
            <p:cNvPr id="5" name="Полилиния 4"/>
            <p:cNvSpPr/>
            <p:nvPr/>
          </p:nvSpPr>
          <p:spPr>
            <a:xfrm>
              <a:off x="2603156" y="3767445"/>
              <a:ext cx="2195349" cy="1515510"/>
            </a:xfrm>
            <a:custGeom>
              <a:avLst/>
              <a:gdLst>
                <a:gd name="connsiteX0" fmla="*/ 0 w 1991553"/>
                <a:gd name="connsiteY0" fmla="*/ 858533 h 1717066"/>
                <a:gd name="connsiteX1" fmla="*/ 429267 w 1991553"/>
                <a:gd name="connsiteY1" fmla="*/ 0 h 1717066"/>
                <a:gd name="connsiteX2" fmla="*/ 1562287 w 1991553"/>
                <a:gd name="connsiteY2" fmla="*/ 0 h 1717066"/>
                <a:gd name="connsiteX3" fmla="*/ 1991553 w 1991553"/>
                <a:gd name="connsiteY3" fmla="*/ 858533 h 1717066"/>
                <a:gd name="connsiteX4" fmla="*/ 1562287 w 1991553"/>
                <a:gd name="connsiteY4" fmla="*/ 1717066 h 1717066"/>
                <a:gd name="connsiteX5" fmla="*/ 429267 w 1991553"/>
                <a:gd name="connsiteY5" fmla="*/ 1717066 h 1717066"/>
                <a:gd name="connsiteX6" fmla="*/ 0 w 1991553"/>
                <a:gd name="connsiteY6" fmla="*/ 858533 h 1717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91553" h="1717066">
                  <a:moveTo>
                    <a:pt x="0" y="858533"/>
                  </a:moveTo>
                  <a:lnTo>
                    <a:pt x="429267" y="0"/>
                  </a:lnTo>
                  <a:lnTo>
                    <a:pt x="1562287" y="0"/>
                  </a:lnTo>
                  <a:lnTo>
                    <a:pt x="1991553" y="858533"/>
                  </a:lnTo>
                  <a:lnTo>
                    <a:pt x="1562287" y="1717066"/>
                  </a:lnTo>
                  <a:lnTo>
                    <a:pt x="429267" y="1717066"/>
                  </a:lnTo>
                  <a:lnTo>
                    <a:pt x="0" y="858533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09052" tIns="286776" rIns="309052" bIns="286776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kern="1200" dirty="0" smtClean="0"/>
                <a:t>«Я говорю и работаю по-татарски»</a:t>
              </a:r>
              <a:endParaRPr lang="ru-RU" kern="1200" dirty="0"/>
            </a:p>
          </p:txBody>
        </p:sp>
        <p:sp>
          <p:nvSpPr>
            <p:cNvPr id="7" name="Шестиугольник 6"/>
            <p:cNvSpPr/>
            <p:nvPr/>
          </p:nvSpPr>
          <p:spPr>
            <a:xfrm>
              <a:off x="2782436" y="4846247"/>
              <a:ext cx="233174" cy="200967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Шестиугольник 8"/>
            <p:cNvSpPr/>
            <p:nvPr/>
          </p:nvSpPr>
          <p:spPr>
            <a:xfrm>
              <a:off x="2384125" y="4656167"/>
              <a:ext cx="233174" cy="200967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Полилиния 9"/>
            <p:cNvSpPr/>
            <p:nvPr/>
          </p:nvSpPr>
          <p:spPr>
            <a:xfrm>
              <a:off x="4587547" y="2915514"/>
              <a:ext cx="2053337" cy="1670475"/>
            </a:xfrm>
            <a:custGeom>
              <a:avLst/>
              <a:gdLst>
                <a:gd name="connsiteX0" fmla="*/ 0 w 1991553"/>
                <a:gd name="connsiteY0" fmla="*/ 858533 h 1717066"/>
                <a:gd name="connsiteX1" fmla="*/ 429267 w 1991553"/>
                <a:gd name="connsiteY1" fmla="*/ 0 h 1717066"/>
                <a:gd name="connsiteX2" fmla="*/ 1562287 w 1991553"/>
                <a:gd name="connsiteY2" fmla="*/ 0 h 1717066"/>
                <a:gd name="connsiteX3" fmla="*/ 1991553 w 1991553"/>
                <a:gd name="connsiteY3" fmla="*/ 858533 h 1717066"/>
                <a:gd name="connsiteX4" fmla="*/ 1562287 w 1991553"/>
                <a:gd name="connsiteY4" fmla="*/ 1717066 h 1717066"/>
                <a:gd name="connsiteX5" fmla="*/ 429267 w 1991553"/>
                <a:gd name="connsiteY5" fmla="*/ 1717066 h 1717066"/>
                <a:gd name="connsiteX6" fmla="*/ 0 w 1991553"/>
                <a:gd name="connsiteY6" fmla="*/ 858533 h 1717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91553" h="1717066">
                  <a:moveTo>
                    <a:pt x="0" y="858533"/>
                  </a:moveTo>
                  <a:lnTo>
                    <a:pt x="429267" y="0"/>
                  </a:lnTo>
                  <a:lnTo>
                    <a:pt x="1562287" y="0"/>
                  </a:lnTo>
                  <a:lnTo>
                    <a:pt x="1991553" y="858533"/>
                  </a:lnTo>
                  <a:lnTo>
                    <a:pt x="1562287" y="1717066"/>
                  </a:lnTo>
                  <a:lnTo>
                    <a:pt x="429267" y="1717066"/>
                  </a:lnTo>
                  <a:lnTo>
                    <a:pt x="0" y="858533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09052" tIns="286776" rIns="309052" bIns="286776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kern="1200" dirty="0" smtClean="0"/>
                <a:t>«Ярмарка педагогических идей»</a:t>
              </a:r>
              <a:endParaRPr lang="ru-RU" kern="1200" dirty="0"/>
            </a:p>
          </p:txBody>
        </p:sp>
        <p:sp>
          <p:nvSpPr>
            <p:cNvPr id="11" name="Шестиугольник 10"/>
            <p:cNvSpPr/>
            <p:nvPr/>
          </p:nvSpPr>
          <p:spPr>
            <a:xfrm>
              <a:off x="5788903" y="4633938"/>
              <a:ext cx="233174" cy="200967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Шестиугольник 12"/>
            <p:cNvSpPr/>
            <p:nvPr/>
          </p:nvSpPr>
          <p:spPr>
            <a:xfrm>
              <a:off x="6175874" y="4846247"/>
              <a:ext cx="233174" cy="200967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2746632" y="2050806"/>
              <a:ext cx="2112662" cy="1589762"/>
            </a:xfrm>
            <a:custGeom>
              <a:avLst/>
              <a:gdLst>
                <a:gd name="connsiteX0" fmla="*/ 0 w 1991553"/>
                <a:gd name="connsiteY0" fmla="*/ 858533 h 1717066"/>
                <a:gd name="connsiteX1" fmla="*/ 429267 w 1991553"/>
                <a:gd name="connsiteY1" fmla="*/ 0 h 1717066"/>
                <a:gd name="connsiteX2" fmla="*/ 1562287 w 1991553"/>
                <a:gd name="connsiteY2" fmla="*/ 0 h 1717066"/>
                <a:gd name="connsiteX3" fmla="*/ 1991553 w 1991553"/>
                <a:gd name="connsiteY3" fmla="*/ 858533 h 1717066"/>
                <a:gd name="connsiteX4" fmla="*/ 1562287 w 1991553"/>
                <a:gd name="connsiteY4" fmla="*/ 1717066 h 1717066"/>
                <a:gd name="connsiteX5" fmla="*/ 429267 w 1991553"/>
                <a:gd name="connsiteY5" fmla="*/ 1717066 h 1717066"/>
                <a:gd name="connsiteX6" fmla="*/ 0 w 1991553"/>
                <a:gd name="connsiteY6" fmla="*/ 858533 h 1717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91553" h="1717066">
                  <a:moveTo>
                    <a:pt x="0" y="858533"/>
                  </a:moveTo>
                  <a:lnTo>
                    <a:pt x="429267" y="0"/>
                  </a:lnTo>
                  <a:lnTo>
                    <a:pt x="1562287" y="0"/>
                  </a:lnTo>
                  <a:lnTo>
                    <a:pt x="1991553" y="858533"/>
                  </a:lnTo>
                  <a:lnTo>
                    <a:pt x="1562287" y="1717066"/>
                  </a:lnTo>
                  <a:lnTo>
                    <a:pt x="429267" y="1717066"/>
                  </a:lnTo>
                  <a:lnTo>
                    <a:pt x="0" y="858533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09052" tIns="286776" rIns="309052" bIns="286776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kern="1200" dirty="0" smtClean="0"/>
                <a:t>«Воспитатель года»</a:t>
              </a:r>
              <a:endParaRPr lang="ru-RU" kern="1200" dirty="0"/>
            </a:p>
          </p:txBody>
        </p:sp>
        <p:sp>
          <p:nvSpPr>
            <p:cNvPr id="15" name="Шестиугольник 14"/>
            <p:cNvSpPr/>
            <p:nvPr/>
          </p:nvSpPr>
          <p:spPr>
            <a:xfrm>
              <a:off x="4080844" y="2244108"/>
              <a:ext cx="233174" cy="200967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Шестиугольник 16"/>
            <p:cNvSpPr/>
            <p:nvPr/>
          </p:nvSpPr>
          <p:spPr>
            <a:xfrm>
              <a:off x="4486242" y="2022726"/>
              <a:ext cx="233174" cy="200967"/>
            </a:xfrm>
            <a:prstGeom prst="hexagon">
              <a:avLst>
                <a:gd name="adj" fmla="val 25000"/>
                <a:gd name="vf" fmla="val 115470"/>
              </a:avLst>
            </a:pr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</p:grpSp>
      <p:sp>
        <p:nvSpPr>
          <p:cNvPr id="6" name="Скругленный прямоугольник 4"/>
          <p:cNvSpPr/>
          <p:nvPr/>
        </p:nvSpPr>
        <p:spPr>
          <a:xfrm>
            <a:off x="1331640" y="89936"/>
            <a:ext cx="6408712" cy="60276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860" tIns="15240" rIns="22860" bIns="15240" numCol="1" spcCol="127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kern="1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Конкурсы </a:t>
            </a:r>
            <a:r>
              <a:rPr lang="ru-RU" sz="3600" b="1" kern="12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профмастерства</a:t>
            </a:r>
            <a:endParaRPr lang="ru-RU" sz="3600" kern="1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" name="Picture 2" descr="F:\Я\16-17 учебный год\IMG-20170203-WA001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92921" y="4405784"/>
            <a:ext cx="1734743" cy="2322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O:\Грамоты ДР\Грамоты ДР\4 (2)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55485"/>
            <a:ext cx="1592936" cy="2250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O:\Грамоты ДР\Грамоты ДР\гр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35696" y="667255"/>
            <a:ext cx="1935456" cy="2737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O:\Грамоты ДР\Грамоты ДР\Воспитатель.jpg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923928" y="1013933"/>
            <a:ext cx="1732619" cy="2579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O:\Грамоты ДР\Грамоты ДР\Игра.jpg"/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9151" y="3630543"/>
            <a:ext cx="2061975" cy="28821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O:\Грамоты ДР\Грамоты ДР\Мир кукол.jpg"/>
          <p:cNvPicPr>
            <a:picLocks noChangeAspect="1" noChangeArrowheads="1"/>
          </p:cNvPicPr>
          <p:nvPr/>
        </p:nvPicPr>
        <p:blipFill rotWithShape="1">
          <a:blip r:embed="rId14" cstate="email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55776" y="3616919"/>
            <a:ext cx="2079511" cy="2895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5295" y="44624"/>
            <a:ext cx="1441141" cy="75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73301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61764" y="-12868"/>
            <a:ext cx="79563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дистанционных конкурсах методического и дидактического обеспечения</a:t>
            </a:r>
          </a:p>
        </p:txBody>
      </p:sp>
      <p:pic>
        <p:nvPicPr>
          <p:cNvPr id="5122" name="Picture 2" descr="O:\Грамоты ДР\Грамоты ДР\Нуждина Светлана Петровна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9706" y="1062690"/>
            <a:ext cx="2072054" cy="2930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40103" y="4074027"/>
            <a:ext cx="3744416" cy="26673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44208" y="1076023"/>
            <a:ext cx="2016224" cy="28570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32735" y="3917693"/>
            <a:ext cx="3941007" cy="28236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F:\6.jpe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3394597" y="1062490"/>
            <a:ext cx="2354805" cy="32423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5295" y="44624"/>
            <a:ext cx="1441141" cy="75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84388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5079" y="310470"/>
            <a:ext cx="77048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2000" dirty="0"/>
          </a:p>
          <a:p>
            <a:pPr lvl="0" algn="ctr"/>
            <a:endParaRPr lang="ru-RU" sz="2000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-27384"/>
            <a:ext cx="800993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Участие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детей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творческих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конкурсах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различного уровня</a:t>
            </a:r>
          </a:p>
        </p:txBody>
      </p:sp>
      <p:pic>
        <p:nvPicPr>
          <p:cNvPr id="6146" name="Picture 2" descr="O:\Грамоты ДР\Грамоты ДР\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8594" y="1003443"/>
            <a:ext cx="1887562" cy="26692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O:\Грамоты ДР\Грамоты ДР\11 (2)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53426" y="1040542"/>
            <a:ext cx="1892700" cy="26764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0032" y="1079139"/>
            <a:ext cx="1895578" cy="26464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D:\Грамоты ДР\Грамоты ДР\Данс -Премиум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92280" y="1122006"/>
            <a:ext cx="1886871" cy="259502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O:\документы\Аделя.jpg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3636" y="3833710"/>
            <a:ext cx="2106835" cy="29796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F:\28-03-2018_18-12-29\Азизов Данияр.jpg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430" y="3813703"/>
            <a:ext cx="2109113" cy="29833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59832" y="4064726"/>
            <a:ext cx="3168352" cy="223988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5295" y="44624"/>
            <a:ext cx="1441141" cy="75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04415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332656"/>
            <a:ext cx="77048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2000" dirty="0"/>
          </a:p>
          <a:p>
            <a:pPr lvl="0" algn="ctr"/>
            <a:endParaRPr lang="ru-RU" sz="2000" dirty="0" smtClean="0"/>
          </a:p>
        </p:txBody>
      </p:sp>
      <p:sp>
        <p:nvSpPr>
          <p:cNvPr id="2" name="Прямоугольник 1"/>
          <p:cNvSpPr/>
          <p:nvPr/>
        </p:nvSpPr>
        <p:spPr>
          <a:xfrm>
            <a:off x="3205728" y="105008"/>
            <a:ext cx="273254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Публикации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utoShape 2" descr="https://apf.mail.ru/cgi-bin/readmsg/%D0%B3%D0%B0%D0%B9%D0%BB%D1%8F%20%D1%85%D0%B0%D0%BC%20%D0%BC%D0%B0%D0%BA%D1%82%D0%B0%D0%BF%20001.jpg?id=15695737021343195733%3B0%3B1&amp;x-email=abdullina1981%40mail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098659">
            <a:off x="320166" y="400514"/>
            <a:ext cx="2639027" cy="3344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AutoShape 6" descr="https://apf.mail.ru/cgi-bin/readmsg/%D0%BF%D1%80%D0%B0%D0%B2%D0%B8%D0%BB%D0%B0%20%D0%B4%D0%BB%D1%8F%20%D0%B4%D0%BE%D1%88%D0%BA%D0%BE%D0%BB%D1%8F%D1%82%20001.jpg?id=15695737021343195733%3B0%3B3&amp;x-email=abdullina1981%40mail.ru&amp;exif=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181814">
            <a:off x="3950168" y="1015964"/>
            <a:ext cx="2397919" cy="4022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112022">
            <a:off x="337693" y="4372354"/>
            <a:ext cx="3620616" cy="1593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AutoShape 2" descr="https://apf.mail.ru/cgi-bin/readmsg/20190927_143852.jpg?id=15695850621083707436%3B0%3B4&amp;x-email=abdullina1981%40mail.ru&amp;exif=1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60443" y="24815376"/>
            <a:ext cx="18710708" cy="384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AutoShape 5" descr="https://apf.mail.ru/cgi-bin/readmsg/20190927_143852.jpg?id=15695850621083707436%3B0%3B4&amp;x-email=abdullina1981%40mail.ru&amp;exif=1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3270" y="1196752"/>
            <a:ext cx="2321548" cy="30370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5295" y="116632"/>
            <a:ext cx="1441141" cy="75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68756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128862425"/>
              </p:ext>
            </p:extLst>
          </p:nvPr>
        </p:nvGraphicFramePr>
        <p:xfrm>
          <a:off x="251520" y="929448"/>
          <a:ext cx="8712968" cy="55958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403648" y="128826"/>
            <a:ext cx="62646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Экспертная деятельность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5295" y="44624"/>
            <a:ext cx="1441141" cy="75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09336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7744" y="116632"/>
            <a:ext cx="46149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Ожидаемые результаты 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415" y="836712"/>
            <a:ext cx="903708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Повысился квалификационный уровень педагогов с 68,75%  до 87,50%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sz="22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Повысилась профессиональная компетентность. </a:t>
            </a:r>
            <a:endParaRPr lang="ru-RU" sz="22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5295" y="44624"/>
            <a:ext cx="1441141" cy="75463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540" y="799258"/>
            <a:ext cx="91440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17389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850711861"/>
              </p:ext>
            </p:extLst>
          </p:nvPr>
        </p:nvGraphicFramePr>
        <p:xfrm>
          <a:off x="179512" y="1052736"/>
          <a:ext cx="8784976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5295" y="44624"/>
            <a:ext cx="1441141" cy="75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39818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5295" y="44624"/>
            <a:ext cx="1441141" cy="754634"/>
          </a:xfrm>
          <a:prstGeom prst="rect">
            <a:avLst/>
          </a:prstGeom>
        </p:spPr>
      </p:pic>
      <p:pic>
        <p:nvPicPr>
          <p:cNvPr id="1028" name="Picture 4" descr="http://www.edu21.cap.ru/home/4181/baner/2016/fgos_dou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07845" y="784115"/>
            <a:ext cx="6267450" cy="4305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306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54679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7030A0"/>
                </a:solidFill>
              </a:rPr>
              <a:t>Модель </a:t>
            </a:r>
            <a:r>
              <a:rPr lang="ru-RU" sz="4000" b="1" dirty="0" smtClean="0">
                <a:solidFill>
                  <a:srgbClr val="7030A0"/>
                </a:solidFill>
              </a:rPr>
              <a:t>профессионального</a:t>
            </a:r>
            <a:br>
              <a:rPr lang="ru-RU" sz="4000" b="1" dirty="0" smtClean="0">
                <a:solidFill>
                  <a:srgbClr val="7030A0"/>
                </a:solidFill>
              </a:rPr>
            </a:br>
            <a:r>
              <a:rPr lang="ru-RU" sz="4000" b="1" dirty="0" smtClean="0">
                <a:solidFill>
                  <a:srgbClr val="7030A0"/>
                </a:solidFill>
              </a:rPr>
              <a:t>развития </a:t>
            </a:r>
            <a:r>
              <a:rPr lang="ru-RU" sz="4000" b="1" dirty="0">
                <a:solidFill>
                  <a:srgbClr val="7030A0"/>
                </a:solidFill>
              </a:rPr>
              <a:t>педагогов</a:t>
            </a:r>
            <a:endParaRPr lang="ru-RU" sz="4000" dirty="0">
              <a:solidFill>
                <a:srgbClr val="7030A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5295" y="44624"/>
            <a:ext cx="1441141" cy="75463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268760"/>
            <a:ext cx="8930698" cy="5492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57514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4624"/>
            <a:ext cx="91164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ОСНОВНАЯ ИДЕЯ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в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общем деле важен каждый 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Используя потенциал каждого развивать всех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разработка модели становления профессионального роста педагогов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учётом тенденций развития педагогического коллектива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US" sz="24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5295" y="44624"/>
            <a:ext cx="1441141" cy="754634"/>
          </a:xfrm>
          <a:prstGeom prst="rect">
            <a:avLst/>
          </a:prstGeom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87574093"/>
              </p:ext>
            </p:extLst>
          </p:nvPr>
        </p:nvGraphicFramePr>
        <p:xfrm>
          <a:off x="32258" y="2348880"/>
          <a:ext cx="9084177" cy="3063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5496" y="1916832"/>
            <a:ext cx="14169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</a:t>
            </a:r>
            <a:r>
              <a:rPr 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5259808"/>
            <a:ext cx="9144000" cy="15696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УЧАСТНИКИ ПРОЕКТА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педагогический коллектив.</a:t>
            </a:r>
          </a:p>
          <a:p>
            <a:r>
              <a:rPr lang="ru-RU" sz="2400" b="1" u="sng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ОЖИДАЕМЫЙ РЕЗУЛЬТАТ:</a:t>
            </a:r>
            <a:endParaRPr lang="ru-RU" sz="2400" b="1" u="sng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Рост профессиональной компетентности педагогов.</a:t>
            </a:r>
          </a:p>
          <a:p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Повышения квалификационного уровня педагогов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034928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180423565"/>
              </p:ext>
            </p:extLst>
          </p:nvPr>
        </p:nvGraphicFramePr>
        <p:xfrm>
          <a:off x="611560" y="871844"/>
          <a:ext cx="8504876" cy="57975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740628" y="225513"/>
            <a:ext cx="56396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Этапы реализации проекта</a:t>
            </a:r>
            <a:endParaRPr lang="ru-RU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60268" y="2420888"/>
            <a:ext cx="19715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ru-RU" sz="4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этап</a:t>
            </a:r>
            <a:r>
              <a:rPr lang="en-US" sz="4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4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5295" y="44624"/>
            <a:ext cx="1441141" cy="75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89679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184347391"/>
              </p:ext>
            </p:extLst>
          </p:nvPr>
        </p:nvGraphicFramePr>
        <p:xfrm>
          <a:off x="611560" y="871844"/>
          <a:ext cx="8504876" cy="57975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740628" y="225513"/>
            <a:ext cx="56396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Этапы реализации проекта</a:t>
            </a:r>
            <a:endParaRPr lang="ru-RU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60268" y="2420888"/>
            <a:ext cx="19715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</a:t>
            </a:r>
            <a:r>
              <a:rPr lang="ru-RU" sz="4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этап</a:t>
            </a:r>
            <a:r>
              <a:rPr lang="en-US" sz="4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44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5295" y="44624"/>
            <a:ext cx="1441141" cy="75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59647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102510347"/>
              </p:ext>
            </p:extLst>
          </p:nvPr>
        </p:nvGraphicFramePr>
        <p:xfrm>
          <a:off x="611560" y="871844"/>
          <a:ext cx="8504876" cy="57975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740628" y="225513"/>
            <a:ext cx="56396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Этапы реализации проекта</a:t>
            </a:r>
            <a:endParaRPr lang="ru-RU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60268" y="2420888"/>
            <a:ext cx="19715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40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en-US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</a:t>
            </a:r>
            <a:r>
              <a:rPr lang="ru-RU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этап</a:t>
            </a:r>
            <a:r>
              <a:rPr lang="en-US" sz="4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4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5295" y="44624"/>
            <a:ext cx="1441141" cy="75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5005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819609143"/>
              </p:ext>
            </p:extLst>
          </p:nvPr>
        </p:nvGraphicFramePr>
        <p:xfrm>
          <a:off x="0" y="882099"/>
          <a:ext cx="9144000" cy="59312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323527" y="-27384"/>
            <a:ext cx="735176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ормы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профес­сионального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со­вершенствования 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5295" y="44624"/>
            <a:ext cx="1441141" cy="75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47211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0040" y="44624"/>
            <a:ext cx="83884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Группы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педагогов на основе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уровня </a:t>
            </a:r>
            <a:b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педагогической 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компетентности,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творческих спо­собностей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595915437"/>
              </p:ext>
            </p:extLst>
          </p:nvPr>
        </p:nvGraphicFramePr>
        <p:xfrm>
          <a:off x="0" y="1196752"/>
          <a:ext cx="9116436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740570760"/>
              </p:ext>
            </p:extLst>
          </p:nvPr>
        </p:nvGraphicFramePr>
        <p:xfrm>
          <a:off x="-684584" y="7317432"/>
          <a:ext cx="5256584" cy="1671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5295" y="44624"/>
            <a:ext cx="1441141" cy="75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09635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1019</TotalTime>
  <Words>456</Words>
  <Application>Microsoft Office PowerPoint</Application>
  <PresentationFormat>Экран (4:3)</PresentationFormat>
  <Paragraphs>75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Сказка</dc:creator>
  <cp:lastModifiedBy>User</cp:lastModifiedBy>
  <cp:revision>107</cp:revision>
  <dcterms:created xsi:type="dcterms:W3CDTF">2019-09-16T06:17:03Z</dcterms:created>
  <dcterms:modified xsi:type="dcterms:W3CDTF">2019-10-01T10:39:27Z</dcterms:modified>
</cp:coreProperties>
</file>