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2" r:id="rId1"/>
  </p:sldMasterIdLst>
  <p:notesMasterIdLst>
    <p:notesMasterId r:id="rId11"/>
  </p:notesMasterIdLst>
  <p:sldIdLst>
    <p:sldId id="267" r:id="rId2"/>
    <p:sldId id="261" r:id="rId3"/>
    <p:sldId id="273" r:id="rId4"/>
    <p:sldId id="263" r:id="rId5"/>
    <p:sldId id="266" r:id="rId6"/>
    <p:sldId id="262" r:id="rId7"/>
    <p:sldId id="269" r:id="rId8"/>
    <p:sldId id="271" r:id="rId9"/>
    <p:sldId id="27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6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34593" autoAdjust="0"/>
    <p:restoredTop sz="86447" autoAdjust="0"/>
  </p:normalViewPr>
  <p:slideViewPr>
    <p:cSldViewPr>
      <p:cViewPr>
        <p:scale>
          <a:sx n="66" d="100"/>
          <a:sy n="66" d="100"/>
        </p:scale>
        <p:origin x="-1140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2CAB28-9175-4A94-B7B3-09C39D499CD8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5CF91D7-96EC-41BC-9347-9F40F921226C}">
      <dgm:prSet phldrT="[Текст]" phldr="1"/>
      <dgm:spPr/>
      <dgm:t>
        <a:bodyPr/>
        <a:lstStyle/>
        <a:p>
          <a:endParaRPr lang="ru-RU" b="1" i="1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FD04FA-CC4C-433C-8F90-3B6BF429368F}" type="parTrans" cxnId="{3395C9E8-5227-4619-8347-2D38722C98C1}">
      <dgm:prSet/>
      <dgm:spPr/>
      <dgm:t>
        <a:bodyPr/>
        <a:lstStyle/>
        <a:p>
          <a:endParaRPr lang="ru-RU" b="1" i="1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81EDDBA-DF87-4158-8F10-F116AF71F0CC}" type="sibTrans" cxnId="{3395C9E8-5227-4619-8347-2D38722C98C1}">
      <dgm:prSet/>
      <dgm:spPr/>
      <dgm:t>
        <a:bodyPr/>
        <a:lstStyle/>
        <a:p>
          <a:endParaRPr lang="ru-RU" b="1" i="1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7E5E597-6815-4A20-BB77-2EB5EF325278}">
      <dgm:prSet phldrT="[Текст]"/>
      <dgm:spPr/>
      <dgm:t>
        <a:bodyPr/>
        <a:lstStyle/>
        <a:p>
          <a:r>
            <a: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Аттестация</a:t>
          </a:r>
          <a:endParaRPr lang="ru-RU" b="1" i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C26D6E-098D-4232-83D8-B471B6C4E3F8}" type="parTrans" cxnId="{E8C249D6-68D4-4FCE-8498-2EC87A02F2AA}">
      <dgm:prSet/>
      <dgm:spPr/>
      <dgm:t>
        <a:bodyPr/>
        <a:lstStyle/>
        <a:p>
          <a:endParaRPr lang="ru-RU" b="1" i="1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068AE08-50C4-4523-86C8-E5DBCA9C3B11}" type="sibTrans" cxnId="{E8C249D6-68D4-4FCE-8498-2EC87A02F2AA}">
      <dgm:prSet/>
      <dgm:spPr/>
      <dgm:t>
        <a:bodyPr/>
        <a:lstStyle/>
        <a:p>
          <a:endParaRPr lang="ru-RU" b="1" i="1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191E53-AE8D-45FE-ABB4-A62AC4FB388A}">
      <dgm:prSet phldrT="[Текст]" phldr="1"/>
      <dgm:spPr/>
      <dgm:t>
        <a:bodyPr/>
        <a:lstStyle/>
        <a:p>
          <a:endParaRPr lang="ru-RU" b="1" i="1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58B5D0C-C6AC-432C-BB85-D12813A8DBE1}" type="parTrans" cxnId="{82482CA5-3260-4B41-8869-CC9E0B4A46D3}">
      <dgm:prSet/>
      <dgm:spPr/>
      <dgm:t>
        <a:bodyPr/>
        <a:lstStyle/>
        <a:p>
          <a:endParaRPr lang="ru-RU" b="1" i="1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8F49C4-7769-4770-908B-44E3B7960B00}" type="sibTrans" cxnId="{82482CA5-3260-4B41-8869-CC9E0B4A46D3}">
      <dgm:prSet/>
      <dgm:spPr/>
      <dgm:t>
        <a:bodyPr/>
        <a:lstStyle/>
        <a:p>
          <a:endParaRPr lang="ru-RU" b="1" i="1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B2B412D-C683-4065-9D0E-44D1D79E90C2}">
      <dgm:prSet phldrT="[Текст]"/>
      <dgm:spPr/>
      <dgm:t>
        <a:bodyPr/>
        <a:lstStyle/>
        <a:p>
          <a:r>
            <a: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rPr>
            <a:t>Старший воспитатель</a:t>
          </a:r>
          <a:endParaRPr lang="ru-RU" b="1" i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EE43D72-C340-4485-A99E-570E83E3C5A2}" type="parTrans" cxnId="{5DFF2D28-3D03-4F1B-998E-36C8FCFFDCBA}">
      <dgm:prSet/>
      <dgm:spPr/>
      <dgm:t>
        <a:bodyPr/>
        <a:lstStyle/>
        <a:p>
          <a:endParaRPr lang="ru-RU" b="1" i="1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901147-DFBA-467F-BFBD-875B83F6EEA1}" type="sibTrans" cxnId="{5DFF2D28-3D03-4F1B-998E-36C8FCFFDCBA}">
      <dgm:prSet/>
      <dgm:spPr/>
      <dgm:t>
        <a:bodyPr/>
        <a:lstStyle/>
        <a:p>
          <a:endParaRPr lang="ru-RU" b="1" i="1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61E3DA-E090-4E37-B523-3C5D7ADFD4DA}">
      <dgm:prSet phldrT="[Текст]" phldr="1"/>
      <dgm:spPr/>
      <dgm:t>
        <a:bodyPr/>
        <a:lstStyle/>
        <a:p>
          <a:endParaRPr lang="ru-RU" b="1" i="1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278F78-B540-4B22-8D49-5FD87ACB90E2}" type="parTrans" cxnId="{94D7EA14-E437-46D8-98E1-1B18D4EBD3A8}">
      <dgm:prSet/>
      <dgm:spPr/>
      <dgm:t>
        <a:bodyPr/>
        <a:lstStyle/>
        <a:p>
          <a:endParaRPr lang="ru-RU" b="1" i="1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987A91-7840-4B91-B192-9A103455CFB5}" type="sibTrans" cxnId="{94D7EA14-E437-46D8-98E1-1B18D4EBD3A8}">
      <dgm:prSet/>
      <dgm:spPr/>
      <dgm:t>
        <a:bodyPr/>
        <a:lstStyle/>
        <a:p>
          <a:endParaRPr lang="ru-RU" b="1" i="1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4C9022-1FF0-495C-88F6-695A72FE5D6B}">
      <dgm:prSet phldrT="[Текст]"/>
      <dgm:spPr/>
      <dgm:t>
        <a:bodyPr/>
        <a:lstStyle/>
        <a:p>
          <a:r>
            <a:rPr lang="ru-RU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Педагоги ДОУ</a:t>
          </a:r>
          <a:endParaRPr lang="ru-RU" b="1" i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E26D99-F2BB-43BC-B140-4ED1218EF7AC}" type="parTrans" cxnId="{C2090893-A6CD-48F8-B654-26E2A399DE2A}">
      <dgm:prSet/>
      <dgm:spPr/>
      <dgm:t>
        <a:bodyPr/>
        <a:lstStyle/>
        <a:p>
          <a:endParaRPr lang="ru-RU" b="1" i="1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7DC133D-1C5D-4ECD-AC45-7C91C77A4300}" type="sibTrans" cxnId="{C2090893-A6CD-48F8-B654-26E2A399DE2A}">
      <dgm:prSet/>
      <dgm:spPr/>
      <dgm:t>
        <a:bodyPr/>
        <a:lstStyle/>
        <a:p>
          <a:endParaRPr lang="ru-RU" b="1" i="1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8F203A-AEA6-4455-94E8-AD380D1F6E2B}" type="pres">
      <dgm:prSet presAssocID="{C32CAB28-9175-4A94-B7B3-09C39D499CD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8C4534-4F21-4DA4-BC6D-53B7B35E619A}" type="pres">
      <dgm:prSet presAssocID="{E5CF91D7-96EC-41BC-9347-9F40F921226C}" presName="composite" presStyleCnt="0"/>
      <dgm:spPr/>
    </dgm:pt>
    <dgm:pt modelId="{F19D8FBC-9478-42CD-AAF9-4D3AB3090FC4}" type="pres">
      <dgm:prSet presAssocID="{E5CF91D7-96EC-41BC-9347-9F40F921226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9AE1FD-D923-4F7D-8FB6-13A14C08DF7A}" type="pres">
      <dgm:prSet presAssocID="{E5CF91D7-96EC-41BC-9347-9F40F921226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1E0E9B-7697-4089-85E4-CDC10A66AF93}" type="pres">
      <dgm:prSet presAssocID="{281EDDBA-DF87-4158-8F10-F116AF71F0CC}" presName="sp" presStyleCnt="0"/>
      <dgm:spPr/>
    </dgm:pt>
    <dgm:pt modelId="{C28633EA-E5D7-45A6-A344-8DEF2ADA9906}" type="pres">
      <dgm:prSet presAssocID="{6D191E53-AE8D-45FE-ABB4-A62AC4FB388A}" presName="composite" presStyleCnt="0"/>
      <dgm:spPr/>
    </dgm:pt>
    <dgm:pt modelId="{16F2A9F0-7543-4575-8316-508E95F18FD3}" type="pres">
      <dgm:prSet presAssocID="{6D191E53-AE8D-45FE-ABB4-A62AC4FB388A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8C1F22-D5F3-48A1-8939-C98700DA48F8}" type="pres">
      <dgm:prSet presAssocID="{6D191E53-AE8D-45FE-ABB4-A62AC4FB388A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C44892-ED70-483E-A8A1-6C46ED73FA15}" type="pres">
      <dgm:prSet presAssocID="{318F49C4-7769-4770-908B-44E3B7960B00}" presName="sp" presStyleCnt="0"/>
      <dgm:spPr/>
    </dgm:pt>
    <dgm:pt modelId="{4817C354-4CA6-4557-8A58-D4BF9F14D6BF}" type="pres">
      <dgm:prSet presAssocID="{DE61E3DA-E090-4E37-B523-3C5D7ADFD4DA}" presName="composite" presStyleCnt="0"/>
      <dgm:spPr/>
    </dgm:pt>
    <dgm:pt modelId="{B2725694-1D1C-41D2-8948-019902E0AC3E}" type="pres">
      <dgm:prSet presAssocID="{DE61E3DA-E090-4E37-B523-3C5D7ADFD4D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3D8C4D-F90A-4067-AD0E-93F6CC22601A}" type="pres">
      <dgm:prSet presAssocID="{DE61E3DA-E090-4E37-B523-3C5D7ADFD4D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11B726-E2E3-4088-B170-851842B67102}" type="presOf" srcId="{E7E5E597-6815-4A20-BB77-2EB5EF325278}" destId="{409AE1FD-D923-4F7D-8FB6-13A14C08DF7A}" srcOrd="0" destOrd="0" presId="urn:microsoft.com/office/officeart/2005/8/layout/chevron2"/>
    <dgm:cxn modelId="{E8C249D6-68D4-4FCE-8498-2EC87A02F2AA}" srcId="{E5CF91D7-96EC-41BC-9347-9F40F921226C}" destId="{E7E5E597-6815-4A20-BB77-2EB5EF325278}" srcOrd="0" destOrd="0" parTransId="{B3C26D6E-098D-4232-83D8-B471B6C4E3F8}" sibTransId="{9068AE08-50C4-4523-86C8-E5DBCA9C3B11}"/>
    <dgm:cxn modelId="{43075D3D-8836-4B59-85B6-26C4053EA3EC}" type="presOf" srcId="{DE61E3DA-E090-4E37-B523-3C5D7ADFD4DA}" destId="{B2725694-1D1C-41D2-8948-019902E0AC3E}" srcOrd="0" destOrd="0" presId="urn:microsoft.com/office/officeart/2005/8/layout/chevron2"/>
    <dgm:cxn modelId="{94D7EA14-E437-46D8-98E1-1B18D4EBD3A8}" srcId="{C32CAB28-9175-4A94-B7B3-09C39D499CD8}" destId="{DE61E3DA-E090-4E37-B523-3C5D7ADFD4DA}" srcOrd="2" destOrd="0" parTransId="{DD278F78-B540-4B22-8D49-5FD87ACB90E2}" sibTransId="{07987A91-7840-4B91-B192-9A103455CFB5}"/>
    <dgm:cxn modelId="{0675E07A-A0D9-4DD1-9C14-A195F56454A7}" type="presOf" srcId="{6B2B412D-C683-4065-9D0E-44D1D79E90C2}" destId="{AD8C1F22-D5F3-48A1-8939-C98700DA48F8}" srcOrd="0" destOrd="0" presId="urn:microsoft.com/office/officeart/2005/8/layout/chevron2"/>
    <dgm:cxn modelId="{6DCAC373-6694-4BB8-90CC-59605A7B43F4}" type="presOf" srcId="{EA4C9022-1FF0-495C-88F6-695A72FE5D6B}" destId="{1B3D8C4D-F90A-4067-AD0E-93F6CC22601A}" srcOrd="0" destOrd="0" presId="urn:microsoft.com/office/officeart/2005/8/layout/chevron2"/>
    <dgm:cxn modelId="{3395C9E8-5227-4619-8347-2D38722C98C1}" srcId="{C32CAB28-9175-4A94-B7B3-09C39D499CD8}" destId="{E5CF91D7-96EC-41BC-9347-9F40F921226C}" srcOrd="0" destOrd="0" parTransId="{F1FD04FA-CC4C-433C-8F90-3B6BF429368F}" sibTransId="{281EDDBA-DF87-4158-8F10-F116AF71F0CC}"/>
    <dgm:cxn modelId="{2BBF948A-97E9-43BB-9C42-9259BCDA539A}" type="presOf" srcId="{C32CAB28-9175-4A94-B7B3-09C39D499CD8}" destId="{DE8F203A-AEA6-4455-94E8-AD380D1F6E2B}" srcOrd="0" destOrd="0" presId="urn:microsoft.com/office/officeart/2005/8/layout/chevron2"/>
    <dgm:cxn modelId="{5DFF2D28-3D03-4F1B-998E-36C8FCFFDCBA}" srcId="{6D191E53-AE8D-45FE-ABB4-A62AC4FB388A}" destId="{6B2B412D-C683-4065-9D0E-44D1D79E90C2}" srcOrd="0" destOrd="0" parTransId="{FEE43D72-C340-4485-A99E-570E83E3C5A2}" sibTransId="{1F901147-DFBA-467F-BFBD-875B83F6EEA1}"/>
    <dgm:cxn modelId="{82482CA5-3260-4B41-8869-CC9E0B4A46D3}" srcId="{C32CAB28-9175-4A94-B7B3-09C39D499CD8}" destId="{6D191E53-AE8D-45FE-ABB4-A62AC4FB388A}" srcOrd="1" destOrd="0" parTransId="{E58B5D0C-C6AC-432C-BB85-D12813A8DBE1}" sibTransId="{318F49C4-7769-4770-908B-44E3B7960B00}"/>
    <dgm:cxn modelId="{C2090893-A6CD-48F8-B654-26E2A399DE2A}" srcId="{DE61E3DA-E090-4E37-B523-3C5D7ADFD4DA}" destId="{EA4C9022-1FF0-495C-88F6-695A72FE5D6B}" srcOrd="0" destOrd="0" parTransId="{FAE26D99-F2BB-43BC-B140-4ED1218EF7AC}" sibTransId="{F7DC133D-1C5D-4ECD-AC45-7C91C77A4300}"/>
    <dgm:cxn modelId="{FCCF5963-9075-4422-AA46-62E4A04D14C2}" type="presOf" srcId="{E5CF91D7-96EC-41BC-9347-9F40F921226C}" destId="{F19D8FBC-9478-42CD-AAF9-4D3AB3090FC4}" srcOrd="0" destOrd="0" presId="urn:microsoft.com/office/officeart/2005/8/layout/chevron2"/>
    <dgm:cxn modelId="{F2A7B009-73BE-4CA4-BDFE-75D5BE0B5FD0}" type="presOf" srcId="{6D191E53-AE8D-45FE-ABB4-A62AC4FB388A}" destId="{16F2A9F0-7543-4575-8316-508E95F18FD3}" srcOrd="0" destOrd="0" presId="urn:microsoft.com/office/officeart/2005/8/layout/chevron2"/>
    <dgm:cxn modelId="{210920B0-36CE-4CC2-8542-AE823229C75F}" type="presParOf" srcId="{DE8F203A-AEA6-4455-94E8-AD380D1F6E2B}" destId="{7A8C4534-4F21-4DA4-BC6D-53B7B35E619A}" srcOrd="0" destOrd="0" presId="urn:microsoft.com/office/officeart/2005/8/layout/chevron2"/>
    <dgm:cxn modelId="{7CBB7BBD-2E3B-4139-BA71-EE3F025EB2C7}" type="presParOf" srcId="{7A8C4534-4F21-4DA4-BC6D-53B7B35E619A}" destId="{F19D8FBC-9478-42CD-AAF9-4D3AB3090FC4}" srcOrd="0" destOrd="0" presId="urn:microsoft.com/office/officeart/2005/8/layout/chevron2"/>
    <dgm:cxn modelId="{566E1032-4BBC-4A84-B7BD-2B7AFB27B6AD}" type="presParOf" srcId="{7A8C4534-4F21-4DA4-BC6D-53B7B35E619A}" destId="{409AE1FD-D923-4F7D-8FB6-13A14C08DF7A}" srcOrd="1" destOrd="0" presId="urn:microsoft.com/office/officeart/2005/8/layout/chevron2"/>
    <dgm:cxn modelId="{5803B750-3083-4657-8E94-1E6E0E9BCDC2}" type="presParOf" srcId="{DE8F203A-AEA6-4455-94E8-AD380D1F6E2B}" destId="{341E0E9B-7697-4089-85E4-CDC10A66AF93}" srcOrd="1" destOrd="0" presId="urn:microsoft.com/office/officeart/2005/8/layout/chevron2"/>
    <dgm:cxn modelId="{C0749ED3-CB2F-4F8F-AC49-B85728EA4948}" type="presParOf" srcId="{DE8F203A-AEA6-4455-94E8-AD380D1F6E2B}" destId="{C28633EA-E5D7-45A6-A344-8DEF2ADA9906}" srcOrd="2" destOrd="0" presId="urn:microsoft.com/office/officeart/2005/8/layout/chevron2"/>
    <dgm:cxn modelId="{078A7F75-710A-4574-9611-5CD31ADA1040}" type="presParOf" srcId="{C28633EA-E5D7-45A6-A344-8DEF2ADA9906}" destId="{16F2A9F0-7543-4575-8316-508E95F18FD3}" srcOrd="0" destOrd="0" presId="urn:microsoft.com/office/officeart/2005/8/layout/chevron2"/>
    <dgm:cxn modelId="{C0044F75-D234-4913-8AB0-6A7E137160B0}" type="presParOf" srcId="{C28633EA-E5D7-45A6-A344-8DEF2ADA9906}" destId="{AD8C1F22-D5F3-48A1-8939-C98700DA48F8}" srcOrd="1" destOrd="0" presId="urn:microsoft.com/office/officeart/2005/8/layout/chevron2"/>
    <dgm:cxn modelId="{AB2855BD-8027-4248-BBA1-571FFEAD76AD}" type="presParOf" srcId="{DE8F203A-AEA6-4455-94E8-AD380D1F6E2B}" destId="{8AC44892-ED70-483E-A8A1-6C46ED73FA15}" srcOrd="3" destOrd="0" presId="urn:microsoft.com/office/officeart/2005/8/layout/chevron2"/>
    <dgm:cxn modelId="{1F87B43B-3096-43E1-8004-B18D39F47525}" type="presParOf" srcId="{DE8F203A-AEA6-4455-94E8-AD380D1F6E2B}" destId="{4817C354-4CA6-4557-8A58-D4BF9F14D6BF}" srcOrd="4" destOrd="0" presId="urn:microsoft.com/office/officeart/2005/8/layout/chevron2"/>
    <dgm:cxn modelId="{E4780C19-9C0E-4C75-8ED3-B7AAC6A62BF7}" type="presParOf" srcId="{4817C354-4CA6-4557-8A58-D4BF9F14D6BF}" destId="{B2725694-1D1C-41D2-8948-019902E0AC3E}" srcOrd="0" destOrd="0" presId="urn:microsoft.com/office/officeart/2005/8/layout/chevron2"/>
    <dgm:cxn modelId="{7C54D76F-6613-4C11-A562-122C4CBA1262}" type="presParOf" srcId="{4817C354-4CA6-4557-8A58-D4BF9F14D6BF}" destId="{1B3D8C4D-F90A-4067-AD0E-93F6CC22601A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D8FBC-9478-42CD-AAF9-4D3AB3090FC4}">
      <dsp:nvSpPr>
        <dsp:cNvPr id="0" name=""/>
        <dsp:cNvSpPr/>
      </dsp:nvSpPr>
      <dsp:spPr>
        <a:xfrm rot="5400000">
          <a:off x="-298046" y="299295"/>
          <a:ext cx="1986977" cy="1390883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i="1" kern="1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" y="696690"/>
        <a:ext cx="1390883" cy="596094"/>
      </dsp:txXfrm>
    </dsp:sp>
    <dsp:sp modelId="{409AE1FD-D923-4F7D-8FB6-13A14C08DF7A}">
      <dsp:nvSpPr>
        <dsp:cNvPr id="0" name=""/>
        <dsp:cNvSpPr/>
      </dsp:nvSpPr>
      <dsp:spPr>
        <a:xfrm rot="5400000">
          <a:off x="4621674" y="-3229542"/>
          <a:ext cx="1291535" cy="77531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9824" tIns="33020" rIns="33020" bIns="33020" numCol="1" spcCol="1270" anchor="ctr" anchorCtr="0">
          <a:noAutofit/>
        </a:bodyPr>
        <a:lstStyle/>
        <a:p>
          <a:pPr marL="285750" lvl="1" indent="-285750" algn="l" defTabSz="2311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200" b="1" i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Аттестация</a:t>
          </a:r>
          <a:endParaRPr lang="ru-RU" sz="5200" b="1" i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390884" y="64296"/>
        <a:ext cx="7690068" cy="1165439"/>
      </dsp:txXfrm>
    </dsp:sp>
    <dsp:sp modelId="{16F2A9F0-7543-4575-8316-508E95F18FD3}">
      <dsp:nvSpPr>
        <dsp:cNvPr id="0" name=""/>
        <dsp:cNvSpPr/>
      </dsp:nvSpPr>
      <dsp:spPr>
        <a:xfrm rot="5400000">
          <a:off x="-298046" y="2095593"/>
          <a:ext cx="1986977" cy="1390883"/>
        </a:xfrm>
        <a:prstGeom prst="chevron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i="1" kern="1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" y="2492988"/>
        <a:ext cx="1390883" cy="596094"/>
      </dsp:txXfrm>
    </dsp:sp>
    <dsp:sp modelId="{AD8C1F22-D5F3-48A1-8939-C98700DA48F8}">
      <dsp:nvSpPr>
        <dsp:cNvPr id="0" name=""/>
        <dsp:cNvSpPr/>
      </dsp:nvSpPr>
      <dsp:spPr>
        <a:xfrm rot="5400000">
          <a:off x="4621674" y="-1433244"/>
          <a:ext cx="1291535" cy="77531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9824" tIns="33020" rIns="33020" bIns="33020" numCol="1" spcCol="1270" anchor="ctr" anchorCtr="0">
          <a:noAutofit/>
        </a:bodyPr>
        <a:lstStyle/>
        <a:p>
          <a:pPr marL="285750" lvl="1" indent="-285750" algn="l" defTabSz="2311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200" b="1" i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rPr>
            <a:t>Старший воспитатель</a:t>
          </a:r>
          <a:endParaRPr lang="ru-RU" sz="5200" b="1" i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390884" y="1860594"/>
        <a:ext cx="7690068" cy="1165439"/>
      </dsp:txXfrm>
    </dsp:sp>
    <dsp:sp modelId="{B2725694-1D1C-41D2-8948-019902E0AC3E}">
      <dsp:nvSpPr>
        <dsp:cNvPr id="0" name=""/>
        <dsp:cNvSpPr/>
      </dsp:nvSpPr>
      <dsp:spPr>
        <a:xfrm rot="5400000">
          <a:off x="-298046" y="3891891"/>
          <a:ext cx="1986977" cy="1390883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b="1" i="1" kern="1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2" y="4289286"/>
        <a:ext cx="1390883" cy="596094"/>
      </dsp:txXfrm>
    </dsp:sp>
    <dsp:sp modelId="{1B3D8C4D-F90A-4067-AD0E-93F6CC22601A}">
      <dsp:nvSpPr>
        <dsp:cNvPr id="0" name=""/>
        <dsp:cNvSpPr/>
      </dsp:nvSpPr>
      <dsp:spPr>
        <a:xfrm rot="5400000">
          <a:off x="4621674" y="363053"/>
          <a:ext cx="1291535" cy="77531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9824" tIns="33020" rIns="33020" bIns="33020" numCol="1" spcCol="1270" anchor="ctr" anchorCtr="0">
          <a:noAutofit/>
        </a:bodyPr>
        <a:lstStyle/>
        <a:p>
          <a:pPr marL="285750" lvl="1" indent="-285750" algn="l" defTabSz="2311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5200" b="1" i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Педагоги ДОУ</a:t>
          </a:r>
          <a:endParaRPr lang="ru-RU" sz="5200" b="1" i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390884" y="3656891"/>
        <a:ext cx="7690068" cy="1165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44E98C-F5A8-448C-A273-303ECA11BE36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8FB0A-F365-4F5B-BA9B-4BF08EF188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8367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8FB0A-F365-4F5B-BA9B-4BF08EF1881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892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8FB0A-F365-4F5B-BA9B-4BF08EF1881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7946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70116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29406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87062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69163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4803933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56809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47509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45772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012734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89766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9165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76721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8.jpeg"/><Relationship Id="rId4" Type="http://schemas.openxmlformats.org/officeDocument/2006/relationships/image" Target="../media/image5.jpeg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7.wdp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4.jpeg"/><Relationship Id="rId12" Type="http://schemas.microsoft.com/office/2007/relationships/hdphoto" Target="../media/hdphoto13.wdp"/><Relationship Id="rId1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6" Type="http://schemas.microsoft.com/office/2007/relationships/hdphoto" Target="../media/hdphoto15.wdp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11" Type="http://schemas.openxmlformats.org/officeDocument/2006/relationships/image" Target="../media/image16.jpeg"/><Relationship Id="rId5" Type="http://schemas.openxmlformats.org/officeDocument/2006/relationships/image" Target="../media/image13.jpeg"/><Relationship Id="rId15" Type="http://schemas.openxmlformats.org/officeDocument/2006/relationships/image" Target="../media/image18.jpeg"/><Relationship Id="rId10" Type="http://schemas.microsoft.com/office/2007/relationships/hdphoto" Target="../media/hdphoto12.wdp"/><Relationship Id="rId4" Type="http://schemas.microsoft.com/office/2007/relationships/hdphoto" Target="../media/hdphoto9.wdp"/><Relationship Id="rId9" Type="http://schemas.openxmlformats.org/officeDocument/2006/relationships/image" Target="../media/image15.jpeg"/><Relationship Id="rId14" Type="http://schemas.microsoft.com/office/2007/relationships/hdphoto" Target="../media/hdphoto14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7583" y="941819"/>
            <a:ext cx="74888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600" b="1" kern="0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</a:t>
            </a:r>
            <a:r>
              <a:rPr lang="ru-RU" sz="1600" b="1" kern="0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«Детский </a:t>
            </a:r>
            <a:r>
              <a:rPr lang="ru-RU" sz="1600" b="1" kern="0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сад </a:t>
            </a:r>
            <a:r>
              <a:rPr lang="ru-RU" sz="1600" b="1" kern="0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общеразвивающего вида </a:t>
            </a:r>
            <a:r>
              <a:rPr lang="ru-RU" sz="1600" b="1" kern="0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«Светофорик» города Буинска Буинского муниципального района Республики Татарстан»</a:t>
            </a:r>
            <a:endParaRPr lang="ru-RU" sz="1600" kern="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48672" y="5241974"/>
            <a:ext cx="3923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buClr>
                <a:srgbClr val="5FCBEF"/>
              </a:buClr>
              <a:buSzPct val="80000"/>
            </a:pPr>
            <a:r>
              <a:rPr lang="ru-RU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Старший воспитатель                                   </a:t>
            </a:r>
          </a:p>
          <a:p>
            <a:pPr lvl="0" defTabSz="457200">
              <a:buClr>
                <a:srgbClr val="5FCBEF"/>
              </a:buClr>
              <a:buSzPct val="80000"/>
            </a:pPr>
            <a:r>
              <a:rPr lang="ru-RU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МБДОУ </a:t>
            </a:r>
            <a:r>
              <a:rPr lang="ru-RU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«Светофорик»</a:t>
            </a:r>
          </a:p>
          <a:p>
            <a:pPr lvl="0" defTabSz="457200">
              <a:buClr>
                <a:srgbClr val="5FCBEF"/>
              </a:buClr>
              <a:buSzPct val="80000"/>
            </a:pPr>
            <a:r>
              <a:rPr lang="ru-RU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Бурнашева Р.Г</a:t>
            </a:r>
            <a:r>
              <a:rPr lang="ru-RU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13" y="250407"/>
            <a:ext cx="1154894" cy="70033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1988840"/>
            <a:ext cx="9144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Методическое сопровождение аттестации педагогов 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дошкольного </a:t>
            </a: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учреждения</a:t>
            </a:r>
          </a:p>
          <a:p>
            <a:pPr lvl="0" algn="ctr"/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(из опыта работы)</a:t>
            </a:r>
            <a:endParaRPr lang="ru-RU" sz="4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56437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4227272163"/>
              </p:ext>
            </p:extLst>
          </p:nvPr>
        </p:nvGraphicFramePr>
        <p:xfrm>
          <a:off x="0" y="943274"/>
          <a:ext cx="9144000" cy="5582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708648" y="2132856"/>
            <a:ext cx="3143272" cy="105592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Создание  условий для самореализации педагога</a:t>
            </a:r>
            <a:endParaRPr lang="ru-RU" sz="2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107504" y="4095882"/>
            <a:ext cx="4464496" cy="2357454"/>
          </a:xfrm>
          <a:prstGeom prst="roundRect">
            <a:avLst>
              <a:gd name="adj" fmla="val 4969"/>
            </a:avLst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творческие </a:t>
            </a:r>
            <a:r>
              <a:rPr lang="ru-RU" sz="2000" b="1" dirty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отчеты;</a:t>
            </a:r>
            <a:endParaRPr lang="ru-RU" sz="2000" b="1" dirty="0">
              <a:solidFill>
                <a:srgbClr val="660066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профессиональные конкурсы;</a:t>
            </a:r>
            <a:endParaRPr lang="ru-RU" sz="2000" b="1" dirty="0">
              <a:solidFill>
                <a:srgbClr val="660066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творческая лаборатория;</a:t>
            </a:r>
            <a:endParaRPr lang="ru-RU" sz="2000" b="1" dirty="0">
              <a:solidFill>
                <a:srgbClr val="660066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проведение </a:t>
            </a:r>
            <a:r>
              <a:rPr lang="ru-RU" sz="2000" b="1" dirty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авторских курсов 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lang="ru-RU" sz="2000" b="1" dirty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семинаров,  тематических недель;</a:t>
            </a:r>
            <a:endParaRPr lang="ru-RU" sz="2000" b="1" dirty="0">
              <a:solidFill>
                <a:srgbClr val="660066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публикации.</a:t>
            </a:r>
            <a:endParaRPr lang="ru-RU" sz="2000" b="1" dirty="0">
              <a:solidFill>
                <a:srgbClr val="660066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66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4860032" y="3916045"/>
            <a:ext cx="4368218" cy="258532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1825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повышение квалификации в системе курсовой подготовки</a:t>
            </a:r>
            <a:r>
              <a:rPr kumimoji="0" lang="ru-RU" b="1" i="0" u="none" strike="noStrike" cap="none" normalizeH="0" dirty="0" smtClean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«Электронное образование в Республике Татарстан» </a:t>
            </a:r>
            <a:br>
              <a:rPr kumimoji="0" lang="ru-RU" b="1" i="0" u="none" strike="noStrike" cap="none" normalizeH="0" baseline="0" dirty="0" smtClean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курсы вне данной модели;</a:t>
            </a:r>
            <a:endParaRPr kumimoji="0" lang="ru-RU" b="1" i="0" u="none" strike="noStrike" cap="none" normalizeH="0" baseline="0" dirty="0" smtClean="0">
              <a:solidFill>
                <a:srgbClr val="660066"/>
              </a:solidFill>
              <a:latin typeface="Arial" pitchFamily="34" charset="0"/>
              <a:cs typeface="Arial" pitchFamily="34" charset="0"/>
            </a:endParaRPr>
          </a:p>
          <a:p>
            <a:pPr marR="0" lvl="0" indent="825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открытые мероприятия города </a:t>
            </a:r>
            <a:br>
              <a:rPr kumimoji="0" lang="ru-RU" b="1" i="0" u="none" strike="noStrike" cap="none" normalizeH="0" baseline="0" dirty="0" smtClean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1" i="0" u="none" strike="noStrike" cap="none" normalizeH="0" baseline="0" dirty="0" smtClean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района;</a:t>
            </a:r>
            <a:endParaRPr kumimoji="0" lang="ru-RU" b="1" i="0" u="none" strike="noStrike" cap="none" normalizeH="0" baseline="0" dirty="0" smtClean="0">
              <a:solidFill>
                <a:srgbClr val="660066"/>
              </a:solidFill>
              <a:latin typeface="Arial" pitchFamily="34" charset="0"/>
              <a:cs typeface="Arial" pitchFamily="34" charset="0"/>
            </a:endParaRPr>
          </a:p>
          <a:p>
            <a:pPr marR="0" lvl="0" indent="18256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обучающие семинары;</a:t>
            </a:r>
          </a:p>
          <a:p>
            <a:pPr lvl="0">
              <a:buFont typeface="Arial" pitchFamily="34" charset="0"/>
              <a:buChar char="•"/>
            </a:pPr>
            <a:r>
              <a:rPr lang="ru-RU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 открытые просмотры; </a:t>
            </a:r>
          </a:p>
          <a:p>
            <a:pPr lvl="0">
              <a:buFont typeface="Arial" pitchFamily="34" charset="0"/>
              <a:buChar char="•"/>
            </a:pPr>
            <a:r>
              <a:rPr lang="ru-RU" b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 смотр-конкурсы.</a:t>
            </a:r>
            <a:endParaRPr kumimoji="0" lang="ru-RU" b="1" i="0" u="none" strike="noStrike" cap="none" normalizeH="0" baseline="0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  <p:sp>
        <p:nvSpPr>
          <p:cNvPr id="15" name="Скругленный прямоугольник 14"/>
          <p:cNvSpPr/>
          <p:nvPr/>
        </p:nvSpPr>
        <p:spPr>
          <a:xfrm>
            <a:off x="971600" y="836712"/>
            <a:ext cx="7113965" cy="838071"/>
          </a:xfrm>
          <a:prstGeom prst="round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cap="sm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НАПРАВЛЕНИЯ И ФОРМЫ МЕТОДИЧЕСКОГО СОПРОВОЖДЕНИЯ</a:t>
            </a:r>
            <a:endParaRPr lang="ru-RU" sz="2400" b="1" cap="small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292080" y="2099470"/>
            <a:ext cx="3143272" cy="105592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Повышение профессиональной компетентности</a:t>
            </a:r>
            <a:endParaRPr lang="ru-RU" sz="20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низ 16"/>
          <p:cNvSpPr/>
          <p:nvPr/>
        </p:nvSpPr>
        <p:spPr>
          <a:xfrm flipH="1">
            <a:off x="1922366" y="3362475"/>
            <a:ext cx="489394" cy="498573"/>
          </a:xfrm>
          <a:prstGeom prst="downArrow">
            <a:avLst>
              <a:gd name="adj1" fmla="val 36278"/>
              <a:gd name="adj2" fmla="val 440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 flipH="1">
            <a:off x="6588224" y="3360179"/>
            <a:ext cx="489394" cy="498573"/>
          </a:xfrm>
          <a:prstGeom prst="downArrow">
            <a:avLst>
              <a:gd name="adj1" fmla="val 36278"/>
              <a:gd name="adj2" fmla="val 440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894535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051" r="16138"/>
          <a:stretch/>
        </p:blipFill>
        <p:spPr>
          <a:xfrm>
            <a:off x="20482" y="1026999"/>
            <a:ext cx="3848843" cy="3122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-7783" y="44624"/>
            <a:ext cx="7676127" cy="838071"/>
          </a:xfrm>
          <a:prstGeom prst="round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cap="sm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ПРОФЕССИОНАЛЬНЫЕ КОНКУРСЫ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538003"/>
            <a:ext cx="4811031" cy="3203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7400"/>
          <a:stretch/>
        </p:blipFill>
        <p:spPr>
          <a:xfrm>
            <a:off x="216709" y="4311020"/>
            <a:ext cx="3995249" cy="2330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0481" r="34517"/>
          <a:stretch/>
        </p:blipFill>
        <p:spPr>
          <a:xfrm>
            <a:off x="3869325" y="1268760"/>
            <a:ext cx="2736303" cy="2291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500" r="12988" b="24801"/>
          <a:stretch/>
        </p:blipFill>
        <p:spPr>
          <a:xfrm>
            <a:off x="6672168" y="1844824"/>
            <a:ext cx="2361735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46258" y="1096833"/>
            <a:ext cx="4418230" cy="28173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625"/>
          <a:stretch/>
        </p:blipFill>
        <p:spPr>
          <a:xfrm>
            <a:off x="113743" y="1086402"/>
            <a:ext cx="4216286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76" t="8317" r="1176" b="41437"/>
          <a:stretch/>
        </p:blipFill>
        <p:spPr>
          <a:xfrm>
            <a:off x="303812" y="3651306"/>
            <a:ext cx="8444652" cy="3206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  <p:sp>
        <p:nvSpPr>
          <p:cNvPr id="14" name="Скругленный прямоугольник 13"/>
          <p:cNvSpPr/>
          <p:nvPr/>
        </p:nvSpPr>
        <p:spPr>
          <a:xfrm>
            <a:off x="64225" y="44624"/>
            <a:ext cx="7388095" cy="838071"/>
          </a:xfrm>
          <a:prstGeom prst="round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cap="small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Стажировочная</a:t>
            </a:r>
            <a:r>
              <a:rPr lang="ru-RU" sz="28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площадка </a:t>
            </a:r>
            <a:r>
              <a:rPr lang="ru-RU" sz="2800" b="1" cap="sm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800" b="1" cap="sm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800" b="1" cap="sm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курсов </a:t>
            </a:r>
            <a:r>
              <a:rPr lang="ru-RU" sz="28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повышения квалификации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трелка вниз 15"/>
          <p:cNvSpPr/>
          <p:nvPr/>
        </p:nvSpPr>
        <p:spPr>
          <a:xfrm flipH="1">
            <a:off x="6516216" y="2584259"/>
            <a:ext cx="489394" cy="785818"/>
          </a:xfrm>
          <a:prstGeom prst="downArrow">
            <a:avLst>
              <a:gd name="adj1" fmla="val 3627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Стрелка вниз 16"/>
          <p:cNvSpPr/>
          <p:nvPr/>
        </p:nvSpPr>
        <p:spPr>
          <a:xfrm flipH="1">
            <a:off x="2282406" y="2931214"/>
            <a:ext cx="489394" cy="785818"/>
          </a:xfrm>
          <a:prstGeom prst="downArrow">
            <a:avLst>
              <a:gd name="adj1" fmla="val 3627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3528" y="944015"/>
            <a:ext cx="3745613" cy="207277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Диагностика</a:t>
            </a:r>
            <a:b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и самодиагностика профессионализма</a:t>
            </a:r>
            <a:b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и результативности</a:t>
            </a:r>
            <a:endParaRPr lang="ru-RU" sz="2400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572000" y="997434"/>
            <a:ext cx="4331614" cy="196593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Формы методического сопровождения педагогов при подготовки </a:t>
            </a:r>
            <a:b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к предстоящей аттестации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68898" y="3710519"/>
            <a:ext cx="4087077" cy="245478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 Карта результативности аттестуемого 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 Мониторинг </a:t>
            </a: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результативности деятельности </a:t>
            </a:r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imes New Roman" pitchFamily="18" charset="0"/>
              </a:rPr>
              <a:t>педагога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621942" y="3424266"/>
            <a:ext cx="4494494" cy="331710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вынесение на педагогические советы, 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заседания методических объединений;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проведение семинаров,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круглые столы;</a:t>
            </a:r>
            <a:endParaRPr lang="ru-RU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разработка методических рекомендаций ;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обобщение и представление своего опыта;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индивидуальные и групповые консультации </a:t>
            </a:r>
            <a:endParaRPr lang="ru-RU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24" y="975011"/>
            <a:ext cx="1934296" cy="266302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35" r="2346"/>
          <a:stretch/>
        </p:blipFill>
        <p:spPr>
          <a:xfrm>
            <a:off x="6706699" y="3978093"/>
            <a:ext cx="1937192" cy="28426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47" t="651" r="3791" b="651"/>
          <a:stretch/>
        </p:blipFill>
        <p:spPr>
          <a:xfrm>
            <a:off x="6945865" y="1191177"/>
            <a:ext cx="2090115" cy="27329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75" t="1263" r="2751" b="5596"/>
          <a:stretch/>
        </p:blipFill>
        <p:spPr>
          <a:xfrm>
            <a:off x="117424" y="3942564"/>
            <a:ext cx="3878512" cy="273403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62" t="601" r="4674" b="-601"/>
          <a:stretch/>
        </p:blipFill>
        <p:spPr>
          <a:xfrm>
            <a:off x="1971094" y="1172772"/>
            <a:ext cx="1787178" cy="276979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=""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r="8123" b="5900"/>
          <a:stretch/>
        </p:blipFill>
        <p:spPr>
          <a:xfrm>
            <a:off x="4355976" y="3861300"/>
            <a:ext cx="1998707" cy="281529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="" xmlns:a14="http://schemas.microsoft.com/office/drawing/2010/main">
                  <a14:imgLayer r:embed="rId1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235" b="1701"/>
          <a:stretch/>
        </p:blipFill>
        <p:spPr>
          <a:xfrm>
            <a:off x="5076056" y="1059935"/>
            <a:ext cx="1845212" cy="258101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64225" y="44624"/>
            <a:ext cx="7388095" cy="838071"/>
          </a:xfrm>
          <a:prstGeom prst="round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b="1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Участие </a:t>
            </a:r>
            <a:r>
              <a:rPr lang="ru-RU" sz="3000" b="1" cap="sm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 </a:t>
            </a:r>
            <a:r>
              <a:rPr lang="ru-RU" sz="3000" b="1" cap="sm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конкурсах </a:t>
            </a:r>
            <a:endParaRPr lang="ru-RU" sz="3000" b="1" cap="small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01887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48980002"/>
              </p:ext>
            </p:extLst>
          </p:nvPr>
        </p:nvGraphicFramePr>
        <p:xfrm>
          <a:off x="64223" y="1124744"/>
          <a:ext cx="9052212" cy="555555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273108"/>
                <a:gridCol w="2099477"/>
                <a:gridCol w="2679627"/>
              </a:tblGrid>
              <a:tr h="144016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Мероприятие 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Уровень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Результат 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9013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Конкурс «Живая нить традиций»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Районный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2 место 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9013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«Ярмарка педагогических идей»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Районный 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1 место 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76562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Экологическая НПК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«Первые шаги маленьких исследователей»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Зональный 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   2 место 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8812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 Конкурс «Творческий тандем»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Региональный 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Лауреат</a:t>
                      </a:r>
                      <a:r>
                        <a:rPr lang="ru-RU" sz="1800" b="1" baseline="0" dirty="0" smtClean="0">
                          <a:solidFill>
                            <a:srgbClr val="002060"/>
                          </a:solidFill>
                          <a:effectLst/>
                        </a:rPr>
                        <a:t> 1 степени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anchor="ctr"/>
                </a:tc>
              </a:tr>
              <a:tr h="38812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«Тукай </a:t>
                      </a:r>
                      <a:r>
                        <a:rPr kumimoji="0" lang="ru-RU" sz="1800" b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мирасы</a:t>
                      </a: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»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Региональный 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Диплом победителя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8812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«Вместе в радостное детство»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Региональный 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Диплом 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88128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«</a:t>
                      </a:r>
                      <a:r>
                        <a:rPr lang="ru-RU" sz="18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Бэхетле</a:t>
                      </a:r>
                      <a:r>
                        <a:rPr lang="ru-RU" sz="1800" b="1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1800" b="1" baseline="0" dirty="0" err="1" smtClean="0">
                          <a:solidFill>
                            <a:srgbClr val="002060"/>
                          </a:solidFill>
                          <a:effectLst/>
                        </a:rPr>
                        <a:t>балачак</a:t>
                      </a:r>
                      <a:r>
                        <a:rPr lang="ru-RU" sz="1800" b="1" baseline="0" dirty="0" smtClean="0">
                          <a:solidFill>
                            <a:srgbClr val="002060"/>
                          </a:solidFill>
                          <a:effectLst/>
                        </a:rPr>
                        <a:t>. Счастливое детство»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 Республиканский</a:t>
                      </a:r>
                      <a:r>
                        <a:rPr lang="ru-RU" sz="1800" b="1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Диплом 3 степени 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42317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«Республиканский конкурс детского и юношеского творчества «АРТ-БУА»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Республиканский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Диплом победителя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765623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XV</a:t>
                      </a:r>
                      <a:r>
                        <a:rPr lang="ru-RU" sz="1800" b="1" baseline="0" dirty="0" smtClean="0">
                          <a:solidFill>
                            <a:srgbClr val="002060"/>
                          </a:solidFill>
                          <a:effectLst/>
                        </a:rPr>
                        <a:t> Всероссийский конкурс по мотивам </a:t>
                      </a:r>
                      <a:r>
                        <a:rPr lang="ru-RU" sz="1800" b="1" baseline="0" dirty="0" err="1" smtClean="0">
                          <a:solidFill>
                            <a:srgbClr val="002060"/>
                          </a:solidFill>
                          <a:effectLst/>
                        </a:rPr>
                        <a:t>татрских</a:t>
                      </a:r>
                      <a:r>
                        <a:rPr lang="ru-RU" sz="1800" b="1" baseline="0" dirty="0" smtClean="0">
                          <a:solidFill>
                            <a:srgbClr val="002060"/>
                          </a:solidFill>
                          <a:effectLst/>
                        </a:rPr>
                        <a:t> народных сказок «</a:t>
                      </a:r>
                      <a:r>
                        <a:rPr lang="ru-RU" sz="1800" b="1" baseline="0" dirty="0" err="1" smtClean="0">
                          <a:solidFill>
                            <a:srgbClr val="002060"/>
                          </a:solidFill>
                          <a:effectLst/>
                        </a:rPr>
                        <a:t>Экиятэ</a:t>
                      </a:r>
                      <a:r>
                        <a:rPr lang="ru-RU" sz="1800" b="1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1800" b="1" baseline="0" dirty="0" err="1" smtClean="0">
                          <a:solidFill>
                            <a:srgbClr val="002060"/>
                          </a:solidFill>
                          <a:effectLst/>
                        </a:rPr>
                        <a:t>кунакта</a:t>
                      </a:r>
                      <a:r>
                        <a:rPr lang="ru-RU" sz="1800" b="1" baseline="0" dirty="0" smtClean="0">
                          <a:solidFill>
                            <a:srgbClr val="002060"/>
                          </a:solidFill>
                          <a:effectLst/>
                        </a:rPr>
                        <a:t>»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Всероссийский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Диплом 1</a:t>
                      </a:r>
                      <a:r>
                        <a:rPr lang="ru-RU" sz="1800" b="1" baseline="0" dirty="0" smtClean="0">
                          <a:solidFill>
                            <a:srgbClr val="002060"/>
                          </a:solidFill>
                          <a:effectLst/>
                        </a:rPr>
                        <a:t> степени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88128"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«Круговорот знаний»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Международный 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Диплом 1 степени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64225" y="44624"/>
            <a:ext cx="7388095" cy="838071"/>
          </a:xfrm>
          <a:prstGeom prst="round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b="1" cap="sm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Обобщение и распространение педагогического опыта</a:t>
            </a:r>
            <a:endParaRPr lang="ru-RU" sz="3000" b="1" cap="small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07184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030051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4800" i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ЗА ВНИМАНИЕ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297198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716</TotalTime>
  <Words>250</Words>
  <Application>Microsoft Office PowerPoint</Application>
  <PresentationFormat>Экран (4:3)</PresentationFormat>
  <Paragraphs>73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DNA7 X86</cp:lastModifiedBy>
  <cp:revision>195</cp:revision>
  <dcterms:created xsi:type="dcterms:W3CDTF">2019-09-10T18:15:28Z</dcterms:created>
  <dcterms:modified xsi:type="dcterms:W3CDTF">2019-09-29T18:49:20Z</dcterms:modified>
</cp:coreProperties>
</file>