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84" r:id="rId2"/>
    <p:sldId id="309" r:id="rId3"/>
    <p:sldId id="310" r:id="rId4"/>
    <p:sldId id="314" r:id="rId5"/>
    <p:sldId id="312" r:id="rId6"/>
    <p:sldId id="315" r:id="rId7"/>
    <p:sldId id="327" r:id="rId8"/>
    <p:sldId id="308" r:id="rId9"/>
    <p:sldId id="305" r:id="rId10"/>
    <p:sldId id="318" r:id="rId11"/>
    <p:sldId id="325" r:id="rId12"/>
    <p:sldId id="324" r:id="rId13"/>
    <p:sldId id="328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CCD47-1EFC-45CE-95FD-8D27E04520AC}" type="doc">
      <dgm:prSet loTypeId="urn:microsoft.com/office/officeart/2005/8/layout/lProcess2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78C96D2-2831-48D7-A1C4-8C828E6CE9D8}">
      <dgm:prSet custT="1"/>
      <dgm:spPr/>
      <dgm:t>
        <a:bodyPr vert="horz"/>
        <a:lstStyle/>
        <a:p>
          <a:r>
            <a:rPr lang="ru-RU" sz="40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УЧАСТИЕ В КОНКУРСАХ</a:t>
          </a:r>
          <a:endParaRPr lang="ru-RU" sz="4000" b="1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77FBAF-214B-4965-A0A9-0C2B2C952E6C}">
      <dgm:prSet phldrT="[Текст]" custT="1"/>
      <dgm:spPr/>
      <dgm:t>
        <a:bodyPr vert="horz"/>
        <a:lstStyle/>
        <a:p>
          <a:r>
            <a:rPr lang="ru-RU" sz="40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УЧАСТИЕ В МР</a:t>
          </a:r>
          <a:endParaRPr lang="ru-RU" sz="4000" b="1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F6686D-0A49-4629-9E72-4E6B18D39E6F}">
      <dgm:prSet phldrT="[Текст]" custT="1"/>
      <dgm:spPr/>
      <dgm:t>
        <a:bodyPr vert="horz"/>
        <a:lstStyle/>
        <a:p>
          <a:r>
            <a:rPr lang="ru-RU" sz="40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САМООБРАЗОВАНИЕ</a:t>
          </a:r>
          <a:endParaRPr lang="ru-RU" sz="4000" b="1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A47B85-AE51-401E-9B0D-746D90351D31}">
      <dgm:prSet phldrT="[Текст]" custT="1"/>
      <dgm:spPr/>
      <dgm:t>
        <a:bodyPr vert="horz"/>
        <a:lstStyle/>
        <a:p>
          <a:r>
            <a:rPr lang="ru-RU" sz="40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ОБУЧЕНИЕ НА КУРСАХ</a:t>
          </a:r>
          <a:endParaRPr lang="ru-RU" sz="4000" b="1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2E36DF-A6A4-4D65-B569-CA73814ED17B}">
      <dgm:prSet phldrT="[Текст]" custT="1"/>
      <dgm:spPr/>
      <dgm:t>
        <a:bodyPr/>
        <a:lstStyle/>
        <a:p>
          <a:r>
            <a:rPr lang="ru-RU" sz="40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НЕПРЕРЫВНОЕ </a:t>
          </a:r>
          <a:br>
            <a:rPr lang="ru-RU" sz="40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0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КВАЛИФИКАЦИИ ПЕДАГОГОВ</a:t>
          </a:r>
          <a:endParaRPr lang="ru-RU" sz="4000" b="1" i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C294D5-5399-4D0B-9B03-14B2DCFC448B}" type="sibTrans" cxnId="{6F176370-13DE-47F6-9D99-268010966EA4}">
      <dgm:prSet/>
      <dgm:spPr/>
      <dgm:t>
        <a:bodyPr/>
        <a:lstStyle/>
        <a:p>
          <a:endParaRPr lang="ru-RU"/>
        </a:p>
      </dgm:t>
    </dgm:pt>
    <dgm:pt modelId="{04882936-1D89-4D1D-A116-2D82F2E926B7}" type="parTrans" cxnId="{6F176370-13DE-47F6-9D99-268010966EA4}">
      <dgm:prSet/>
      <dgm:spPr/>
      <dgm:t>
        <a:bodyPr/>
        <a:lstStyle/>
        <a:p>
          <a:endParaRPr lang="ru-RU"/>
        </a:p>
      </dgm:t>
    </dgm:pt>
    <dgm:pt modelId="{BD24E129-9FFD-40DF-A130-6F7664E58131}" type="sibTrans" cxnId="{8F0DB924-49E7-4CBF-B663-76C8287DE0D3}">
      <dgm:prSet/>
      <dgm:spPr/>
      <dgm:t>
        <a:bodyPr/>
        <a:lstStyle/>
        <a:p>
          <a:endParaRPr lang="ru-RU"/>
        </a:p>
      </dgm:t>
    </dgm:pt>
    <dgm:pt modelId="{CACE1425-0587-4589-B221-917C4FA8CF4B}" type="parTrans" cxnId="{8F0DB924-49E7-4CBF-B663-76C8287DE0D3}">
      <dgm:prSet/>
      <dgm:spPr/>
      <dgm:t>
        <a:bodyPr/>
        <a:lstStyle/>
        <a:p>
          <a:endParaRPr lang="ru-RU"/>
        </a:p>
      </dgm:t>
    </dgm:pt>
    <dgm:pt modelId="{60A01C74-E268-40CC-B3A9-D4FD21F2B470}" type="sibTrans" cxnId="{D6ED7423-BDDD-4097-BBD6-91AE4DB49998}">
      <dgm:prSet/>
      <dgm:spPr/>
      <dgm:t>
        <a:bodyPr/>
        <a:lstStyle/>
        <a:p>
          <a:endParaRPr lang="ru-RU"/>
        </a:p>
      </dgm:t>
    </dgm:pt>
    <dgm:pt modelId="{82454F44-A893-4E04-ABCD-027F02812B33}" type="parTrans" cxnId="{D6ED7423-BDDD-4097-BBD6-91AE4DB49998}">
      <dgm:prSet/>
      <dgm:spPr/>
      <dgm:t>
        <a:bodyPr/>
        <a:lstStyle/>
        <a:p>
          <a:endParaRPr lang="ru-RU"/>
        </a:p>
      </dgm:t>
    </dgm:pt>
    <dgm:pt modelId="{8326F907-1748-497A-A1AC-C9482224330F}" type="sibTrans" cxnId="{5DE21761-D1C5-4643-95E9-67DE3C39E80B}">
      <dgm:prSet/>
      <dgm:spPr/>
      <dgm:t>
        <a:bodyPr/>
        <a:lstStyle/>
        <a:p>
          <a:endParaRPr lang="ru-RU"/>
        </a:p>
      </dgm:t>
    </dgm:pt>
    <dgm:pt modelId="{8AF8E87E-F779-4C31-9EB5-E1EE74A1AA9E}" type="parTrans" cxnId="{5DE21761-D1C5-4643-95E9-67DE3C39E80B}">
      <dgm:prSet/>
      <dgm:spPr/>
      <dgm:t>
        <a:bodyPr/>
        <a:lstStyle/>
        <a:p>
          <a:endParaRPr lang="ru-RU"/>
        </a:p>
      </dgm:t>
    </dgm:pt>
    <dgm:pt modelId="{0F64EF96-9C08-4CB9-B018-0960BE8D56D3}" type="sibTrans" cxnId="{1207557A-E47B-4602-BEE6-F4B4A5A3D7C2}">
      <dgm:prSet/>
      <dgm:spPr/>
      <dgm:t>
        <a:bodyPr/>
        <a:lstStyle/>
        <a:p>
          <a:endParaRPr lang="ru-RU"/>
        </a:p>
      </dgm:t>
    </dgm:pt>
    <dgm:pt modelId="{2D82BEEF-6DC5-4B7D-9B61-3CA91AA3DD18}" type="parTrans" cxnId="{1207557A-E47B-4602-BEE6-F4B4A5A3D7C2}">
      <dgm:prSet/>
      <dgm:spPr/>
      <dgm:t>
        <a:bodyPr/>
        <a:lstStyle/>
        <a:p>
          <a:endParaRPr lang="ru-RU"/>
        </a:p>
      </dgm:t>
    </dgm:pt>
    <dgm:pt modelId="{5B4DDA7F-C810-44A8-B984-E71CF300D1CF}" type="pres">
      <dgm:prSet presAssocID="{0B3CCD47-1EFC-45CE-95FD-8D27E04520A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ECD31A-BDD6-47D6-B6E4-146D2EE5BC0C}" type="pres">
      <dgm:prSet presAssocID="{AB2E36DF-A6A4-4D65-B569-CA73814ED17B}" presName="compNode" presStyleCnt="0"/>
      <dgm:spPr/>
      <dgm:t>
        <a:bodyPr/>
        <a:lstStyle/>
        <a:p>
          <a:endParaRPr lang="ru-RU"/>
        </a:p>
      </dgm:t>
    </dgm:pt>
    <dgm:pt modelId="{1322BC12-59FE-40B2-8CD4-65E8364F4B24}" type="pres">
      <dgm:prSet presAssocID="{AB2E36DF-A6A4-4D65-B569-CA73814ED17B}" presName="aNode" presStyleLbl="bgShp" presStyleIdx="0" presStyleCnt="1"/>
      <dgm:spPr/>
      <dgm:t>
        <a:bodyPr/>
        <a:lstStyle/>
        <a:p>
          <a:endParaRPr lang="ru-RU"/>
        </a:p>
      </dgm:t>
    </dgm:pt>
    <dgm:pt modelId="{71E5F358-0C14-4BED-B47F-A300EB2EE4E9}" type="pres">
      <dgm:prSet presAssocID="{AB2E36DF-A6A4-4D65-B569-CA73814ED17B}" presName="textNode" presStyleLbl="bgShp" presStyleIdx="0" presStyleCnt="1"/>
      <dgm:spPr/>
      <dgm:t>
        <a:bodyPr/>
        <a:lstStyle/>
        <a:p>
          <a:endParaRPr lang="ru-RU"/>
        </a:p>
      </dgm:t>
    </dgm:pt>
    <dgm:pt modelId="{1194B2C8-6F0E-4AFD-8E5A-A4AF119A931D}" type="pres">
      <dgm:prSet presAssocID="{AB2E36DF-A6A4-4D65-B569-CA73814ED17B}" presName="compChildNode" presStyleCnt="0"/>
      <dgm:spPr/>
      <dgm:t>
        <a:bodyPr/>
        <a:lstStyle/>
        <a:p>
          <a:endParaRPr lang="ru-RU"/>
        </a:p>
      </dgm:t>
    </dgm:pt>
    <dgm:pt modelId="{813002B9-7FBA-41AE-9283-0564D8F2AFBD}" type="pres">
      <dgm:prSet presAssocID="{AB2E36DF-A6A4-4D65-B569-CA73814ED17B}" presName="theInnerList" presStyleCnt="0"/>
      <dgm:spPr/>
      <dgm:t>
        <a:bodyPr/>
        <a:lstStyle/>
        <a:p>
          <a:endParaRPr lang="ru-RU"/>
        </a:p>
      </dgm:t>
    </dgm:pt>
    <dgm:pt modelId="{DED9B9BD-7926-4F44-938D-A13C11EF2E38}" type="pres">
      <dgm:prSet presAssocID="{25A47B85-AE51-401E-9B0D-746D90351D31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A90D1-4FA7-40B3-A359-E22572296851}" type="pres">
      <dgm:prSet presAssocID="{25A47B85-AE51-401E-9B0D-746D90351D31}" presName="aSpace2" presStyleCnt="0"/>
      <dgm:spPr/>
      <dgm:t>
        <a:bodyPr/>
        <a:lstStyle/>
        <a:p>
          <a:endParaRPr lang="ru-RU"/>
        </a:p>
      </dgm:t>
    </dgm:pt>
    <dgm:pt modelId="{27C1A614-BE75-4805-B1B6-25B662147FB8}" type="pres">
      <dgm:prSet presAssocID="{0FF6686D-0A49-4629-9E72-4E6B18D39E6F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2EE97-5DF8-4678-AB93-2AA01353803E}" type="pres">
      <dgm:prSet presAssocID="{0FF6686D-0A49-4629-9E72-4E6B18D39E6F}" presName="aSpace2" presStyleCnt="0"/>
      <dgm:spPr/>
      <dgm:t>
        <a:bodyPr/>
        <a:lstStyle/>
        <a:p>
          <a:endParaRPr lang="ru-RU"/>
        </a:p>
      </dgm:t>
    </dgm:pt>
    <dgm:pt modelId="{9F2DD289-8EDA-46B2-87E8-DC2B45DD5734}" type="pres">
      <dgm:prSet presAssocID="{A777FBAF-214B-4965-A0A9-0C2B2C952E6C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6F42F-556F-45E3-9E85-169B971E433C}" type="pres">
      <dgm:prSet presAssocID="{A777FBAF-214B-4965-A0A9-0C2B2C952E6C}" presName="aSpace2" presStyleCnt="0"/>
      <dgm:spPr/>
      <dgm:t>
        <a:bodyPr/>
        <a:lstStyle/>
        <a:p>
          <a:endParaRPr lang="ru-RU"/>
        </a:p>
      </dgm:t>
    </dgm:pt>
    <dgm:pt modelId="{4E805CAF-2722-49B1-A316-BCB82C799401}" type="pres">
      <dgm:prSet presAssocID="{D78C96D2-2831-48D7-A1C4-8C828E6CE9D8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07557A-E47B-4602-BEE6-F4B4A5A3D7C2}" srcId="{AB2E36DF-A6A4-4D65-B569-CA73814ED17B}" destId="{25A47B85-AE51-401E-9B0D-746D90351D31}" srcOrd="0" destOrd="0" parTransId="{2D82BEEF-6DC5-4B7D-9B61-3CA91AA3DD18}" sibTransId="{0F64EF96-9C08-4CB9-B018-0960BE8D56D3}"/>
    <dgm:cxn modelId="{95F74A6D-D073-4B9F-B8FE-59B836C24D7A}" type="presOf" srcId="{0FF6686D-0A49-4629-9E72-4E6B18D39E6F}" destId="{27C1A614-BE75-4805-B1B6-25B662147FB8}" srcOrd="0" destOrd="0" presId="urn:microsoft.com/office/officeart/2005/8/layout/lProcess2"/>
    <dgm:cxn modelId="{6F176370-13DE-47F6-9D99-268010966EA4}" srcId="{0B3CCD47-1EFC-45CE-95FD-8D27E04520AC}" destId="{AB2E36DF-A6A4-4D65-B569-CA73814ED17B}" srcOrd="0" destOrd="0" parTransId="{04882936-1D89-4D1D-A116-2D82F2E926B7}" sibTransId="{D4C294D5-5399-4D0B-9B03-14B2DCFC448B}"/>
    <dgm:cxn modelId="{3F7CA2B5-80FE-4F0E-A5EC-893EBE4FE894}" type="presOf" srcId="{0B3CCD47-1EFC-45CE-95FD-8D27E04520AC}" destId="{5B4DDA7F-C810-44A8-B984-E71CF300D1CF}" srcOrd="0" destOrd="0" presId="urn:microsoft.com/office/officeart/2005/8/layout/lProcess2"/>
    <dgm:cxn modelId="{FD7B88BF-5B45-4586-BBE4-1B72955BF617}" type="presOf" srcId="{AB2E36DF-A6A4-4D65-B569-CA73814ED17B}" destId="{1322BC12-59FE-40B2-8CD4-65E8364F4B24}" srcOrd="0" destOrd="0" presId="urn:microsoft.com/office/officeart/2005/8/layout/lProcess2"/>
    <dgm:cxn modelId="{53875EA2-0B4C-4C46-8881-BC14DE248C72}" type="presOf" srcId="{D78C96D2-2831-48D7-A1C4-8C828E6CE9D8}" destId="{4E805CAF-2722-49B1-A316-BCB82C799401}" srcOrd="0" destOrd="0" presId="urn:microsoft.com/office/officeart/2005/8/layout/lProcess2"/>
    <dgm:cxn modelId="{C73FA8F0-EBB2-48EC-8D32-6DCA8D127258}" type="presOf" srcId="{AB2E36DF-A6A4-4D65-B569-CA73814ED17B}" destId="{71E5F358-0C14-4BED-B47F-A300EB2EE4E9}" srcOrd="1" destOrd="0" presId="urn:microsoft.com/office/officeart/2005/8/layout/lProcess2"/>
    <dgm:cxn modelId="{D6ED7423-BDDD-4097-BBD6-91AE4DB49998}" srcId="{AB2E36DF-A6A4-4D65-B569-CA73814ED17B}" destId="{A777FBAF-214B-4965-A0A9-0C2B2C952E6C}" srcOrd="2" destOrd="0" parTransId="{82454F44-A893-4E04-ABCD-027F02812B33}" sibTransId="{60A01C74-E268-40CC-B3A9-D4FD21F2B470}"/>
    <dgm:cxn modelId="{8F0DB924-49E7-4CBF-B663-76C8287DE0D3}" srcId="{AB2E36DF-A6A4-4D65-B569-CA73814ED17B}" destId="{D78C96D2-2831-48D7-A1C4-8C828E6CE9D8}" srcOrd="3" destOrd="0" parTransId="{CACE1425-0587-4589-B221-917C4FA8CF4B}" sibTransId="{BD24E129-9FFD-40DF-A130-6F7664E58131}"/>
    <dgm:cxn modelId="{E48C8C21-9FC8-4200-A259-B0DE26C05A8F}" type="presOf" srcId="{25A47B85-AE51-401E-9B0D-746D90351D31}" destId="{DED9B9BD-7926-4F44-938D-A13C11EF2E38}" srcOrd="0" destOrd="0" presId="urn:microsoft.com/office/officeart/2005/8/layout/lProcess2"/>
    <dgm:cxn modelId="{5DE21761-D1C5-4643-95E9-67DE3C39E80B}" srcId="{AB2E36DF-A6A4-4D65-B569-CA73814ED17B}" destId="{0FF6686D-0A49-4629-9E72-4E6B18D39E6F}" srcOrd="1" destOrd="0" parTransId="{8AF8E87E-F779-4C31-9EB5-E1EE74A1AA9E}" sibTransId="{8326F907-1748-497A-A1AC-C9482224330F}"/>
    <dgm:cxn modelId="{085FC6CF-4839-4AAC-820D-230AEDE61C9A}" type="presOf" srcId="{A777FBAF-214B-4965-A0A9-0C2B2C952E6C}" destId="{9F2DD289-8EDA-46B2-87E8-DC2B45DD5734}" srcOrd="0" destOrd="0" presId="urn:microsoft.com/office/officeart/2005/8/layout/lProcess2"/>
    <dgm:cxn modelId="{B4FCFF79-1B8F-4869-9346-A443AA4FC271}" type="presParOf" srcId="{5B4DDA7F-C810-44A8-B984-E71CF300D1CF}" destId="{45ECD31A-BDD6-47D6-B6E4-146D2EE5BC0C}" srcOrd="0" destOrd="0" presId="urn:microsoft.com/office/officeart/2005/8/layout/lProcess2"/>
    <dgm:cxn modelId="{B0BE941B-FACC-4597-B2E0-7B2255C3F53C}" type="presParOf" srcId="{45ECD31A-BDD6-47D6-B6E4-146D2EE5BC0C}" destId="{1322BC12-59FE-40B2-8CD4-65E8364F4B24}" srcOrd="0" destOrd="0" presId="urn:microsoft.com/office/officeart/2005/8/layout/lProcess2"/>
    <dgm:cxn modelId="{E06659AA-FB33-48AA-81A0-FD3ACF5F2E38}" type="presParOf" srcId="{45ECD31A-BDD6-47D6-B6E4-146D2EE5BC0C}" destId="{71E5F358-0C14-4BED-B47F-A300EB2EE4E9}" srcOrd="1" destOrd="0" presId="urn:microsoft.com/office/officeart/2005/8/layout/lProcess2"/>
    <dgm:cxn modelId="{C24018AE-2905-4E22-94F7-DAF96F11E15C}" type="presParOf" srcId="{45ECD31A-BDD6-47D6-B6E4-146D2EE5BC0C}" destId="{1194B2C8-6F0E-4AFD-8E5A-A4AF119A931D}" srcOrd="2" destOrd="0" presId="urn:microsoft.com/office/officeart/2005/8/layout/lProcess2"/>
    <dgm:cxn modelId="{208F792B-131F-4E9F-966E-C116B413C212}" type="presParOf" srcId="{1194B2C8-6F0E-4AFD-8E5A-A4AF119A931D}" destId="{813002B9-7FBA-41AE-9283-0564D8F2AFBD}" srcOrd="0" destOrd="0" presId="urn:microsoft.com/office/officeart/2005/8/layout/lProcess2"/>
    <dgm:cxn modelId="{1F3B0811-B332-4F56-B0C3-7E99243FDD14}" type="presParOf" srcId="{813002B9-7FBA-41AE-9283-0564D8F2AFBD}" destId="{DED9B9BD-7926-4F44-938D-A13C11EF2E38}" srcOrd="0" destOrd="0" presId="urn:microsoft.com/office/officeart/2005/8/layout/lProcess2"/>
    <dgm:cxn modelId="{BA35499C-12D7-4A3D-975E-2B9BE008F109}" type="presParOf" srcId="{813002B9-7FBA-41AE-9283-0564D8F2AFBD}" destId="{9FFA90D1-4FA7-40B3-A359-E22572296851}" srcOrd="1" destOrd="0" presId="urn:microsoft.com/office/officeart/2005/8/layout/lProcess2"/>
    <dgm:cxn modelId="{395B43F1-0E65-48E9-A861-2AAF2D06966D}" type="presParOf" srcId="{813002B9-7FBA-41AE-9283-0564D8F2AFBD}" destId="{27C1A614-BE75-4805-B1B6-25B662147FB8}" srcOrd="2" destOrd="0" presId="urn:microsoft.com/office/officeart/2005/8/layout/lProcess2"/>
    <dgm:cxn modelId="{8938CCFA-1214-41DE-A3E4-78A7FDFB7C5F}" type="presParOf" srcId="{813002B9-7FBA-41AE-9283-0564D8F2AFBD}" destId="{2E42EE97-5DF8-4678-AB93-2AA01353803E}" srcOrd="3" destOrd="0" presId="urn:microsoft.com/office/officeart/2005/8/layout/lProcess2"/>
    <dgm:cxn modelId="{DA795149-11B9-469D-8171-E5F3A0F421B3}" type="presParOf" srcId="{813002B9-7FBA-41AE-9283-0564D8F2AFBD}" destId="{9F2DD289-8EDA-46B2-87E8-DC2B45DD5734}" srcOrd="4" destOrd="0" presId="urn:microsoft.com/office/officeart/2005/8/layout/lProcess2"/>
    <dgm:cxn modelId="{783A5480-FB4C-478C-9CED-5B6BC551470B}" type="presParOf" srcId="{813002B9-7FBA-41AE-9283-0564D8F2AFBD}" destId="{9566F42F-556F-45E3-9E85-169B971E433C}" srcOrd="5" destOrd="0" presId="urn:microsoft.com/office/officeart/2005/8/layout/lProcess2"/>
    <dgm:cxn modelId="{45D29638-E646-4E6C-B630-DDBA4C2A3323}" type="presParOf" srcId="{813002B9-7FBA-41AE-9283-0564D8F2AFBD}" destId="{4E805CAF-2722-49B1-A316-BCB82C799401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65BB3C-6009-4020-9CBC-553D4E1AC3D1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0938552-7C15-4E55-8DB9-019AA3FDA323}">
      <dgm:prSet phldrT="[Текст]" custT="1"/>
      <dgm:spPr/>
      <dgm:t>
        <a:bodyPr/>
        <a:lstStyle/>
        <a:p>
          <a:r>
            <a:rPr lang="ru-RU" sz="28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 </a:t>
          </a:r>
          <a:r>
            <a:rPr lang="ru-RU" sz="2800" b="0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КИМов</a:t>
          </a:r>
          <a:r>
            <a:rPr lang="ru-RU" sz="28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системы оценивания для комплексной работы</a:t>
          </a:r>
          <a:endParaRPr lang="ru-RU" sz="2800" b="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7CF444-B969-4690-8158-7E8706C78D9B}" type="parTrans" cxnId="{BB20E2FB-E434-4494-BD59-8BF2805D75D7}">
      <dgm:prSet/>
      <dgm:spPr/>
      <dgm:t>
        <a:bodyPr/>
        <a:lstStyle/>
        <a:p>
          <a:endParaRPr lang="ru-RU" sz="2800" b="0" i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62178D-AB3E-4485-9606-A79E51A0E245}" type="sibTrans" cxnId="{BB20E2FB-E434-4494-BD59-8BF2805D75D7}">
      <dgm:prSet/>
      <dgm:spPr/>
      <dgm:t>
        <a:bodyPr/>
        <a:lstStyle/>
        <a:p>
          <a:endParaRPr lang="ru-RU" sz="2800" b="0" i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52BD26-3937-4DC0-B74B-D0624A8A842E}">
      <dgm:prSet phldrT="[Текст]" custT="1"/>
      <dgm:spPr/>
      <dgm:t>
        <a:bodyPr/>
        <a:lstStyle/>
        <a:p>
          <a:r>
            <a:rPr lang="ru-RU" sz="28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Методы и приемы, формирующие УУД на уроках </a:t>
          </a:r>
          <a:endParaRPr lang="ru-RU" sz="2800" b="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E8D384-8DEE-4ECC-9A8E-81D2A6DB34CE}" type="parTrans" cxnId="{A0B4449A-FAC9-412C-A22B-CDEBC6FFA873}">
      <dgm:prSet/>
      <dgm:spPr/>
      <dgm:t>
        <a:bodyPr/>
        <a:lstStyle/>
        <a:p>
          <a:endParaRPr lang="ru-RU" sz="2800" b="0" i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362DD3-B264-490D-8558-A4E334D7A25D}" type="sibTrans" cxnId="{A0B4449A-FAC9-412C-A22B-CDEBC6FFA873}">
      <dgm:prSet/>
      <dgm:spPr/>
      <dgm:t>
        <a:bodyPr/>
        <a:lstStyle/>
        <a:p>
          <a:endParaRPr lang="ru-RU" sz="2800" b="0" i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6A0A22-BBDD-4B2F-AD6F-85AAD183C292}">
      <dgm:prSet phldrT="[Текст]" custT="1"/>
      <dgm:spPr/>
      <dgm:t>
        <a:bodyPr/>
        <a:lstStyle/>
        <a:p>
          <a:r>
            <a:rPr lang="ru-RU" sz="28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Методы и приемы, формирующие УУД во внеурочных занятиях</a:t>
          </a:r>
          <a:endParaRPr lang="ru-RU" sz="2800" b="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02913D-602D-4317-B9E5-C74BEA24DFDA}" type="parTrans" cxnId="{6DF62140-C9C5-41FC-945C-7464AD3799B6}">
      <dgm:prSet/>
      <dgm:spPr/>
      <dgm:t>
        <a:bodyPr/>
        <a:lstStyle/>
        <a:p>
          <a:endParaRPr lang="ru-RU" sz="2800" b="0" i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3E5202-C68D-4085-BD14-47C7806D1B74}" type="sibTrans" cxnId="{6DF62140-C9C5-41FC-945C-7464AD3799B6}">
      <dgm:prSet/>
      <dgm:spPr/>
      <dgm:t>
        <a:bodyPr/>
        <a:lstStyle/>
        <a:p>
          <a:endParaRPr lang="ru-RU" sz="2800" b="0" i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3C3213-FC1F-44A7-A8DD-E656974185B2}" type="pres">
      <dgm:prSet presAssocID="{C565BB3C-6009-4020-9CBC-553D4E1AC3D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A03959-66BB-4561-828C-F73C09B007CA}" type="pres">
      <dgm:prSet presAssocID="{00938552-7C15-4E55-8DB9-019AA3FDA323}" presName="parentLin" presStyleCnt="0"/>
      <dgm:spPr/>
    </dgm:pt>
    <dgm:pt modelId="{A2B93FC9-49F5-4A2B-8F2A-DEA323DE4FDC}" type="pres">
      <dgm:prSet presAssocID="{00938552-7C15-4E55-8DB9-019AA3FDA32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5776B5C-22CA-4AEA-84F8-57BD1620FB5C}" type="pres">
      <dgm:prSet presAssocID="{00938552-7C15-4E55-8DB9-019AA3FDA323}" presName="parentText" presStyleLbl="node1" presStyleIdx="0" presStyleCnt="3" custScaleX="142857" custScaleY="1243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A74DD-F18C-4EF7-B575-5E5B9D71ADB0}" type="pres">
      <dgm:prSet presAssocID="{00938552-7C15-4E55-8DB9-019AA3FDA323}" presName="negativeSpace" presStyleCnt="0"/>
      <dgm:spPr/>
    </dgm:pt>
    <dgm:pt modelId="{3291D670-A808-4DC7-A1EB-C0E8C768F890}" type="pres">
      <dgm:prSet presAssocID="{00938552-7C15-4E55-8DB9-019AA3FDA323}" presName="childText" presStyleLbl="conFgAcc1" presStyleIdx="0" presStyleCnt="3">
        <dgm:presLayoutVars>
          <dgm:bulletEnabled val="1"/>
        </dgm:presLayoutVars>
      </dgm:prSet>
      <dgm:spPr/>
    </dgm:pt>
    <dgm:pt modelId="{8D2FF31A-8B86-4152-A9A7-E9E2EA3400DF}" type="pres">
      <dgm:prSet presAssocID="{3262178D-AB3E-4485-9606-A79E51A0E245}" presName="spaceBetweenRectangles" presStyleCnt="0"/>
      <dgm:spPr/>
    </dgm:pt>
    <dgm:pt modelId="{B03E63EC-F800-405F-BC47-AC531FABB985}" type="pres">
      <dgm:prSet presAssocID="{F152BD26-3937-4DC0-B74B-D0624A8A842E}" presName="parentLin" presStyleCnt="0"/>
      <dgm:spPr/>
    </dgm:pt>
    <dgm:pt modelId="{6520DB61-D1D2-495D-AF4E-CF1ADA7A7008}" type="pres">
      <dgm:prSet presAssocID="{F152BD26-3937-4DC0-B74B-D0624A8A842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4129DE6-2136-4F21-904D-0D945CBEA84A}" type="pres">
      <dgm:prSet presAssocID="{F152BD26-3937-4DC0-B74B-D0624A8A842E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3BA6D-E4AE-440C-9D96-8C2B86958811}" type="pres">
      <dgm:prSet presAssocID="{F152BD26-3937-4DC0-B74B-D0624A8A842E}" presName="negativeSpace" presStyleCnt="0"/>
      <dgm:spPr/>
    </dgm:pt>
    <dgm:pt modelId="{7D905E57-4A2A-4FF1-A074-15052CAB6C92}" type="pres">
      <dgm:prSet presAssocID="{F152BD26-3937-4DC0-B74B-D0624A8A842E}" presName="childText" presStyleLbl="conFgAcc1" presStyleIdx="1" presStyleCnt="3">
        <dgm:presLayoutVars>
          <dgm:bulletEnabled val="1"/>
        </dgm:presLayoutVars>
      </dgm:prSet>
      <dgm:spPr/>
    </dgm:pt>
    <dgm:pt modelId="{67791077-E052-404F-A40A-53EB431832D5}" type="pres">
      <dgm:prSet presAssocID="{4C362DD3-B264-490D-8558-A4E334D7A25D}" presName="spaceBetweenRectangles" presStyleCnt="0"/>
      <dgm:spPr/>
    </dgm:pt>
    <dgm:pt modelId="{A31870AC-6E46-4B83-9FB0-5E50CE07D09E}" type="pres">
      <dgm:prSet presAssocID="{F86A0A22-BBDD-4B2F-AD6F-85AAD183C292}" presName="parentLin" presStyleCnt="0"/>
      <dgm:spPr/>
    </dgm:pt>
    <dgm:pt modelId="{0A7A83B5-99F5-4F3E-8ED7-857979D6E87C}" type="pres">
      <dgm:prSet presAssocID="{F86A0A22-BBDD-4B2F-AD6F-85AAD183C29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F4DDC55-346C-4819-93F4-E800359AB61A}" type="pres">
      <dgm:prSet presAssocID="{F86A0A22-BBDD-4B2F-AD6F-85AAD183C292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5373A-F6F5-42A1-8DC8-0B09F48B1D10}" type="pres">
      <dgm:prSet presAssocID="{F86A0A22-BBDD-4B2F-AD6F-85AAD183C292}" presName="negativeSpace" presStyleCnt="0"/>
      <dgm:spPr/>
    </dgm:pt>
    <dgm:pt modelId="{00499FF5-CB63-452E-85C9-AA78C5951926}" type="pres">
      <dgm:prSet presAssocID="{F86A0A22-BBDD-4B2F-AD6F-85AAD183C29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B20E2FB-E434-4494-BD59-8BF2805D75D7}" srcId="{C565BB3C-6009-4020-9CBC-553D4E1AC3D1}" destId="{00938552-7C15-4E55-8DB9-019AA3FDA323}" srcOrd="0" destOrd="0" parTransId="{D87CF444-B969-4690-8158-7E8706C78D9B}" sibTransId="{3262178D-AB3E-4485-9606-A79E51A0E245}"/>
    <dgm:cxn modelId="{AE1E57BB-A542-4FB9-B57D-A8110CEC6FB9}" type="presOf" srcId="{F152BD26-3937-4DC0-B74B-D0624A8A842E}" destId="{C4129DE6-2136-4F21-904D-0D945CBEA84A}" srcOrd="1" destOrd="0" presId="urn:microsoft.com/office/officeart/2005/8/layout/list1"/>
    <dgm:cxn modelId="{6DF62140-C9C5-41FC-945C-7464AD3799B6}" srcId="{C565BB3C-6009-4020-9CBC-553D4E1AC3D1}" destId="{F86A0A22-BBDD-4B2F-AD6F-85AAD183C292}" srcOrd="2" destOrd="0" parTransId="{9002913D-602D-4317-B9E5-C74BEA24DFDA}" sibTransId="{7F3E5202-C68D-4085-BD14-47C7806D1B74}"/>
    <dgm:cxn modelId="{9C4C830B-5DDC-4F7F-AAE2-CCD40BE2752C}" type="presOf" srcId="{F86A0A22-BBDD-4B2F-AD6F-85AAD183C292}" destId="{0A7A83B5-99F5-4F3E-8ED7-857979D6E87C}" srcOrd="0" destOrd="0" presId="urn:microsoft.com/office/officeart/2005/8/layout/list1"/>
    <dgm:cxn modelId="{A0B4449A-FAC9-412C-A22B-CDEBC6FFA873}" srcId="{C565BB3C-6009-4020-9CBC-553D4E1AC3D1}" destId="{F152BD26-3937-4DC0-B74B-D0624A8A842E}" srcOrd="1" destOrd="0" parTransId="{CCE8D384-8DEE-4ECC-9A8E-81D2A6DB34CE}" sibTransId="{4C362DD3-B264-490D-8558-A4E334D7A25D}"/>
    <dgm:cxn modelId="{F642A7CF-2806-43B0-8E06-64402E98928B}" type="presOf" srcId="{C565BB3C-6009-4020-9CBC-553D4E1AC3D1}" destId="{E33C3213-FC1F-44A7-A8DD-E656974185B2}" srcOrd="0" destOrd="0" presId="urn:microsoft.com/office/officeart/2005/8/layout/list1"/>
    <dgm:cxn modelId="{CDF73D48-F9F8-4FB3-8F0C-DE0D7619DD4D}" type="presOf" srcId="{00938552-7C15-4E55-8DB9-019AA3FDA323}" destId="{E5776B5C-22CA-4AEA-84F8-57BD1620FB5C}" srcOrd="1" destOrd="0" presId="urn:microsoft.com/office/officeart/2005/8/layout/list1"/>
    <dgm:cxn modelId="{B278CAA1-E242-4305-BDAA-C87E5274C881}" type="presOf" srcId="{F86A0A22-BBDD-4B2F-AD6F-85AAD183C292}" destId="{CF4DDC55-346C-4819-93F4-E800359AB61A}" srcOrd="1" destOrd="0" presId="urn:microsoft.com/office/officeart/2005/8/layout/list1"/>
    <dgm:cxn modelId="{B41E19D7-7158-4E8A-B0EA-1BEAC70B8D6E}" type="presOf" srcId="{00938552-7C15-4E55-8DB9-019AA3FDA323}" destId="{A2B93FC9-49F5-4A2B-8F2A-DEA323DE4FDC}" srcOrd="0" destOrd="0" presId="urn:microsoft.com/office/officeart/2005/8/layout/list1"/>
    <dgm:cxn modelId="{C267AD78-1E8C-4E1E-A66D-3BD8A054886C}" type="presOf" srcId="{F152BD26-3937-4DC0-B74B-D0624A8A842E}" destId="{6520DB61-D1D2-495D-AF4E-CF1ADA7A7008}" srcOrd="0" destOrd="0" presId="urn:microsoft.com/office/officeart/2005/8/layout/list1"/>
    <dgm:cxn modelId="{03BD2FEF-BBBD-4289-8768-763186616D00}" type="presParOf" srcId="{E33C3213-FC1F-44A7-A8DD-E656974185B2}" destId="{1DA03959-66BB-4561-828C-F73C09B007CA}" srcOrd="0" destOrd="0" presId="urn:microsoft.com/office/officeart/2005/8/layout/list1"/>
    <dgm:cxn modelId="{674BCCF0-E17B-481A-97D6-DDD73A92C76A}" type="presParOf" srcId="{1DA03959-66BB-4561-828C-F73C09B007CA}" destId="{A2B93FC9-49F5-4A2B-8F2A-DEA323DE4FDC}" srcOrd="0" destOrd="0" presId="urn:microsoft.com/office/officeart/2005/8/layout/list1"/>
    <dgm:cxn modelId="{51D8F445-26A4-4820-8559-7C2CB1A52379}" type="presParOf" srcId="{1DA03959-66BB-4561-828C-F73C09B007CA}" destId="{E5776B5C-22CA-4AEA-84F8-57BD1620FB5C}" srcOrd="1" destOrd="0" presId="urn:microsoft.com/office/officeart/2005/8/layout/list1"/>
    <dgm:cxn modelId="{910064E4-78DC-4AAA-974B-C0B5C520696F}" type="presParOf" srcId="{E33C3213-FC1F-44A7-A8DD-E656974185B2}" destId="{39EA74DD-F18C-4EF7-B575-5E5B9D71ADB0}" srcOrd="1" destOrd="0" presId="urn:microsoft.com/office/officeart/2005/8/layout/list1"/>
    <dgm:cxn modelId="{117DCB8E-0D20-49EA-8DAD-0AB5B7DA4598}" type="presParOf" srcId="{E33C3213-FC1F-44A7-A8DD-E656974185B2}" destId="{3291D670-A808-4DC7-A1EB-C0E8C768F890}" srcOrd="2" destOrd="0" presId="urn:microsoft.com/office/officeart/2005/8/layout/list1"/>
    <dgm:cxn modelId="{98B2D4A4-1227-4D19-938C-E3C36AD12912}" type="presParOf" srcId="{E33C3213-FC1F-44A7-A8DD-E656974185B2}" destId="{8D2FF31A-8B86-4152-A9A7-E9E2EA3400DF}" srcOrd="3" destOrd="0" presId="urn:microsoft.com/office/officeart/2005/8/layout/list1"/>
    <dgm:cxn modelId="{37A05330-0ED0-4996-BE18-7B8FC8DF49F1}" type="presParOf" srcId="{E33C3213-FC1F-44A7-A8DD-E656974185B2}" destId="{B03E63EC-F800-405F-BC47-AC531FABB985}" srcOrd="4" destOrd="0" presId="urn:microsoft.com/office/officeart/2005/8/layout/list1"/>
    <dgm:cxn modelId="{96DBC907-9396-4830-A100-7FCDCECACCED}" type="presParOf" srcId="{B03E63EC-F800-405F-BC47-AC531FABB985}" destId="{6520DB61-D1D2-495D-AF4E-CF1ADA7A7008}" srcOrd="0" destOrd="0" presId="urn:microsoft.com/office/officeart/2005/8/layout/list1"/>
    <dgm:cxn modelId="{BA9982E6-66A0-47DC-BDB1-5B65EC55CC02}" type="presParOf" srcId="{B03E63EC-F800-405F-BC47-AC531FABB985}" destId="{C4129DE6-2136-4F21-904D-0D945CBEA84A}" srcOrd="1" destOrd="0" presId="urn:microsoft.com/office/officeart/2005/8/layout/list1"/>
    <dgm:cxn modelId="{2E34C861-3D9A-49D7-AF4D-83EB1FD8B184}" type="presParOf" srcId="{E33C3213-FC1F-44A7-A8DD-E656974185B2}" destId="{8143BA6D-E4AE-440C-9D96-8C2B86958811}" srcOrd="5" destOrd="0" presId="urn:microsoft.com/office/officeart/2005/8/layout/list1"/>
    <dgm:cxn modelId="{F74E0AE0-3E80-4D25-88E5-96DE59A4A163}" type="presParOf" srcId="{E33C3213-FC1F-44A7-A8DD-E656974185B2}" destId="{7D905E57-4A2A-4FF1-A074-15052CAB6C92}" srcOrd="6" destOrd="0" presId="urn:microsoft.com/office/officeart/2005/8/layout/list1"/>
    <dgm:cxn modelId="{C5ACFAAA-E64F-4BC0-9358-FBB96369F2DA}" type="presParOf" srcId="{E33C3213-FC1F-44A7-A8DD-E656974185B2}" destId="{67791077-E052-404F-A40A-53EB431832D5}" srcOrd="7" destOrd="0" presId="urn:microsoft.com/office/officeart/2005/8/layout/list1"/>
    <dgm:cxn modelId="{04E9D5F5-A9DB-471D-86E8-33BA75DA7E86}" type="presParOf" srcId="{E33C3213-FC1F-44A7-A8DD-E656974185B2}" destId="{A31870AC-6E46-4B83-9FB0-5E50CE07D09E}" srcOrd="8" destOrd="0" presId="urn:microsoft.com/office/officeart/2005/8/layout/list1"/>
    <dgm:cxn modelId="{2F762542-D47F-4A91-BC7C-F9D8900ADEF7}" type="presParOf" srcId="{A31870AC-6E46-4B83-9FB0-5E50CE07D09E}" destId="{0A7A83B5-99F5-4F3E-8ED7-857979D6E87C}" srcOrd="0" destOrd="0" presId="urn:microsoft.com/office/officeart/2005/8/layout/list1"/>
    <dgm:cxn modelId="{B8E71713-25AE-4B94-B59F-6CC22E1F2F08}" type="presParOf" srcId="{A31870AC-6E46-4B83-9FB0-5E50CE07D09E}" destId="{CF4DDC55-346C-4819-93F4-E800359AB61A}" srcOrd="1" destOrd="0" presId="urn:microsoft.com/office/officeart/2005/8/layout/list1"/>
    <dgm:cxn modelId="{8FB2B52B-148C-4295-AEF6-15C6F4560804}" type="presParOf" srcId="{E33C3213-FC1F-44A7-A8DD-E656974185B2}" destId="{3FC5373A-F6F5-42A1-8DC8-0B09F48B1D10}" srcOrd="9" destOrd="0" presId="urn:microsoft.com/office/officeart/2005/8/layout/list1"/>
    <dgm:cxn modelId="{42C8CA41-0CB7-4816-BF2E-DE00A40D8442}" type="presParOf" srcId="{E33C3213-FC1F-44A7-A8DD-E656974185B2}" destId="{00499FF5-CB63-452E-85C9-AA78C595192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2BC12-59FE-40B2-8CD4-65E8364F4B24}">
      <dsp:nvSpPr>
        <dsp:cNvPr id="0" name=""/>
        <dsp:cNvSpPr/>
      </dsp:nvSpPr>
      <dsp:spPr>
        <a:xfrm>
          <a:off x="0" y="0"/>
          <a:ext cx="9144000" cy="659735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i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НЕПРЕРЫВНОЕ </a:t>
          </a:r>
          <a:br>
            <a:rPr lang="ru-RU" sz="4000" b="1" i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000" b="1" i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КВАЛИФИКАЦИИ ПЕДАГОГОВ</a:t>
          </a:r>
          <a:endParaRPr lang="ru-RU" sz="4000" b="1" i="1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9144000" cy="1979205"/>
      </dsp:txXfrm>
    </dsp:sp>
    <dsp:sp modelId="{DED9B9BD-7926-4F44-938D-A13C11EF2E38}">
      <dsp:nvSpPr>
        <dsp:cNvPr id="0" name=""/>
        <dsp:cNvSpPr/>
      </dsp:nvSpPr>
      <dsp:spPr>
        <a:xfrm>
          <a:off x="914399" y="1979366"/>
          <a:ext cx="7315200" cy="9610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ОБУЧЕНИЕ НА КУРСАХ</a:t>
          </a:r>
          <a:endParaRPr lang="ru-RU" sz="4000" b="1" kern="1200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2548" y="2007515"/>
        <a:ext cx="7258902" cy="904795"/>
      </dsp:txXfrm>
    </dsp:sp>
    <dsp:sp modelId="{27C1A614-BE75-4805-B1B6-25B662147FB8}">
      <dsp:nvSpPr>
        <dsp:cNvPr id="0" name=""/>
        <dsp:cNvSpPr/>
      </dsp:nvSpPr>
      <dsp:spPr>
        <a:xfrm>
          <a:off x="914399" y="3088320"/>
          <a:ext cx="7315200" cy="9610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САМООБРАЗОВАНИЕ</a:t>
          </a:r>
          <a:endParaRPr lang="ru-RU" sz="4000" b="1" kern="1200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2548" y="3116469"/>
        <a:ext cx="7258902" cy="904795"/>
      </dsp:txXfrm>
    </dsp:sp>
    <dsp:sp modelId="{9F2DD289-8EDA-46B2-87E8-DC2B45DD5734}">
      <dsp:nvSpPr>
        <dsp:cNvPr id="0" name=""/>
        <dsp:cNvSpPr/>
      </dsp:nvSpPr>
      <dsp:spPr>
        <a:xfrm>
          <a:off x="914399" y="4197275"/>
          <a:ext cx="7315200" cy="96109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УЧАСТИЕ В МР</a:t>
          </a:r>
          <a:endParaRPr lang="ru-RU" sz="4000" b="1" kern="1200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2548" y="4225424"/>
        <a:ext cx="7258902" cy="904795"/>
      </dsp:txXfrm>
    </dsp:sp>
    <dsp:sp modelId="{4E805CAF-2722-49B1-A316-BCB82C799401}">
      <dsp:nvSpPr>
        <dsp:cNvPr id="0" name=""/>
        <dsp:cNvSpPr/>
      </dsp:nvSpPr>
      <dsp:spPr>
        <a:xfrm>
          <a:off x="914399" y="5306229"/>
          <a:ext cx="7315200" cy="9610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УЧАСТИЕ В КОНКУРСАХ</a:t>
          </a:r>
          <a:endParaRPr lang="ru-RU" sz="4000" b="1" kern="1200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2548" y="5334378"/>
        <a:ext cx="7258902" cy="904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1D670-A808-4DC7-A1EB-C0E8C768F890}">
      <dsp:nvSpPr>
        <dsp:cNvPr id="0" name=""/>
        <dsp:cNvSpPr/>
      </dsp:nvSpPr>
      <dsp:spPr>
        <a:xfrm>
          <a:off x="0" y="744275"/>
          <a:ext cx="693643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76B5C-22CA-4AEA-84F8-57BD1620FB5C}">
      <dsp:nvSpPr>
        <dsp:cNvPr id="0" name=""/>
        <dsp:cNvSpPr/>
      </dsp:nvSpPr>
      <dsp:spPr>
        <a:xfrm>
          <a:off x="330225" y="42332"/>
          <a:ext cx="6604506" cy="117426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 </a:t>
          </a:r>
          <a:r>
            <a:rPr lang="ru-RU" sz="2800" b="0" i="0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КИМов</a:t>
          </a:r>
          <a:r>
            <a:rPr lang="ru-RU" sz="28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системы оценивания для комплексной работы</a:t>
          </a:r>
          <a:endParaRPr lang="ru-RU" sz="2800" b="0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7548" y="99655"/>
        <a:ext cx="6489860" cy="1059617"/>
      </dsp:txXfrm>
    </dsp:sp>
    <dsp:sp modelId="{7D905E57-4A2A-4FF1-A074-15052CAB6C92}">
      <dsp:nvSpPr>
        <dsp:cNvPr id="0" name=""/>
        <dsp:cNvSpPr/>
      </dsp:nvSpPr>
      <dsp:spPr>
        <a:xfrm>
          <a:off x="0" y="2195795"/>
          <a:ext cx="693643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4085978"/>
              <a:satOff val="2788"/>
              <a:lumOff val="-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129DE6-2136-4F21-904D-0D945CBEA84A}">
      <dsp:nvSpPr>
        <dsp:cNvPr id="0" name=""/>
        <dsp:cNvSpPr/>
      </dsp:nvSpPr>
      <dsp:spPr>
        <a:xfrm>
          <a:off x="330225" y="1723475"/>
          <a:ext cx="6604506" cy="944640"/>
        </a:xfrm>
        <a:prstGeom prst="roundRect">
          <a:avLst/>
        </a:prstGeom>
        <a:solidFill>
          <a:schemeClr val="accent5">
            <a:hueOff val="4085978"/>
            <a:satOff val="2788"/>
            <a:lumOff val="-78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Методы и приемы, формирующие УУД на уроках </a:t>
          </a:r>
          <a:endParaRPr lang="ru-RU" sz="2800" b="0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6339" y="1769589"/>
        <a:ext cx="6512278" cy="852412"/>
      </dsp:txXfrm>
    </dsp:sp>
    <dsp:sp modelId="{00499FF5-CB63-452E-85C9-AA78C5951926}">
      <dsp:nvSpPr>
        <dsp:cNvPr id="0" name=""/>
        <dsp:cNvSpPr/>
      </dsp:nvSpPr>
      <dsp:spPr>
        <a:xfrm>
          <a:off x="0" y="3647315"/>
          <a:ext cx="693643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8171956"/>
              <a:satOff val="5577"/>
              <a:lumOff val="-156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4DDC55-346C-4819-93F4-E800359AB61A}">
      <dsp:nvSpPr>
        <dsp:cNvPr id="0" name=""/>
        <dsp:cNvSpPr/>
      </dsp:nvSpPr>
      <dsp:spPr>
        <a:xfrm>
          <a:off x="330225" y="3174995"/>
          <a:ext cx="6604506" cy="944640"/>
        </a:xfrm>
        <a:prstGeom prst="roundRect">
          <a:avLst/>
        </a:prstGeom>
        <a:solidFill>
          <a:schemeClr val="accent5">
            <a:hueOff val="8171956"/>
            <a:satOff val="5577"/>
            <a:lumOff val="-156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526" tIns="0" rIns="18352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Методы и приемы, формирующие УУД во внеурочных занятиях</a:t>
          </a:r>
          <a:endParaRPr lang="ru-RU" sz="2800" b="0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6339" y="3221109"/>
        <a:ext cx="6512278" cy="852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3F293-18A8-439A-904C-17B0394163F3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C69E7-F24D-4BE4-A272-D119BAE6E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804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C69E7-F24D-4BE4-A272-D119BAE6E23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336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6.wdp"/><Relationship Id="rId7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7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6512" y="0"/>
            <a:ext cx="9144000" cy="5157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>
              <a:solidFill>
                <a:schemeClr val="tx2">
                  <a:lumMod val="75000"/>
                </a:schemeClr>
              </a:solidFill>
              <a:latin typeface="Times New Roman"/>
              <a:ea typeface="Calibri"/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«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МЕЖДИСЦИПЛИНАРНАЯ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КОМАНДА- НОВАЯ ФОРМА ШКОЛЬНОГО МЕТОДИЧЕСКОГО ОБЪЕДИНЕНИЯ»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C:\Users\Каримова_ГС\Desktop\motivation-willpower-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2358520"/>
            <a:ext cx="4392488" cy="292539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2267744" y="5013176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Каримова Г.С.,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по УР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Альшиховская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СОШ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Буинского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5101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3" y="655821"/>
            <a:ext cx="4320481" cy="271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9490"/>
            <a:ext cx="9144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 ДИРЕКТОРОВ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604" y="11160"/>
            <a:ext cx="1676400" cy="73342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4410" y="744585"/>
            <a:ext cx="4464496" cy="334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4263" y="3303436"/>
            <a:ext cx="4694643" cy="30157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16" y="3212976"/>
            <a:ext cx="5138541" cy="310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8439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732727"/>
            <a:ext cx="7705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ПРЕДМЕТНЫХ ОЛИМПИАД 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69303"/>
            <a:ext cx="7705854" cy="74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КАЧЕСТВО ЗНАНИЙ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466136"/>
              </p:ext>
            </p:extLst>
          </p:nvPr>
        </p:nvGraphicFramePr>
        <p:xfrm>
          <a:off x="1115616" y="4168119"/>
          <a:ext cx="7128790" cy="1235957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4174797320"/>
                    </a:ext>
                  </a:extLst>
                </a:gridCol>
                <a:gridCol w="1678686">
                  <a:extLst>
                    <a:ext uri="{9D8B030D-6E8A-4147-A177-3AD203B41FA5}">
                      <a16:colId xmlns:a16="http://schemas.microsoft.com/office/drawing/2014/main" xmlns="" val="592110741"/>
                    </a:ext>
                  </a:extLst>
                </a:gridCol>
                <a:gridCol w="2004972">
                  <a:extLst>
                    <a:ext uri="{9D8B030D-6E8A-4147-A177-3AD203B41FA5}">
                      <a16:colId xmlns:a16="http://schemas.microsoft.com/office/drawing/2014/main" xmlns="" val="4278688153"/>
                    </a:ext>
                  </a:extLst>
                </a:gridCol>
                <a:gridCol w="2004972">
                  <a:extLst>
                    <a:ext uri="{9D8B030D-6E8A-4147-A177-3AD203B41FA5}">
                      <a16:colId xmlns:a16="http://schemas.microsoft.com/office/drawing/2014/main" xmlns="" val="3880028721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Год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2016-2017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2017-2018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2018-2019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0496396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Район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25 мест</a:t>
                      </a:r>
                      <a:endParaRPr lang="ru-RU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15 мест</a:t>
                      </a:r>
                      <a:endParaRPr lang="ru-RU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18 мест</a:t>
                      </a:r>
                      <a:endParaRPr lang="ru-RU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5327345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РТ</a:t>
                      </a:r>
                      <a:endParaRPr lang="ru-RU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0</a:t>
                      </a:r>
                      <a:endParaRPr lang="ru-RU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 места</a:t>
                      </a:r>
                      <a:endParaRPr lang="ru-RU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1 место </a:t>
                      </a:r>
                      <a:endParaRPr lang="ru-RU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888988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680810"/>
              </p:ext>
            </p:extLst>
          </p:nvPr>
        </p:nvGraphicFramePr>
        <p:xfrm>
          <a:off x="1043608" y="1556792"/>
          <a:ext cx="7056783" cy="1069446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2352015">
                  <a:extLst>
                    <a:ext uri="{9D8B030D-6E8A-4147-A177-3AD203B41FA5}">
                      <a16:colId xmlns:a16="http://schemas.microsoft.com/office/drawing/2014/main" xmlns="" val="3889539508"/>
                    </a:ext>
                  </a:extLst>
                </a:gridCol>
                <a:gridCol w="2352015">
                  <a:extLst>
                    <a:ext uri="{9D8B030D-6E8A-4147-A177-3AD203B41FA5}">
                      <a16:colId xmlns:a16="http://schemas.microsoft.com/office/drawing/2014/main" xmlns="" val="36221580"/>
                    </a:ext>
                  </a:extLst>
                </a:gridCol>
                <a:gridCol w="2352753">
                  <a:extLst>
                    <a:ext uri="{9D8B030D-6E8A-4147-A177-3AD203B41FA5}">
                      <a16:colId xmlns:a16="http://schemas.microsoft.com/office/drawing/2014/main" xmlns="" val="4178712590"/>
                    </a:ext>
                  </a:extLst>
                </a:gridCol>
              </a:tblGrid>
              <a:tr h="534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2016-2017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2017-2018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2018-2019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27003566"/>
                  </a:ext>
                </a:extLst>
              </a:tr>
              <a:tr h="534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57,28%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59,03%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 Light" panose="020F0302020204030204" pitchFamily="34" charset="0"/>
                        </a:rPr>
                        <a:t>63,03%</a:t>
                      </a:r>
                      <a:endParaRPr lang="ru-RU" sz="24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8607548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-44921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2303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091292"/>
              </p:ext>
            </p:extLst>
          </p:nvPr>
        </p:nvGraphicFramePr>
        <p:xfrm>
          <a:off x="2" y="1211371"/>
          <a:ext cx="9143998" cy="5529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5023">
                  <a:extLst>
                    <a:ext uri="{9D8B030D-6E8A-4147-A177-3AD203B41FA5}">
                      <a16:colId xmlns:a16="http://schemas.microsoft.com/office/drawing/2014/main" xmlns="" val="976946087"/>
                    </a:ext>
                  </a:extLst>
                </a:gridCol>
                <a:gridCol w="953120">
                  <a:extLst>
                    <a:ext uri="{9D8B030D-6E8A-4147-A177-3AD203B41FA5}">
                      <a16:colId xmlns:a16="http://schemas.microsoft.com/office/drawing/2014/main" xmlns="" val="3672640795"/>
                    </a:ext>
                  </a:extLst>
                </a:gridCol>
                <a:gridCol w="2144521">
                  <a:extLst>
                    <a:ext uri="{9D8B030D-6E8A-4147-A177-3AD203B41FA5}">
                      <a16:colId xmlns:a16="http://schemas.microsoft.com/office/drawing/2014/main" xmlns="" val="3452379063"/>
                    </a:ext>
                  </a:extLst>
                </a:gridCol>
                <a:gridCol w="901151">
                  <a:extLst>
                    <a:ext uri="{9D8B030D-6E8A-4147-A177-3AD203B41FA5}">
                      <a16:colId xmlns:a16="http://schemas.microsoft.com/office/drawing/2014/main" xmlns="" val="3233250942"/>
                    </a:ext>
                  </a:extLst>
                </a:gridCol>
                <a:gridCol w="2117063">
                  <a:extLst>
                    <a:ext uri="{9D8B030D-6E8A-4147-A177-3AD203B41FA5}">
                      <a16:colId xmlns:a16="http://schemas.microsoft.com/office/drawing/2014/main" xmlns="" val="1392526584"/>
                    </a:ext>
                  </a:extLst>
                </a:gridCol>
                <a:gridCol w="953120">
                  <a:extLst>
                    <a:ext uri="{9D8B030D-6E8A-4147-A177-3AD203B41FA5}">
                      <a16:colId xmlns:a16="http://schemas.microsoft.com/office/drawing/2014/main" xmlns="" val="3005244405"/>
                    </a:ext>
                  </a:extLst>
                </a:gridCol>
              </a:tblGrid>
              <a:tr h="325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2016-2017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Кол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2017-2018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Кол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2018-2019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Кол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33470007"/>
                  </a:ext>
                </a:extLst>
              </a:tr>
              <a:tr h="94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Конкурс «Учитель года»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приз.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Конкурс «Учитель года»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 </a:t>
                      </a:r>
                      <a:r>
                        <a:rPr lang="ru-RU" sz="1600" b="1" dirty="0" smtClean="0">
                          <a:effectLst/>
                        </a:rPr>
                        <a:t>приз.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31395094"/>
                  </a:ext>
                </a:extLst>
              </a:tr>
              <a:tr h="1329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Конкурс «Классный руководитель года»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 приз.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Грант ПНПО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 уч.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Конкурс «Педагогический дебют»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 </a:t>
                      </a:r>
                      <a:r>
                        <a:rPr lang="ru-RU" sz="1600" b="1" dirty="0" err="1" smtClean="0">
                          <a:effectLst/>
                        </a:rPr>
                        <a:t>участ</a:t>
                      </a:r>
                      <a:r>
                        <a:rPr lang="ru-RU" sz="1600" b="1" dirty="0" smtClean="0">
                          <a:effectLst/>
                        </a:rPr>
                        <a:t>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19023152"/>
                  </a:ext>
                </a:extLst>
              </a:tr>
              <a:tr h="16017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Грант «Учитель мастер», «Учитель-наставник»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уч.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Грант «Учитель мастер», «Учитель- наставник»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 </a:t>
                      </a:r>
                      <a:r>
                        <a:rPr lang="ru-RU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Конкурс «Воспитать человека»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 приз.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11275054"/>
                  </a:ext>
                </a:extLst>
              </a:tr>
              <a:tr h="13291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Конкурс «ФГОС в действии»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поб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 4 приз.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Республиканский проект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5 уч.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Конкурс «ФГОС в действии»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 приз.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6966427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0"/>
            <a:ext cx="1676400" cy="7334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-99392"/>
            <a:ext cx="7705854" cy="13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Участие в профессиональных конкурах,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грантах</a:t>
            </a:r>
          </a:p>
        </p:txBody>
      </p:sp>
    </p:spTree>
    <p:extLst>
      <p:ext uri="{BB962C8B-B14F-4D97-AF65-F5344CB8AC3E}">
        <p14:creationId xmlns:p14="http://schemas.microsoft.com/office/powerpoint/2010/main" val="44413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538" y="-27384"/>
            <a:ext cx="7705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КВАЛИФИКАЦИИ ПЕДАГОГОВ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887763"/>
            <a:ext cx="7705854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Методические публикации педагогов</a:t>
            </a:r>
            <a:endParaRPr lang="ru-RU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791580"/>
              </p:ext>
            </p:extLst>
          </p:nvPr>
        </p:nvGraphicFramePr>
        <p:xfrm>
          <a:off x="-1" y="1124744"/>
          <a:ext cx="9141323" cy="1728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6732">
                  <a:extLst>
                    <a:ext uri="{9D8B030D-6E8A-4147-A177-3AD203B41FA5}">
                      <a16:colId xmlns:a16="http://schemas.microsoft.com/office/drawing/2014/main" xmlns="" val="4174797320"/>
                    </a:ext>
                  </a:extLst>
                </a:gridCol>
                <a:gridCol w="2152597">
                  <a:extLst>
                    <a:ext uri="{9D8B030D-6E8A-4147-A177-3AD203B41FA5}">
                      <a16:colId xmlns:a16="http://schemas.microsoft.com/office/drawing/2014/main" xmlns="" val="592110741"/>
                    </a:ext>
                  </a:extLst>
                </a:gridCol>
                <a:gridCol w="2570997">
                  <a:extLst>
                    <a:ext uri="{9D8B030D-6E8A-4147-A177-3AD203B41FA5}">
                      <a16:colId xmlns:a16="http://schemas.microsoft.com/office/drawing/2014/main" xmlns="" val="4278688153"/>
                    </a:ext>
                  </a:extLst>
                </a:gridCol>
                <a:gridCol w="2570997">
                  <a:extLst>
                    <a:ext uri="{9D8B030D-6E8A-4147-A177-3AD203B41FA5}">
                      <a16:colId xmlns:a16="http://schemas.microsoft.com/office/drawing/2014/main" xmlns="" val="3880028721"/>
                    </a:ext>
                  </a:extLst>
                </a:gridCol>
              </a:tblGrid>
              <a:tr h="730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Категория</a:t>
                      </a:r>
                      <a:endParaRPr lang="ru-RU" sz="2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2016-2017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2017-2018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2018-2019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4963963"/>
                  </a:ext>
                </a:extLst>
              </a:tr>
              <a:tr h="498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Высшая</a:t>
                      </a:r>
                      <a:endParaRPr lang="ru-RU" sz="2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24%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25%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25%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53273450"/>
                  </a:ext>
                </a:extLst>
              </a:tr>
              <a:tr h="498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Первая</a:t>
                      </a:r>
                      <a:endParaRPr lang="ru-RU" sz="2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53</a:t>
                      </a:r>
                      <a:r>
                        <a:rPr lang="ru-RU" sz="28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  <a:r>
                        <a:rPr lang="ru-RU" sz="28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  <a:r>
                        <a:rPr lang="ru-RU" sz="2800" b="1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u-RU" sz="2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888988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007290"/>
              </p:ext>
            </p:extLst>
          </p:nvPr>
        </p:nvGraphicFramePr>
        <p:xfrm>
          <a:off x="19222" y="3573016"/>
          <a:ext cx="9122100" cy="1049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382">
                  <a:extLst>
                    <a:ext uri="{9D8B030D-6E8A-4147-A177-3AD203B41FA5}">
                      <a16:colId xmlns:a16="http://schemas.microsoft.com/office/drawing/2014/main" xmlns="" val="3889539508"/>
                    </a:ext>
                  </a:extLst>
                </a:gridCol>
                <a:gridCol w="3040382">
                  <a:extLst>
                    <a:ext uri="{9D8B030D-6E8A-4147-A177-3AD203B41FA5}">
                      <a16:colId xmlns:a16="http://schemas.microsoft.com/office/drawing/2014/main" xmlns="" val="36221580"/>
                    </a:ext>
                  </a:extLst>
                </a:gridCol>
                <a:gridCol w="3041336">
                  <a:extLst>
                    <a:ext uri="{9D8B030D-6E8A-4147-A177-3AD203B41FA5}">
                      <a16:colId xmlns:a16="http://schemas.microsoft.com/office/drawing/2014/main" xmlns="" val="4178712590"/>
                    </a:ext>
                  </a:extLst>
                </a:gridCol>
              </a:tblGrid>
              <a:tr h="464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2060"/>
                          </a:solidFill>
                          <a:effectLst/>
                        </a:rPr>
                        <a:t>2016-2017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2060"/>
                          </a:solidFill>
                          <a:effectLst/>
                        </a:rPr>
                        <a:t>2017-2018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2060"/>
                          </a:solidFill>
                          <a:effectLst/>
                        </a:rPr>
                        <a:t>2018-2019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27003566"/>
                  </a:ext>
                </a:extLst>
              </a:tr>
              <a:tr h="516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86075483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351028"/>
              </p:ext>
            </p:extLst>
          </p:nvPr>
        </p:nvGraphicFramePr>
        <p:xfrm>
          <a:off x="0" y="5229200"/>
          <a:ext cx="9036495" cy="1368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1850">
                  <a:extLst>
                    <a:ext uri="{9D8B030D-6E8A-4147-A177-3AD203B41FA5}">
                      <a16:colId xmlns:a16="http://schemas.microsoft.com/office/drawing/2014/main" xmlns="" val="3889539508"/>
                    </a:ext>
                  </a:extLst>
                </a:gridCol>
                <a:gridCol w="3011850">
                  <a:extLst>
                    <a:ext uri="{9D8B030D-6E8A-4147-A177-3AD203B41FA5}">
                      <a16:colId xmlns:a16="http://schemas.microsoft.com/office/drawing/2014/main" xmlns="" val="36221580"/>
                    </a:ext>
                  </a:extLst>
                </a:gridCol>
                <a:gridCol w="3012795">
                  <a:extLst>
                    <a:ext uri="{9D8B030D-6E8A-4147-A177-3AD203B41FA5}">
                      <a16:colId xmlns:a16="http://schemas.microsoft.com/office/drawing/2014/main" xmlns="" val="4178712590"/>
                    </a:ext>
                  </a:extLst>
                </a:gridCol>
              </a:tblGrid>
              <a:tr h="647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2060"/>
                          </a:solidFill>
                          <a:effectLst/>
                        </a:rPr>
                        <a:t>2016-2017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2060"/>
                          </a:solidFill>
                          <a:effectLst/>
                        </a:rPr>
                        <a:t>2017-2018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2060"/>
                          </a:solidFill>
                          <a:effectLst/>
                        </a:rPr>
                        <a:t>2018-2019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27003566"/>
                  </a:ext>
                </a:extLst>
              </a:tr>
              <a:tr h="720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86075483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55576" y="4509120"/>
            <a:ext cx="7705854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Организация методических семинаров</a:t>
            </a:r>
            <a:endParaRPr lang="ru-RU" sz="32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923" y="3399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4128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999355371"/>
              </p:ext>
            </p:extLst>
          </p:nvPr>
        </p:nvGraphicFramePr>
        <p:xfrm>
          <a:off x="0" y="0"/>
          <a:ext cx="914400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85" y="14028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7021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5" y="544612"/>
            <a:ext cx="77048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sm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cs typeface="Times New Roman" panose="02020603050405020304" pitchFamily="18" charset="0"/>
              </a:rPr>
              <a:t>Междисциплинарная команда (МДК) – новая форма методического объединения</a:t>
            </a:r>
            <a:endParaRPr kumimoji="0" lang="ru-RU" sz="4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2789179"/>
            <a:ext cx="4824536" cy="3219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0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0486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8845" y="718108"/>
            <a:ext cx="4563695" cy="411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88640"/>
            <a:ext cx="3928845" cy="36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6336704" cy="3023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3399" y="2341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4064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3681" y="0"/>
            <a:ext cx="1676400" cy="7334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203156"/>
            <a:ext cx="81369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Проект: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метапредметных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 результатов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урочной и внеурочной деятельности»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23764538"/>
              </p:ext>
            </p:extLst>
          </p:nvPr>
        </p:nvGraphicFramePr>
        <p:xfrm>
          <a:off x="827584" y="1772816"/>
          <a:ext cx="6936432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817407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620688"/>
            <a:ext cx="772037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-218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172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810540"/>
              </p:ext>
            </p:extLst>
          </p:nvPr>
        </p:nvGraphicFramePr>
        <p:xfrm>
          <a:off x="72007" y="44624"/>
          <a:ext cx="9036497" cy="6624737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122719056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3382467495"/>
                    </a:ext>
                  </a:extLst>
                </a:gridCol>
                <a:gridCol w="16916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88852"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ТЕМА: «НОВОЕ КАЧЕСТВО ОБРАЗОВАНИЯ»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57454" marR="5745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528726"/>
                  </a:ext>
                </a:extLst>
              </a:tr>
              <a:tr h="35081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АДМИНИСТРАЦИЯ ШКОЛЫ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53669077"/>
                  </a:ext>
                </a:extLst>
              </a:tr>
              <a:tr h="1658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команда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Технологии формирования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ИКТ­ </a:t>
                      </a:r>
                      <a:r>
                        <a:rPr lang="ru-RU" sz="17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-компетентности </a:t>
                      </a: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обучающихся</a:t>
                      </a:r>
                      <a:endParaRPr lang="ru-RU" sz="17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команда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Чтение. Работа с текстом</a:t>
                      </a:r>
                      <a:endParaRPr lang="ru-RU" sz="17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команда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Технологии формирования  коммуникативных УУД</a:t>
                      </a:r>
                      <a:endParaRPr lang="ru-RU" sz="17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команда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Продуктивное учебное задание</a:t>
                      </a:r>
                      <a:endParaRPr lang="ru-RU" sz="17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команда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err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Тренинговые</a:t>
                      </a: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технологии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7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extLst>
                  <a:ext uri="{0D108BD9-81ED-4DB2-BD59-A6C34878D82A}">
                    <a16:rowId xmlns:a16="http://schemas.microsoft.com/office/drawing/2014/main" xmlns="" val="4291526682"/>
                  </a:ext>
                </a:extLst>
              </a:tr>
              <a:tr h="3157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ПЛАН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ПЛАН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ПЛАН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ПЛАН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ПЛАН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extLst>
                  <a:ext uri="{0D108BD9-81ED-4DB2-BD59-A6C34878D82A}">
                    <a16:rowId xmlns:a16="http://schemas.microsoft.com/office/drawing/2014/main" xmlns="" val="1627414788"/>
                  </a:ext>
                </a:extLst>
              </a:tr>
              <a:tr h="1757197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</a:rPr>
                        <a:t>взаимопосещение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уроков и внеклассных мероприятий (1-2 урок в месяц)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- самообразование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(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нормативные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документы,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изучение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опыта других коллег)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- методические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пятиминутки (обсуждение уроков, внеклассных мероприятий, внеурочных занятий)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- Открытые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уроки, внеурочные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занятия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7454" marR="5745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2162050"/>
                  </a:ext>
                </a:extLst>
              </a:tr>
              <a:tr h="817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ИТОГОВЫЙ ПРОДУКТ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ИТОГОВЫЙ ПРОДУКТ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ИТОГОВЫЙ ПРОДУКТ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ИТОГОВЫЙ ПРОДУКТ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ИТОГОВЫЙ ПРОДУКТ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57454" marR="57454" marT="0" marB="0" anchor="ctr"/>
                </a:tc>
                <a:extLst>
                  <a:ext uri="{0D108BD9-81ED-4DB2-BD59-A6C34878D82A}">
                    <a16:rowId xmlns:a16="http://schemas.microsoft.com/office/drawing/2014/main" xmlns="" val="2584983335"/>
                  </a:ext>
                </a:extLst>
              </a:tr>
              <a:tr h="585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Семинар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Публикации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Брошюра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Баннер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Открытые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уроки</a:t>
                      </a:r>
                      <a:endParaRPr lang="ru-RU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57454" marR="57454" marT="0" marB="0" anchor="ctr"/>
                </a:tc>
                <a:extLst>
                  <a:ext uri="{0D108BD9-81ED-4DB2-BD59-A6C34878D82A}">
                    <a16:rowId xmlns:a16="http://schemas.microsoft.com/office/drawing/2014/main" xmlns="" val="3680183554"/>
                  </a:ext>
                </a:extLst>
              </a:tr>
              <a:tr h="65043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ПЕДСОВЕТ (ПОДВЕДЕНИЕ ИТОГОВ, ПООЩРЕНИЕ, </a:t>
                      </a:r>
                      <a:b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ОПРЕДЕЛЕНИЕ ЛУЧШИХ КОМАНД, СТИМУЛИРОВАНИЕ)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454" marR="5745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966286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511" y="44624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5496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659" y="663721"/>
            <a:ext cx="898468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23" y="-99392"/>
            <a:ext cx="9201384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пятиминутки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-40729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9988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869" y="1010736"/>
            <a:ext cx="4178627" cy="557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17815"/>
            <a:ext cx="4788024" cy="596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559" y="0"/>
            <a:ext cx="9109441" cy="58477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СОВЕТЫ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3153"/>
            <a:ext cx="16764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9056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2512</TotalTime>
  <Words>366</Words>
  <Application>Microsoft Office PowerPoint</Application>
  <PresentationFormat>Экран (4:3)</PresentationFormat>
  <Paragraphs>135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Контингент обучающихся</dc:title>
  <dc:creator>555</dc:creator>
  <cp:lastModifiedBy>User</cp:lastModifiedBy>
  <cp:revision>260</cp:revision>
  <cp:lastPrinted>2018-08-28T16:58:28Z</cp:lastPrinted>
  <dcterms:created xsi:type="dcterms:W3CDTF">2015-08-18T12:07:42Z</dcterms:created>
  <dcterms:modified xsi:type="dcterms:W3CDTF">2019-10-01T10:35:44Z</dcterms:modified>
</cp:coreProperties>
</file>