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326" r:id="rId3"/>
    <p:sldId id="305" r:id="rId4"/>
    <p:sldId id="288" r:id="rId5"/>
    <p:sldId id="275" r:id="rId6"/>
    <p:sldId id="310" r:id="rId7"/>
    <p:sldId id="293" r:id="rId8"/>
    <p:sldId id="258" r:id="rId9"/>
    <p:sldId id="296" r:id="rId10"/>
    <p:sldId id="322" r:id="rId11"/>
    <p:sldId id="323" r:id="rId12"/>
    <p:sldId id="314" r:id="rId13"/>
    <p:sldId id="315" r:id="rId14"/>
    <p:sldId id="324" r:id="rId15"/>
    <p:sldId id="316" r:id="rId16"/>
    <p:sldId id="317" r:id="rId17"/>
    <p:sldId id="318" r:id="rId18"/>
    <p:sldId id="325" r:id="rId19"/>
    <p:sldId id="284" r:id="rId20"/>
  </p:sldIdLst>
  <p:sldSz cx="9144000" cy="6858000" type="screen4x3"/>
  <p:notesSz cx="67818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59" autoAdjust="0"/>
    <p:restoredTop sz="94628" autoAdjust="0"/>
  </p:normalViewPr>
  <p:slideViewPr>
    <p:cSldViewPr>
      <p:cViewPr>
        <p:scale>
          <a:sx n="50" d="100"/>
          <a:sy n="50" d="100"/>
        </p:scale>
        <p:origin x="-2664" y="-14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81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872774484491911E-2"/>
          <c:y val="0.12341047580766597"/>
          <c:w val="0.72946212443340197"/>
          <c:h val="0.6775117630409808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Лист2!$D$295</c:f>
              <c:strCache>
                <c:ptCount val="1"/>
                <c:pt idx="0">
                  <c:v> по РТ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2.7777777777777523E-3"/>
                  <c:y val="-3.64098513244948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E77-4AD7-8A86-4308891A162D}"/>
                </c:ext>
              </c:extLst>
            </c:dLbl>
            <c:dLbl>
              <c:idx val="1"/>
              <c:layout>
                <c:manualLayout>
                  <c:x val="1.3888888888888889E-3"/>
                  <c:y val="-5.04438127342708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E77-4AD7-8A86-4308891A162D}"/>
                </c:ext>
              </c:extLst>
            </c:dLbl>
            <c:dLbl>
              <c:idx val="2"/>
              <c:layout>
                <c:manualLayout>
                  <c:x val="0"/>
                  <c:y val="-2.04472843450479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E77-4AD7-8A86-4308891A16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Лист2!$E$294:$G$294</c:f>
              <c:strCache>
                <c:ptCount val="3"/>
                <c:pt idx="0">
                  <c:v>2016/17 уч.год</c:v>
                </c:pt>
                <c:pt idx="1">
                  <c:v>2017/18 уч.год</c:v>
                </c:pt>
                <c:pt idx="2">
                  <c:v>2018/19 уч.год</c:v>
                </c:pt>
              </c:strCache>
            </c:strRef>
          </c:cat>
          <c:val>
            <c:numRef>
              <c:f>Лист2!$E$295:$G$295</c:f>
              <c:numCache>
                <c:formatCode>General</c:formatCode>
                <c:ptCount val="3"/>
                <c:pt idx="0">
                  <c:v>66.5</c:v>
                </c:pt>
                <c:pt idx="1">
                  <c:v>65.7</c:v>
                </c:pt>
                <c:pt idx="2">
                  <c:v>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E77-4AD7-8A86-4308891A162D}"/>
            </c:ext>
          </c:extLst>
        </c:ser>
        <c:ser>
          <c:idx val="1"/>
          <c:order val="1"/>
          <c:tx>
            <c:strRef>
              <c:f>Лист2!$D$296</c:f>
              <c:strCache>
                <c:ptCount val="1"/>
                <c:pt idx="0">
                  <c:v>по району</c:v>
                </c:pt>
              </c:strCache>
            </c:strRef>
          </c:tx>
          <c:spPr>
            <a:solidFill>
              <a:srgbClr val="990099"/>
            </a:solidFill>
          </c:spPr>
          <c:invertIfNegative val="0"/>
          <c:dLbls>
            <c:dLbl>
              <c:idx val="0"/>
              <c:layout>
                <c:manualLayout>
                  <c:x val="-5.5555555555555558E-3"/>
                  <c:y val="-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E77-4AD7-8A86-4308891A162D}"/>
                </c:ext>
              </c:extLst>
            </c:dLbl>
            <c:dLbl>
              <c:idx val="1"/>
              <c:layout>
                <c:manualLayout>
                  <c:x val="2.7777777777778286E-3"/>
                  <c:y val="-6.0185185185185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E77-4AD7-8A86-4308891A162D}"/>
                </c:ext>
              </c:extLst>
            </c:dLbl>
            <c:dLbl>
              <c:idx val="2"/>
              <c:layout>
                <c:manualLayout>
                  <c:x val="4.1666666666666666E-3"/>
                  <c:y val="-2.8259917989484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E77-4AD7-8A86-4308891A16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Лист2!$E$294:$G$294</c:f>
              <c:strCache>
                <c:ptCount val="3"/>
                <c:pt idx="0">
                  <c:v>2016/17 уч.год</c:v>
                </c:pt>
                <c:pt idx="1">
                  <c:v>2017/18 уч.год</c:v>
                </c:pt>
                <c:pt idx="2">
                  <c:v>2018/19 уч.год</c:v>
                </c:pt>
              </c:strCache>
            </c:strRef>
          </c:cat>
          <c:val>
            <c:numRef>
              <c:f>Лист2!$E$296:$G$296</c:f>
              <c:numCache>
                <c:formatCode>General</c:formatCode>
                <c:ptCount val="3"/>
                <c:pt idx="0">
                  <c:v>71.900000000000006</c:v>
                </c:pt>
                <c:pt idx="1">
                  <c:v>73.7</c:v>
                </c:pt>
                <c:pt idx="2">
                  <c:v>76.3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E77-4AD7-8A86-4308891A16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4098432"/>
        <c:axId val="84132992"/>
        <c:axId val="0"/>
      </c:bar3DChart>
      <c:catAx>
        <c:axId val="840984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84132992"/>
        <c:crosses val="autoZero"/>
        <c:auto val="1"/>
        <c:lblAlgn val="ctr"/>
        <c:lblOffset val="100"/>
        <c:noMultiLvlLbl val="0"/>
      </c:catAx>
      <c:valAx>
        <c:axId val="841329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84098432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8048767495870652"/>
          <c:y val="0.52352958664334404"/>
          <c:w val="0.21362980317174465"/>
          <c:h val="0.31208585841617875"/>
        </c:manualLayout>
      </c:layout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1"/>
          <c:order val="0"/>
          <c:tx>
            <c:strRef>
              <c:f>Лист2!$D$363</c:f>
              <c:strCache>
                <c:ptCount val="1"/>
                <c:pt idx="0">
                  <c:v>по району</c:v>
                </c:pt>
              </c:strCache>
            </c:strRef>
          </c:tx>
          <c:spPr>
            <a:solidFill>
              <a:srgbClr val="0000FF"/>
            </a:solidFill>
          </c:spPr>
          <c:invertIfNegative val="0"/>
          <c:dLbls>
            <c:dLbl>
              <c:idx val="0"/>
              <c:layout>
                <c:manualLayout>
                  <c:x val="2.9925010211314423E-2"/>
                  <c:y val="-6.4661796837388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614-4AB3-A271-042FC00E805B}"/>
                </c:ext>
              </c:extLst>
            </c:dLbl>
            <c:dLbl>
              <c:idx val="1"/>
              <c:layout>
                <c:manualLayout>
                  <c:x val="1.681399337484181E-2"/>
                  <c:y val="-5.66450108237132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614-4AB3-A271-042FC00E805B}"/>
                </c:ext>
              </c:extLst>
            </c:dLbl>
            <c:dLbl>
              <c:idx val="2"/>
              <c:layout>
                <c:manualLayout>
                  <c:x val="2.0998360450311792E-2"/>
                  <c:y val="-6.2704417522632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6.2260321080074878E-2"/>
                      <c:h val="6.946555601566155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1614-4AB3-A271-042FC00E80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Лист2!$E$361:$G$361</c:f>
              <c:strCache>
                <c:ptCount val="3"/>
                <c:pt idx="0">
                  <c:v>2016/17 уч.год</c:v>
                </c:pt>
                <c:pt idx="1">
                  <c:v>2017/18 уч.год</c:v>
                </c:pt>
                <c:pt idx="2">
                  <c:v>2018/19 уч.год</c:v>
                </c:pt>
              </c:strCache>
            </c:strRef>
          </c:cat>
          <c:val>
            <c:numRef>
              <c:f>Лист2!$E$363:$G$363</c:f>
              <c:numCache>
                <c:formatCode>General</c:formatCode>
                <c:ptCount val="3"/>
                <c:pt idx="0">
                  <c:v>12.3</c:v>
                </c:pt>
                <c:pt idx="1">
                  <c:v>12.7</c:v>
                </c:pt>
                <c:pt idx="2">
                  <c:v>13.7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614-4AB3-A271-042FC00E80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6638080"/>
        <c:axId val="96639616"/>
        <c:axId val="0"/>
      </c:bar3DChart>
      <c:catAx>
        <c:axId val="96638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96639616"/>
        <c:crosses val="autoZero"/>
        <c:auto val="1"/>
        <c:lblAlgn val="ctr"/>
        <c:lblOffset val="100"/>
        <c:noMultiLvlLbl val="0"/>
      </c:catAx>
      <c:valAx>
        <c:axId val="96639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966380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1"/>
          <c:order val="0"/>
          <c:tx>
            <c:strRef>
              <c:f>Лист2!$D$363</c:f>
              <c:strCache>
                <c:ptCount val="1"/>
                <c:pt idx="0">
                  <c:v>по району</c:v>
                </c:pt>
              </c:strCache>
            </c:strRef>
          </c:tx>
          <c:spPr>
            <a:solidFill>
              <a:srgbClr val="0000FF"/>
            </a:solidFill>
          </c:spPr>
          <c:invertIfNegative val="0"/>
          <c:dLbls>
            <c:dLbl>
              <c:idx val="0"/>
              <c:layout>
                <c:manualLayout>
                  <c:x val="1.5559371425928174E-2"/>
                  <c:y val="-8.09093434062881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E4A-4C7B-B8C1-6A7719568F9D}"/>
                </c:ext>
              </c:extLst>
            </c:dLbl>
            <c:dLbl>
              <c:idx val="1"/>
              <c:layout>
                <c:manualLayout>
                  <c:x val="7.7354137057516958E-3"/>
                  <c:y val="-7.7381957560271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E4A-4C7B-B8C1-6A7719568F9D}"/>
                </c:ext>
              </c:extLst>
            </c:dLbl>
            <c:dLbl>
              <c:idx val="2"/>
              <c:layout>
                <c:manualLayout>
                  <c:x val="2.8836892175384612E-2"/>
                  <c:y val="-9.21528163537384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5.9033122037006634E-2"/>
                      <c:h val="9.52219197866903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E4A-4C7B-B8C1-6A7719568F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Лист2!$E$361:$G$361</c:f>
              <c:strCache>
                <c:ptCount val="3"/>
                <c:pt idx="0">
                  <c:v>2016/17 уч.год</c:v>
                </c:pt>
                <c:pt idx="1">
                  <c:v>2017/18 уч.год</c:v>
                </c:pt>
                <c:pt idx="2">
                  <c:v>2018/19 уч.год</c:v>
                </c:pt>
              </c:strCache>
            </c:strRef>
          </c:cat>
          <c:val>
            <c:numRef>
              <c:f>Лист2!$E$363:$G$363</c:f>
              <c:numCache>
                <c:formatCode>General</c:formatCode>
                <c:ptCount val="3"/>
                <c:pt idx="0">
                  <c:v>12.3</c:v>
                </c:pt>
                <c:pt idx="1">
                  <c:v>12.7</c:v>
                </c:pt>
                <c:pt idx="2">
                  <c:v>13.7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E4A-4C7B-B8C1-6A7719568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0885632"/>
        <c:axId val="100887168"/>
        <c:axId val="0"/>
      </c:bar3DChart>
      <c:catAx>
        <c:axId val="100885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00887168"/>
        <c:crosses val="autoZero"/>
        <c:auto val="1"/>
        <c:lblAlgn val="ctr"/>
        <c:lblOffset val="100"/>
        <c:noMultiLvlLbl val="0"/>
      </c:catAx>
      <c:valAx>
        <c:axId val="1008871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008856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DD8156-F2B4-4DCD-A691-D8644A235231}" type="doc">
      <dgm:prSet loTypeId="urn:microsoft.com/office/officeart/2005/8/layout/radial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97E5143-2714-48B0-8B7F-604645AFD700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НСУР</a:t>
          </a:r>
          <a:endParaRPr lang="ru-RU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76756B-7454-49A7-972D-65D0ADCAA637}" type="parTrans" cxnId="{1D735254-AD70-43AB-B445-7CC63BC472ED}">
      <dgm:prSet/>
      <dgm:spPr/>
      <dgm:t>
        <a:bodyPr/>
        <a:lstStyle/>
        <a:p>
          <a:endParaRPr lang="ru-RU"/>
        </a:p>
      </dgm:t>
    </dgm:pt>
    <dgm:pt modelId="{032DF81D-573C-41A5-B671-90BE9FD4E5FF}" type="sibTrans" cxnId="{1D735254-AD70-43AB-B445-7CC63BC472ED}">
      <dgm:prSet/>
      <dgm:spPr/>
      <dgm:t>
        <a:bodyPr/>
        <a:lstStyle/>
        <a:p>
          <a:endParaRPr lang="ru-RU"/>
        </a:p>
      </dgm:t>
    </dgm:pt>
    <dgm:pt modelId="{CD65BA69-5E32-4ED4-A549-D7F8CADE9C42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Новая модель аттестации (оценка компетентности педагога на основе единых федеральных оценочных материалов (ЕФОМ): предметные, методические, психолого-педагогические, коммуникативные)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ACEB5C-8C0D-46B2-B8EF-BA66D67A4924}" type="parTrans" cxnId="{23C3DF97-1895-4D29-A107-225DAB7A26B0}">
      <dgm:prSet/>
      <dgm:spPr/>
      <dgm:t>
        <a:bodyPr/>
        <a:lstStyle/>
        <a:p>
          <a:endParaRPr lang="ru-RU"/>
        </a:p>
      </dgm:t>
    </dgm:pt>
    <dgm:pt modelId="{5278DBDF-933D-4454-80B2-F057DC4A0A11}" type="sibTrans" cxnId="{23C3DF97-1895-4D29-A107-225DAB7A26B0}">
      <dgm:prSet/>
      <dgm:spPr/>
      <dgm:t>
        <a:bodyPr/>
        <a:lstStyle/>
        <a:p>
          <a:endParaRPr lang="ru-RU"/>
        </a:p>
      </dgm:t>
    </dgm:pt>
    <dgm:pt modelId="{FF4FEEA9-2A80-4BF7-A039-A2D245B11D53}">
      <dgm:prSet custT="1"/>
      <dgm:spPr/>
      <dgm:t>
        <a:bodyPr/>
        <a:lstStyle/>
        <a:p>
          <a:r>
            <a:rPr lang="ru-RU" sz="16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Мотивация, стимулирование </a:t>
          </a:r>
          <a:r>
            <a:rPr lang="ru-RU" sz="16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600" u="sng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престижа профессии</a:t>
          </a:r>
          <a:r>
            <a:rPr lang="ru-RU" sz="16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конкурсы профессионального мастерства, гранты профессионального роста)</a:t>
          </a:r>
        </a:p>
      </dgm:t>
    </dgm:pt>
    <dgm:pt modelId="{99C76BC0-D94E-43B9-967D-F382312C62B7}" type="parTrans" cxnId="{F1156E70-766E-4C27-B637-96EAF9D8B4DC}">
      <dgm:prSet/>
      <dgm:spPr/>
      <dgm:t>
        <a:bodyPr/>
        <a:lstStyle/>
        <a:p>
          <a:endParaRPr lang="ru-RU"/>
        </a:p>
      </dgm:t>
    </dgm:pt>
    <dgm:pt modelId="{99B2D772-4B92-4492-B8E0-59979CB0B6B9}" type="sibTrans" cxnId="{F1156E70-766E-4C27-B637-96EAF9D8B4DC}">
      <dgm:prSet/>
      <dgm:spPr/>
      <dgm:t>
        <a:bodyPr/>
        <a:lstStyle/>
        <a:p>
          <a:endParaRPr lang="ru-RU"/>
        </a:p>
      </dgm:t>
    </dgm:pt>
    <dgm:pt modelId="{ECBE5A85-A628-4267-AE9D-C74D9CEB16DE}">
      <dgm:prSet custT="1"/>
      <dgm:spPr/>
      <dgm:t>
        <a:bodyPr/>
        <a:lstStyle/>
        <a:p>
          <a:r>
            <a:rPr lang="ru-RU" sz="16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Персонифицированное повышение квалификации </a:t>
          </a:r>
          <a:r>
            <a:rPr lang="ru-RU" sz="16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(по результатам оценки должно быть обеспечено персонифицированное ПК учителя, совершенствование системы ПК)</a:t>
          </a:r>
          <a:endParaRPr lang="ru-RU" sz="1600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1D869F-DA5B-400D-B597-F8D2F6BE0F36}" type="parTrans" cxnId="{EA607338-5538-4CEB-A483-12AFADFE4E78}">
      <dgm:prSet/>
      <dgm:spPr/>
      <dgm:t>
        <a:bodyPr/>
        <a:lstStyle/>
        <a:p>
          <a:endParaRPr lang="ru-RU"/>
        </a:p>
      </dgm:t>
    </dgm:pt>
    <dgm:pt modelId="{36A25D87-E0B0-4011-AB4C-6411064ED0A2}" type="sibTrans" cxnId="{EA607338-5538-4CEB-A483-12AFADFE4E78}">
      <dgm:prSet/>
      <dgm:spPr/>
      <dgm:t>
        <a:bodyPr/>
        <a:lstStyle/>
        <a:p>
          <a:endParaRPr lang="ru-RU"/>
        </a:p>
      </dgm:t>
    </dgm:pt>
    <dgm:pt modelId="{E5DA65B7-E3DF-488D-8B14-EB5A3D6F8917}">
      <dgm:prSet custT="1"/>
      <dgm:spPr/>
      <dgm:t>
        <a:bodyPr/>
        <a:lstStyle/>
        <a:p>
          <a:r>
            <a:rPr lang="ru-RU" sz="16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Педагогическое образование </a:t>
          </a:r>
          <a:r>
            <a:rPr lang="ru-RU" sz="16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(целевое обучение будущих педагогов, независимая оценка профессиональных компетенций выпускников вузов)</a:t>
          </a:r>
        </a:p>
      </dgm:t>
    </dgm:pt>
    <dgm:pt modelId="{BD1CA62A-F7D1-4F00-BE79-CB0BDFE3746A}" type="sibTrans" cxnId="{2433D53F-73D1-4B79-A70E-8F5826D767F3}">
      <dgm:prSet/>
      <dgm:spPr/>
      <dgm:t>
        <a:bodyPr/>
        <a:lstStyle/>
        <a:p>
          <a:endParaRPr lang="ru-RU"/>
        </a:p>
      </dgm:t>
    </dgm:pt>
    <dgm:pt modelId="{26E92559-027F-416A-8F9D-24B02E541426}" type="parTrans" cxnId="{2433D53F-73D1-4B79-A70E-8F5826D767F3}">
      <dgm:prSet/>
      <dgm:spPr/>
      <dgm:t>
        <a:bodyPr/>
        <a:lstStyle/>
        <a:p>
          <a:endParaRPr lang="ru-RU"/>
        </a:p>
      </dgm:t>
    </dgm:pt>
    <dgm:pt modelId="{64E5C65C-7D92-4762-BF1A-214F1F2192B0}" type="pres">
      <dgm:prSet presAssocID="{D7DD8156-F2B4-4DCD-A691-D8644A23523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68099C-D270-4E13-BF42-A4115899E879}" type="pres">
      <dgm:prSet presAssocID="{D7DD8156-F2B4-4DCD-A691-D8644A235231}" presName="radial" presStyleCnt="0">
        <dgm:presLayoutVars>
          <dgm:animLvl val="ctr"/>
        </dgm:presLayoutVars>
      </dgm:prSet>
      <dgm:spPr/>
    </dgm:pt>
    <dgm:pt modelId="{5537C230-52B5-403C-B14C-286450AF5908}" type="pres">
      <dgm:prSet presAssocID="{397E5143-2714-48B0-8B7F-604645AFD700}" presName="centerShape" presStyleLbl="vennNode1" presStyleIdx="0" presStyleCnt="5"/>
      <dgm:spPr/>
      <dgm:t>
        <a:bodyPr/>
        <a:lstStyle/>
        <a:p>
          <a:endParaRPr lang="ru-RU"/>
        </a:p>
      </dgm:t>
    </dgm:pt>
    <dgm:pt modelId="{5B65871B-EB90-4AEB-802A-2776B2844BAF}" type="pres">
      <dgm:prSet presAssocID="{CD65BA69-5E32-4ED4-A549-D7F8CADE9C42}" presName="node" presStyleLbl="vennNode1" presStyleIdx="1" presStyleCnt="5" custScaleX="318302" custScaleY="115311" custRadScaleRad="100059" custRadScaleInc="21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7307FF-7412-4444-9238-394850862F2E}" type="pres">
      <dgm:prSet presAssocID="{ECBE5A85-A628-4267-AE9D-C74D9CEB16DE}" presName="node" presStyleLbl="vennNode1" presStyleIdx="2" presStyleCnt="5" custScaleX="225904" custScaleY="160458" custRadScaleRad="146188" custRadScaleInc="-2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8695DE-DFD7-465A-AB56-6F0098426B35}" type="pres">
      <dgm:prSet presAssocID="{E5DA65B7-E3DF-488D-8B14-EB5A3D6F8917}" presName="node" presStyleLbl="vennNode1" presStyleIdx="3" presStyleCnt="5" custScaleX="239180" custScaleY="135004" custRadScaleRad="84442" custRadScaleInc="23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76CAAC-1041-4EC2-9F18-9C059E57389F}" type="pres">
      <dgm:prSet presAssocID="{FF4FEEA9-2A80-4BF7-A039-A2D245B11D53}" presName="node" presStyleLbl="vennNode1" presStyleIdx="4" presStyleCnt="5" custScaleX="206937" custScaleY="147213" custRadScaleRad="138332" custRadScaleInc="31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AF398A-ACEC-4D3F-B159-01982B40C2DB}" type="presOf" srcId="{D7DD8156-F2B4-4DCD-A691-D8644A235231}" destId="{64E5C65C-7D92-4762-BF1A-214F1F2192B0}" srcOrd="0" destOrd="0" presId="urn:microsoft.com/office/officeart/2005/8/layout/radial3"/>
    <dgm:cxn modelId="{ED196168-C41B-4A6B-8FF4-4AA572896D92}" type="presOf" srcId="{CD65BA69-5E32-4ED4-A549-D7F8CADE9C42}" destId="{5B65871B-EB90-4AEB-802A-2776B2844BAF}" srcOrd="0" destOrd="0" presId="urn:microsoft.com/office/officeart/2005/8/layout/radial3"/>
    <dgm:cxn modelId="{86788E72-C0B8-46EA-BD73-0E1F6904E020}" type="presOf" srcId="{ECBE5A85-A628-4267-AE9D-C74D9CEB16DE}" destId="{287307FF-7412-4444-9238-394850862F2E}" srcOrd="0" destOrd="0" presId="urn:microsoft.com/office/officeart/2005/8/layout/radial3"/>
    <dgm:cxn modelId="{EA607338-5538-4CEB-A483-12AFADFE4E78}" srcId="{397E5143-2714-48B0-8B7F-604645AFD700}" destId="{ECBE5A85-A628-4267-AE9D-C74D9CEB16DE}" srcOrd="1" destOrd="0" parTransId="{E01D869F-DA5B-400D-B597-F8D2F6BE0F36}" sibTransId="{36A25D87-E0B0-4011-AB4C-6411064ED0A2}"/>
    <dgm:cxn modelId="{1D735254-AD70-43AB-B445-7CC63BC472ED}" srcId="{D7DD8156-F2B4-4DCD-A691-D8644A235231}" destId="{397E5143-2714-48B0-8B7F-604645AFD700}" srcOrd="0" destOrd="0" parTransId="{6B76756B-7454-49A7-972D-65D0ADCAA637}" sibTransId="{032DF81D-573C-41A5-B671-90BE9FD4E5FF}"/>
    <dgm:cxn modelId="{F1156E70-766E-4C27-B637-96EAF9D8B4DC}" srcId="{397E5143-2714-48B0-8B7F-604645AFD700}" destId="{FF4FEEA9-2A80-4BF7-A039-A2D245B11D53}" srcOrd="3" destOrd="0" parTransId="{99C76BC0-D94E-43B9-967D-F382312C62B7}" sibTransId="{99B2D772-4B92-4492-B8E0-59979CB0B6B9}"/>
    <dgm:cxn modelId="{2433D53F-73D1-4B79-A70E-8F5826D767F3}" srcId="{397E5143-2714-48B0-8B7F-604645AFD700}" destId="{E5DA65B7-E3DF-488D-8B14-EB5A3D6F8917}" srcOrd="2" destOrd="0" parTransId="{26E92559-027F-416A-8F9D-24B02E541426}" sibTransId="{BD1CA62A-F7D1-4F00-BE79-CB0BDFE3746A}"/>
    <dgm:cxn modelId="{C3F0E769-8739-4E32-B551-F06117B9098F}" type="presOf" srcId="{FF4FEEA9-2A80-4BF7-A039-A2D245B11D53}" destId="{2B76CAAC-1041-4EC2-9F18-9C059E57389F}" srcOrd="0" destOrd="0" presId="urn:microsoft.com/office/officeart/2005/8/layout/radial3"/>
    <dgm:cxn modelId="{23C3DF97-1895-4D29-A107-225DAB7A26B0}" srcId="{397E5143-2714-48B0-8B7F-604645AFD700}" destId="{CD65BA69-5E32-4ED4-A549-D7F8CADE9C42}" srcOrd="0" destOrd="0" parTransId="{53ACEB5C-8C0D-46B2-B8EF-BA66D67A4924}" sibTransId="{5278DBDF-933D-4454-80B2-F057DC4A0A11}"/>
    <dgm:cxn modelId="{4DF2F80A-93A7-40AE-90C7-16D82130025A}" type="presOf" srcId="{E5DA65B7-E3DF-488D-8B14-EB5A3D6F8917}" destId="{058695DE-DFD7-465A-AB56-6F0098426B35}" srcOrd="0" destOrd="0" presId="urn:microsoft.com/office/officeart/2005/8/layout/radial3"/>
    <dgm:cxn modelId="{AD807720-7392-4A34-BBEA-8EF43430F004}" type="presOf" srcId="{397E5143-2714-48B0-8B7F-604645AFD700}" destId="{5537C230-52B5-403C-B14C-286450AF5908}" srcOrd="0" destOrd="0" presId="urn:microsoft.com/office/officeart/2005/8/layout/radial3"/>
    <dgm:cxn modelId="{57EE386F-6654-4EC2-A5A6-82EB48DBEECF}" type="presParOf" srcId="{64E5C65C-7D92-4762-BF1A-214F1F2192B0}" destId="{1668099C-D270-4E13-BF42-A4115899E879}" srcOrd="0" destOrd="0" presId="urn:microsoft.com/office/officeart/2005/8/layout/radial3"/>
    <dgm:cxn modelId="{B210B08B-A85D-4B45-9EF0-9A1658CDFEA5}" type="presParOf" srcId="{1668099C-D270-4E13-BF42-A4115899E879}" destId="{5537C230-52B5-403C-B14C-286450AF5908}" srcOrd="0" destOrd="0" presId="urn:microsoft.com/office/officeart/2005/8/layout/radial3"/>
    <dgm:cxn modelId="{B41E8AF7-0396-41B6-8DE5-4EDFBE66A196}" type="presParOf" srcId="{1668099C-D270-4E13-BF42-A4115899E879}" destId="{5B65871B-EB90-4AEB-802A-2776B2844BAF}" srcOrd="1" destOrd="0" presId="urn:microsoft.com/office/officeart/2005/8/layout/radial3"/>
    <dgm:cxn modelId="{63D330F9-5683-418A-8EB0-9D877BC25DEC}" type="presParOf" srcId="{1668099C-D270-4E13-BF42-A4115899E879}" destId="{287307FF-7412-4444-9238-394850862F2E}" srcOrd="2" destOrd="0" presId="urn:microsoft.com/office/officeart/2005/8/layout/radial3"/>
    <dgm:cxn modelId="{0A68B8ED-DB05-4073-BAC1-19C0C9176C4F}" type="presParOf" srcId="{1668099C-D270-4E13-BF42-A4115899E879}" destId="{058695DE-DFD7-465A-AB56-6F0098426B35}" srcOrd="3" destOrd="0" presId="urn:microsoft.com/office/officeart/2005/8/layout/radial3"/>
    <dgm:cxn modelId="{920BC55B-E202-4ACC-8E6E-9D2FAFBEBD1F}" type="presParOf" srcId="{1668099C-D270-4E13-BF42-A4115899E879}" destId="{2B76CAAC-1041-4EC2-9F18-9C059E57389F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83A51D-76A5-4802-AC7B-8D43DF1EDFA8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481498-39FA-480A-A270-D42ABB5888C3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 проекта</a:t>
          </a:r>
          <a:endParaRPr lang="ru-RU" sz="24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143A9F-44F2-491F-A127-CAC24A9268B4}" type="parTrans" cxnId="{E305B8D4-77E4-4331-B2F7-E8CB975DEFB7}">
      <dgm:prSet/>
      <dgm:spPr/>
      <dgm:t>
        <a:bodyPr/>
        <a:lstStyle/>
        <a:p>
          <a:endParaRPr lang="ru-RU"/>
        </a:p>
      </dgm:t>
    </dgm:pt>
    <dgm:pt modelId="{74CB6C48-AC44-411D-8BF1-FCCBB608D6EF}" type="sibTrans" cxnId="{E305B8D4-77E4-4331-B2F7-E8CB975DEFB7}">
      <dgm:prSet/>
      <dgm:spPr/>
      <dgm:t>
        <a:bodyPr/>
        <a:lstStyle/>
        <a:p>
          <a:endParaRPr lang="ru-RU"/>
        </a:p>
      </dgm:t>
    </dgm:pt>
    <dgm:pt modelId="{04C8479F-CD91-4FB2-BB44-08D274FBBBBA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 проекта</a:t>
          </a:r>
          <a:endParaRPr lang="ru-RU" sz="24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F7B540-D164-49DB-88AE-9B597BEF06E6}" type="parTrans" cxnId="{EDC25B20-517C-4369-9F20-DF7777C3F9B5}">
      <dgm:prSet/>
      <dgm:spPr/>
      <dgm:t>
        <a:bodyPr/>
        <a:lstStyle/>
        <a:p>
          <a:endParaRPr lang="ru-RU"/>
        </a:p>
      </dgm:t>
    </dgm:pt>
    <dgm:pt modelId="{36420B74-28BC-4EDB-AEB1-9EB2DF51B0F8}" type="sibTrans" cxnId="{EDC25B20-517C-4369-9F20-DF7777C3F9B5}">
      <dgm:prSet/>
      <dgm:spPr/>
      <dgm:t>
        <a:bodyPr/>
        <a:lstStyle/>
        <a:p>
          <a:endParaRPr lang="ru-RU"/>
        </a:p>
      </dgm:t>
    </dgm:pt>
    <dgm:pt modelId="{10B2E021-242E-4070-A2C0-32209F9B2BE7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Организовать мониторинг типичных профессиональных затруднений педагогов (выявить  «западающие зоны»);</a:t>
          </a:r>
          <a:endParaRPr lang="ru-RU" sz="18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24A235-FF07-4459-BC96-D2FDF55C8AE0}" type="parTrans" cxnId="{2C047BAE-6768-4A47-A59B-060F5CF4EA89}">
      <dgm:prSet/>
      <dgm:spPr/>
      <dgm:t>
        <a:bodyPr/>
        <a:lstStyle/>
        <a:p>
          <a:endParaRPr lang="ru-RU"/>
        </a:p>
      </dgm:t>
    </dgm:pt>
    <dgm:pt modelId="{1E774100-8CF5-4773-A319-D642C20C3C5A}" type="sibTrans" cxnId="{2C047BAE-6768-4A47-A59B-060F5CF4EA89}">
      <dgm:prSet/>
      <dgm:spPr/>
      <dgm:t>
        <a:bodyPr/>
        <a:lstStyle/>
        <a:p>
          <a:endParaRPr lang="ru-RU"/>
        </a:p>
      </dgm:t>
    </dgm:pt>
    <dgm:pt modelId="{924CD803-95B8-4658-9FA6-66DB914E1132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профессионального роста педагогов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B02375-F8D3-40B5-B221-9DC64C04C2CF}" type="sibTrans" cxnId="{E4DFC62E-3F45-450E-87FB-00C3A686A2A6}">
      <dgm:prSet/>
      <dgm:spPr/>
      <dgm:t>
        <a:bodyPr/>
        <a:lstStyle/>
        <a:p>
          <a:endParaRPr lang="ru-RU"/>
        </a:p>
      </dgm:t>
    </dgm:pt>
    <dgm:pt modelId="{710740EF-9A17-441A-B5F9-DC5EEA2A7B33}" type="parTrans" cxnId="{E4DFC62E-3F45-450E-87FB-00C3A686A2A6}">
      <dgm:prSet/>
      <dgm:spPr/>
      <dgm:t>
        <a:bodyPr/>
        <a:lstStyle/>
        <a:p>
          <a:endParaRPr lang="ru-RU"/>
        </a:p>
      </dgm:t>
    </dgm:pt>
    <dgm:pt modelId="{1B21492A-5407-4DD5-AC44-596895DD6E38}">
      <dgm:prSet custT="1"/>
      <dgm:spPr/>
      <dgm:t>
        <a:bodyPr/>
        <a:lstStyle/>
        <a:p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Оказать помощь педагогам в их профессиональном становлении;</a:t>
          </a:r>
          <a:endParaRPr lang="ru-RU" sz="18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7D9F4A-D5C3-4C04-A5AE-1054EC4825DA}" type="parTrans" cxnId="{173AC435-4631-44BE-9E0A-9EABEEE979CA}">
      <dgm:prSet/>
      <dgm:spPr/>
      <dgm:t>
        <a:bodyPr/>
        <a:lstStyle/>
        <a:p>
          <a:endParaRPr lang="ru-RU"/>
        </a:p>
      </dgm:t>
    </dgm:pt>
    <dgm:pt modelId="{238F6CC3-1EBD-4B0F-9E46-3C412705CF37}" type="sibTrans" cxnId="{173AC435-4631-44BE-9E0A-9EABEEE979CA}">
      <dgm:prSet/>
      <dgm:spPr/>
      <dgm:t>
        <a:bodyPr/>
        <a:lstStyle/>
        <a:p>
          <a:endParaRPr lang="ru-RU"/>
        </a:p>
      </dgm:t>
    </dgm:pt>
    <dgm:pt modelId="{449A3F66-2ECA-4E07-B267-2B56A349B645}">
      <dgm:prSet custT="1"/>
      <dgm:spPr/>
      <dgm:t>
        <a:bodyPr/>
        <a:lstStyle/>
        <a:p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Создать условия для повышения профессионального мастерства педагогов;</a:t>
          </a:r>
          <a:endParaRPr lang="ru-RU" sz="18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86A42B-F930-4EFF-A4FE-45BB7FC3DA2C}" type="parTrans" cxnId="{34340355-B432-42A0-95D5-E83C45A87257}">
      <dgm:prSet/>
      <dgm:spPr/>
      <dgm:t>
        <a:bodyPr/>
        <a:lstStyle/>
        <a:p>
          <a:endParaRPr lang="ru-RU"/>
        </a:p>
      </dgm:t>
    </dgm:pt>
    <dgm:pt modelId="{F1EABE03-EFC5-4AFB-9F1B-25750CD7FFFE}" type="sibTrans" cxnId="{34340355-B432-42A0-95D5-E83C45A87257}">
      <dgm:prSet/>
      <dgm:spPr/>
      <dgm:t>
        <a:bodyPr/>
        <a:lstStyle/>
        <a:p>
          <a:endParaRPr lang="ru-RU"/>
        </a:p>
      </dgm:t>
    </dgm:pt>
    <dgm:pt modelId="{159C871F-0C1B-4177-9181-3B6CFC4E8FDD}">
      <dgm:prSet custT="1"/>
      <dgm:spPr/>
      <dgm:t>
        <a:bodyPr/>
        <a:lstStyle/>
        <a:p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Распространить опыт лучших практик района;</a:t>
          </a:r>
          <a:endParaRPr lang="ru-RU" sz="18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0EBD02-2D90-49A9-A823-013CA65872C2}" type="parTrans" cxnId="{32989C51-F605-4F77-BEE9-C6CC84484EA5}">
      <dgm:prSet/>
      <dgm:spPr/>
      <dgm:t>
        <a:bodyPr/>
        <a:lstStyle/>
        <a:p>
          <a:endParaRPr lang="ru-RU"/>
        </a:p>
      </dgm:t>
    </dgm:pt>
    <dgm:pt modelId="{9320AF99-102A-4D8A-B734-3EB0EEF809C2}" type="sibTrans" cxnId="{32989C51-F605-4F77-BEE9-C6CC84484EA5}">
      <dgm:prSet/>
      <dgm:spPr/>
      <dgm:t>
        <a:bodyPr/>
        <a:lstStyle/>
        <a:p>
          <a:endParaRPr lang="ru-RU"/>
        </a:p>
      </dgm:t>
    </dgm:pt>
    <dgm:pt modelId="{08EDA05D-BF7A-45D4-AD28-6167EF335959}">
      <dgm:prSet custT="1"/>
      <dgm:spPr/>
      <dgm:t>
        <a:bodyPr/>
        <a:lstStyle/>
        <a:p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Повысить уровень педагогического мастерства через разработку индивидуальных планов саморазвития педагогов на </a:t>
          </a:r>
          <a:r>
            <a:rPr lang="ru-RU" sz="1800" b="1" dirty="0" err="1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межаттестационный</a:t>
          </a:r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период </a:t>
          </a:r>
          <a:endParaRPr lang="ru-RU" sz="18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8E8B8E-B4E0-4768-86E1-C60EF4BD84EC}" type="parTrans" cxnId="{FE0A985F-850D-4F6F-A2A2-6BA0374D78BA}">
      <dgm:prSet/>
      <dgm:spPr/>
      <dgm:t>
        <a:bodyPr/>
        <a:lstStyle/>
        <a:p>
          <a:endParaRPr lang="ru-RU"/>
        </a:p>
      </dgm:t>
    </dgm:pt>
    <dgm:pt modelId="{72C68303-CE4F-4083-981D-C9FC12483DD7}" type="sibTrans" cxnId="{FE0A985F-850D-4F6F-A2A2-6BA0374D78BA}">
      <dgm:prSet/>
      <dgm:spPr/>
      <dgm:t>
        <a:bodyPr/>
        <a:lstStyle/>
        <a:p>
          <a:endParaRPr lang="ru-RU"/>
        </a:p>
      </dgm:t>
    </dgm:pt>
    <dgm:pt modelId="{454726A1-F32A-41FE-8D43-9A4E79B8E1F3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9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Участники  проекта</a:t>
          </a:r>
          <a:endParaRPr lang="ru-RU" sz="19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56092E-1A62-40FE-8B4F-9CBA1B3B40E1}" type="parTrans" cxnId="{DC1EA70F-106F-463F-91B6-C5FC68E57653}">
      <dgm:prSet/>
      <dgm:spPr/>
      <dgm:t>
        <a:bodyPr/>
        <a:lstStyle/>
        <a:p>
          <a:endParaRPr lang="ru-RU"/>
        </a:p>
      </dgm:t>
    </dgm:pt>
    <dgm:pt modelId="{B460CAE5-70A8-4729-9A3C-A65464187DCE}" type="sibTrans" cxnId="{DC1EA70F-106F-463F-91B6-C5FC68E57653}">
      <dgm:prSet/>
      <dgm:spPr/>
      <dgm:t>
        <a:bodyPr/>
        <a:lstStyle/>
        <a:p>
          <a:endParaRPr lang="ru-RU"/>
        </a:p>
      </dgm:t>
    </dgm:pt>
    <dgm:pt modelId="{7ABE2430-21CA-45EC-A6C4-A450CD2A5F58}">
      <dgm:prSet custT="1"/>
      <dgm:spPr/>
      <dgm:t>
        <a:bodyPr/>
        <a:lstStyle/>
        <a:p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Претенденты на высшую категорию в 2019/20 </a:t>
          </a:r>
          <a:r>
            <a:rPr lang="ru-RU" sz="1800" b="1" dirty="0" err="1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уч.году</a:t>
          </a:r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( 25 педагогов);</a:t>
          </a:r>
          <a:endParaRPr lang="ru-RU" sz="18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7E984B-19F3-4948-A9AD-1A3249173D6B}" type="parTrans" cxnId="{0A744B8D-DFD2-4FE2-A5E9-D15CB635B75F}">
      <dgm:prSet/>
      <dgm:spPr/>
      <dgm:t>
        <a:bodyPr/>
        <a:lstStyle/>
        <a:p>
          <a:endParaRPr lang="ru-RU"/>
        </a:p>
      </dgm:t>
    </dgm:pt>
    <dgm:pt modelId="{F84C8A38-0B85-48C4-A33A-FE3AEC7E90D7}" type="sibTrans" cxnId="{0A744B8D-DFD2-4FE2-A5E9-D15CB635B75F}">
      <dgm:prSet/>
      <dgm:spPr/>
      <dgm:t>
        <a:bodyPr/>
        <a:lstStyle/>
        <a:p>
          <a:endParaRPr lang="ru-RU"/>
        </a:p>
      </dgm:t>
    </dgm:pt>
    <dgm:pt modelId="{656094A1-B2EF-4F55-BAAE-39B5025EA549}">
      <dgm:prSet custT="1"/>
      <dgm:spPr/>
      <dgm:t>
        <a:bodyPr/>
        <a:lstStyle/>
        <a:p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Резерв  на высшую категорию на ближайшие 2 года (20 педагогов ) </a:t>
          </a:r>
          <a:endParaRPr lang="ru-RU" sz="18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0F2F1C-C745-41FB-9288-82E3FABD54E3}" type="parTrans" cxnId="{CCF69228-53A2-45D0-AE60-F7247BAE234E}">
      <dgm:prSet/>
      <dgm:spPr/>
      <dgm:t>
        <a:bodyPr/>
        <a:lstStyle/>
        <a:p>
          <a:endParaRPr lang="ru-RU"/>
        </a:p>
      </dgm:t>
    </dgm:pt>
    <dgm:pt modelId="{C823093D-74B9-4844-B9A6-FD43ED5AA9A7}" type="sibTrans" cxnId="{CCF69228-53A2-45D0-AE60-F7247BAE234E}">
      <dgm:prSet/>
      <dgm:spPr/>
      <dgm:t>
        <a:bodyPr/>
        <a:lstStyle/>
        <a:p>
          <a:endParaRPr lang="ru-RU"/>
        </a:p>
      </dgm:t>
    </dgm:pt>
    <dgm:pt modelId="{CAB330D8-74AF-4603-A3FA-8093F5DA321A}">
      <dgm:prSet/>
      <dgm:spPr/>
      <dgm:t>
        <a:bodyPr/>
        <a:lstStyle/>
        <a:p>
          <a:endParaRPr lang="ru-RU" sz="1500" b="1" dirty="0">
            <a:solidFill>
              <a:srgbClr val="0000FF"/>
            </a:solidFill>
          </a:endParaRPr>
        </a:p>
      </dgm:t>
    </dgm:pt>
    <dgm:pt modelId="{A0FD8C3A-7CD9-4CE4-AE71-ED78A1A78067}" type="parTrans" cxnId="{F774F3F5-6A87-421C-9332-BD032C115F3C}">
      <dgm:prSet/>
      <dgm:spPr/>
      <dgm:t>
        <a:bodyPr/>
        <a:lstStyle/>
        <a:p>
          <a:endParaRPr lang="ru-RU"/>
        </a:p>
      </dgm:t>
    </dgm:pt>
    <dgm:pt modelId="{716A3779-1CB1-45B7-9178-AAF25489A6C5}" type="sibTrans" cxnId="{F774F3F5-6A87-421C-9332-BD032C115F3C}">
      <dgm:prSet/>
      <dgm:spPr/>
      <dgm:t>
        <a:bodyPr/>
        <a:lstStyle/>
        <a:p>
          <a:endParaRPr lang="ru-RU"/>
        </a:p>
      </dgm:t>
    </dgm:pt>
    <dgm:pt modelId="{BF41F1FF-8978-4F29-8F13-7A033550A35E}" type="pres">
      <dgm:prSet presAssocID="{0083A51D-76A5-4802-AC7B-8D43DF1EDFA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4997C9-D8BC-436D-BC0B-F0B412C775CE}" type="pres">
      <dgm:prSet presAssocID="{64481498-39FA-480A-A270-D42ABB5888C3}" presName="composite" presStyleCnt="0"/>
      <dgm:spPr/>
    </dgm:pt>
    <dgm:pt modelId="{DD4364F7-977A-4BCD-9166-35337835E174}" type="pres">
      <dgm:prSet presAssocID="{64481498-39FA-480A-A270-D42ABB5888C3}" presName="parentText" presStyleLbl="alignNode1" presStyleIdx="0" presStyleCnt="3" custScaleX="158003" custScaleY="127593" custLinFactX="-10707" custLinFactNeighborX="-100000" custLinFactNeighborY="513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6D909F-B301-445E-88EA-2102F50569DC}" type="pres">
      <dgm:prSet presAssocID="{64481498-39FA-480A-A270-D42ABB5888C3}" presName="descendantText" presStyleLbl="alignAcc1" presStyleIdx="0" presStyleCnt="3" custScaleX="91325" custScaleY="150755" custLinFactY="10740" custLinFactNeighborX="-1738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FF7E77-8CC1-4EFC-BD8B-521B81F6AB99}" type="pres">
      <dgm:prSet presAssocID="{74CB6C48-AC44-411D-8BF1-FCCBB608D6EF}" presName="sp" presStyleCnt="0"/>
      <dgm:spPr/>
    </dgm:pt>
    <dgm:pt modelId="{4789096F-3186-46E7-B16C-CD3DA400ACD7}" type="pres">
      <dgm:prSet presAssocID="{04C8479F-CD91-4FB2-BB44-08D274FBBBBA}" presName="composite" presStyleCnt="0"/>
      <dgm:spPr/>
    </dgm:pt>
    <dgm:pt modelId="{72656844-FB8B-4262-A1BA-E3DAC825075D}" type="pres">
      <dgm:prSet presAssocID="{04C8479F-CD91-4FB2-BB44-08D274FBBBBA}" presName="parentText" presStyleLbl="alignNode1" presStyleIdx="1" presStyleCnt="3" custScaleX="159558" custScaleY="145206" custLinFactX="-13670" custLinFactNeighborX="-100000" custLinFactNeighborY="-190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CAAF9D-BE3E-4700-9CE9-760E616A7F56}" type="pres">
      <dgm:prSet presAssocID="{04C8479F-CD91-4FB2-BB44-08D274FBBBBA}" presName="descendantText" presStyleLbl="alignAcc1" presStyleIdx="1" presStyleCnt="3" custScaleX="99995" custScaleY="414539" custLinFactNeighborX="-9179" custLinFactNeighborY="269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30E03B-8C9E-4A49-B263-D11801D87A95}" type="pres">
      <dgm:prSet presAssocID="{36420B74-28BC-4EDB-AEB1-9EB2DF51B0F8}" presName="sp" presStyleCnt="0"/>
      <dgm:spPr/>
    </dgm:pt>
    <dgm:pt modelId="{A1A7678F-8514-4508-82C3-593D5EC60774}" type="pres">
      <dgm:prSet presAssocID="{454726A1-F32A-41FE-8D43-9A4E79B8E1F3}" presName="composite" presStyleCnt="0"/>
      <dgm:spPr/>
    </dgm:pt>
    <dgm:pt modelId="{CA6C76FE-CD5D-4DC2-ACBE-F75A63102210}" type="pres">
      <dgm:prSet presAssocID="{454726A1-F32A-41FE-8D43-9A4E79B8E1F3}" presName="parentText" presStyleLbl="alignNode1" presStyleIdx="2" presStyleCnt="3" custScaleX="155089" custScaleY="138996" custLinFactX="-13670" custLinFactNeighborX="-100000" custLinFactNeighborY="-4631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397C05-A6B3-4DBA-B653-B683D796653F}" type="pres">
      <dgm:prSet presAssocID="{454726A1-F32A-41FE-8D43-9A4E79B8E1F3}" presName="descendantText" presStyleLbl="alignAcc1" presStyleIdx="2" presStyleCnt="3" custScaleX="100000" custScaleY="151812" custLinFactNeighborX="-8851" custLinFactNeighborY="96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340355-B432-42A0-95D5-E83C45A87257}" srcId="{04C8479F-CD91-4FB2-BB44-08D274FBBBBA}" destId="{449A3F66-2ECA-4E07-B267-2B56A349B645}" srcOrd="2" destOrd="0" parTransId="{7E86A42B-F930-4EFF-A4FE-45BB7FC3DA2C}" sibTransId="{F1EABE03-EFC5-4AFB-9F1B-25750CD7FFFE}"/>
    <dgm:cxn modelId="{6DF3EC49-34D5-4B93-A110-8733E6C3166E}" type="presOf" srcId="{64481498-39FA-480A-A270-D42ABB5888C3}" destId="{DD4364F7-977A-4BCD-9166-35337835E174}" srcOrd="0" destOrd="0" presId="urn:microsoft.com/office/officeart/2005/8/layout/chevron2"/>
    <dgm:cxn modelId="{17521D59-578C-4CCB-93F4-D468863E5FEB}" type="presOf" srcId="{0083A51D-76A5-4802-AC7B-8D43DF1EDFA8}" destId="{BF41F1FF-8978-4F29-8F13-7A033550A35E}" srcOrd="0" destOrd="0" presId="urn:microsoft.com/office/officeart/2005/8/layout/chevron2"/>
    <dgm:cxn modelId="{CCF69228-53A2-45D0-AE60-F7247BAE234E}" srcId="{454726A1-F32A-41FE-8D43-9A4E79B8E1F3}" destId="{656094A1-B2EF-4F55-BAAE-39B5025EA549}" srcOrd="1" destOrd="0" parTransId="{540F2F1C-C745-41FB-9288-82E3FABD54E3}" sibTransId="{C823093D-74B9-4844-B9A6-FD43ED5AA9A7}"/>
    <dgm:cxn modelId="{E4DFC62E-3F45-450E-87FB-00C3A686A2A6}" srcId="{64481498-39FA-480A-A270-D42ABB5888C3}" destId="{924CD803-95B8-4658-9FA6-66DB914E1132}" srcOrd="0" destOrd="0" parTransId="{710740EF-9A17-441A-B5F9-DC5EEA2A7B33}" sibTransId="{50B02375-F8D3-40B5-B221-9DC64C04C2CF}"/>
    <dgm:cxn modelId="{F774F3F5-6A87-421C-9332-BD032C115F3C}" srcId="{454726A1-F32A-41FE-8D43-9A4E79B8E1F3}" destId="{CAB330D8-74AF-4603-A3FA-8093F5DA321A}" srcOrd="2" destOrd="0" parTransId="{A0FD8C3A-7CD9-4CE4-AE71-ED78A1A78067}" sibTransId="{716A3779-1CB1-45B7-9178-AAF25489A6C5}"/>
    <dgm:cxn modelId="{173AC435-4631-44BE-9E0A-9EABEEE979CA}" srcId="{04C8479F-CD91-4FB2-BB44-08D274FBBBBA}" destId="{1B21492A-5407-4DD5-AC44-596895DD6E38}" srcOrd="1" destOrd="0" parTransId="{627D9F4A-D5C3-4C04-A5AE-1054EC4825DA}" sibTransId="{238F6CC3-1EBD-4B0F-9E46-3C412705CF37}"/>
    <dgm:cxn modelId="{DC1EA70F-106F-463F-91B6-C5FC68E57653}" srcId="{0083A51D-76A5-4802-AC7B-8D43DF1EDFA8}" destId="{454726A1-F32A-41FE-8D43-9A4E79B8E1F3}" srcOrd="2" destOrd="0" parTransId="{9E56092E-1A62-40FE-8B4F-9CBA1B3B40E1}" sibTransId="{B460CAE5-70A8-4729-9A3C-A65464187DCE}"/>
    <dgm:cxn modelId="{B48E8C0A-E432-4F5F-BDB6-97DF44DD3638}" type="presOf" srcId="{1B21492A-5407-4DD5-AC44-596895DD6E38}" destId="{F1CAAF9D-BE3E-4700-9CE9-760E616A7F56}" srcOrd="0" destOrd="1" presId="urn:microsoft.com/office/officeart/2005/8/layout/chevron2"/>
    <dgm:cxn modelId="{EDC25B20-517C-4369-9F20-DF7777C3F9B5}" srcId="{0083A51D-76A5-4802-AC7B-8D43DF1EDFA8}" destId="{04C8479F-CD91-4FB2-BB44-08D274FBBBBA}" srcOrd="1" destOrd="0" parTransId="{71F7B540-D164-49DB-88AE-9B597BEF06E6}" sibTransId="{36420B74-28BC-4EDB-AEB1-9EB2DF51B0F8}"/>
    <dgm:cxn modelId="{32989C51-F605-4F77-BEE9-C6CC84484EA5}" srcId="{04C8479F-CD91-4FB2-BB44-08D274FBBBBA}" destId="{159C871F-0C1B-4177-9181-3B6CFC4E8FDD}" srcOrd="3" destOrd="0" parTransId="{260EBD02-2D90-49A9-A823-013CA65872C2}" sibTransId="{9320AF99-102A-4D8A-B734-3EB0EEF809C2}"/>
    <dgm:cxn modelId="{2C047BAE-6768-4A47-A59B-060F5CF4EA89}" srcId="{04C8479F-CD91-4FB2-BB44-08D274FBBBBA}" destId="{10B2E021-242E-4070-A2C0-32209F9B2BE7}" srcOrd="0" destOrd="0" parTransId="{9824A235-FF07-4459-BC96-D2FDF55C8AE0}" sibTransId="{1E774100-8CF5-4773-A319-D642C20C3C5A}"/>
    <dgm:cxn modelId="{7013BE96-6969-49D9-B718-8DA89FF277B3}" type="presOf" srcId="{656094A1-B2EF-4F55-BAAE-39B5025EA549}" destId="{A1397C05-A6B3-4DBA-B653-B683D796653F}" srcOrd="0" destOrd="1" presId="urn:microsoft.com/office/officeart/2005/8/layout/chevron2"/>
    <dgm:cxn modelId="{E305B8D4-77E4-4331-B2F7-E8CB975DEFB7}" srcId="{0083A51D-76A5-4802-AC7B-8D43DF1EDFA8}" destId="{64481498-39FA-480A-A270-D42ABB5888C3}" srcOrd="0" destOrd="0" parTransId="{AF143A9F-44F2-491F-A127-CAC24A9268B4}" sibTransId="{74CB6C48-AC44-411D-8BF1-FCCBB608D6EF}"/>
    <dgm:cxn modelId="{18F7EE5F-3B7F-453C-9A87-5FEC2CC56C3D}" type="presOf" srcId="{449A3F66-2ECA-4E07-B267-2B56A349B645}" destId="{F1CAAF9D-BE3E-4700-9CE9-760E616A7F56}" srcOrd="0" destOrd="2" presId="urn:microsoft.com/office/officeart/2005/8/layout/chevron2"/>
    <dgm:cxn modelId="{FE7BD6EA-EE92-4470-B612-D924E8217DB0}" type="presOf" srcId="{7ABE2430-21CA-45EC-A6C4-A450CD2A5F58}" destId="{A1397C05-A6B3-4DBA-B653-B683D796653F}" srcOrd="0" destOrd="0" presId="urn:microsoft.com/office/officeart/2005/8/layout/chevron2"/>
    <dgm:cxn modelId="{EC56D266-2997-4978-A5DB-F1D2A6D657D7}" type="presOf" srcId="{924CD803-95B8-4658-9FA6-66DB914E1132}" destId="{826D909F-B301-445E-88EA-2102F50569DC}" srcOrd="0" destOrd="0" presId="urn:microsoft.com/office/officeart/2005/8/layout/chevron2"/>
    <dgm:cxn modelId="{0A744B8D-DFD2-4FE2-A5E9-D15CB635B75F}" srcId="{454726A1-F32A-41FE-8D43-9A4E79B8E1F3}" destId="{7ABE2430-21CA-45EC-A6C4-A450CD2A5F58}" srcOrd="0" destOrd="0" parTransId="{9A7E984B-19F3-4948-A9AD-1A3249173D6B}" sibTransId="{F84C8A38-0B85-48C4-A33A-FE3AEC7E90D7}"/>
    <dgm:cxn modelId="{8C0B3389-3C6C-44D0-8682-3365E20B36AA}" type="presOf" srcId="{159C871F-0C1B-4177-9181-3B6CFC4E8FDD}" destId="{F1CAAF9D-BE3E-4700-9CE9-760E616A7F56}" srcOrd="0" destOrd="3" presId="urn:microsoft.com/office/officeart/2005/8/layout/chevron2"/>
    <dgm:cxn modelId="{23945F2A-1B42-449F-8979-D45E32A4BAE5}" type="presOf" srcId="{08EDA05D-BF7A-45D4-AD28-6167EF335959}" destId="{F1CAAF9D-BE3E-4700-9CE9-760E616A7F56}" srcOrd="0" destOrd="4" presId="urn:microsoft.com/office/officeart/2005/8/layout/chevron2"/>
    <dgm:cxn modelId="{FE0A985F-850D-4F6F-A2A2-6BA0374D78BA}" srcId="{04C8479F-CD91-4FB2-BB44-08D274FBBBBA}" destId="{08EDA05D-BF7A-45D4-AD28-6167EF335959}" srcOrd="4" destOrd="0" parTransId="{718E8B8E-B4E0-4768-86E1-C60EF4BD84EC}" sibTransId="{72C68303-CE4F-4083-981D-C9FC12483DD7}"/>
    <dgm:cxn modelId="{8448D61C-C194-46EE-8119-B92E0DBCAC2A}" type="presOf" srcId="{CAB330D8-74AF-4603-A3FA-8093F5DA321A}" destId="{A1397C05-A6B3-4DBA-B653-B683D796653F}" srcOrd="0" destOrd="2" presId="urn:microsoft.com/office/officeart/2005/8/layout/chevron2"/>
    <dgm:cxn modelId="{B4848913-1584-484C-AFAE-20C0A9CA0AFC}" type="presOf" srcId="{10B2E021-242E-4070-A2C0-32209F9B2BE7}" destId="{F1CAAF9D-BE3E-4700-9CE9-760E616A7F56}" srcOrd="0" destOrd="0" presId="urn:microsoft.com/office/officeart/2005/8/layout/chevron2"/>
    <dgm:cxn modelId="{3DE6BB98-2D1A-45B7-A0DD-82C6ABC0F8AC}" type="presOf" srcId="{454726A1-F32A-41FE-8D43-9A4E79B8E1F3}" destId="{CA6C76FE-CD5D-4DC2-ACBE-F75A63102210}" srcOrd="0" destOrd="0" presId="urn:microsoft.com/office/officeart/2005/8/layout/chevron2"/>
    <dgm:cxn modelId="{4533083E-FCE3-4B84-AF4B-008587120143}" type="presOf" srcId="{04C8479F-CD91-4FB2-BB44-08D274FBBBBA}" destId="{72656844-FB8B-4262-A1BA-E3DAC825075D}" srcOrd="0" destOrd="0" presId="urn:microsoft.com/office/officeart/2005/8/layout/chevron2"/>
    <dgm:cxn modelId="{A229F01F-CCBB-4EDC-9CFB-52624277EAA0}" type="presParOf" srcId="{BF41F1FF-8978-4F29-8F13-7A033550A35E}" destId="{764997C9-D8BC-436D-BC0B-F0B412C775CE}" srcOrd="0" destOrd="0" presId="urn:microsoft.com/office/officeart/2005/8/layout/chevron2"/>
    <dgm:cxn modelId="{2FA0F098-CDC5-4EB8-B680-63E49339BDD1}" type="presParOf" srcId="{764997C9-D8BC-436D-BC0B-F0B412C775CE}" destId="{DD4364F7-977A-4BCD-9166-35337835E174}" srcOrd="0" destOrd="0" presId="urn:microsoft.com/office/officeart/2005/8/layout/chevron2"/>
    <dgm:cxn modelId="{3B2BD315-47DB-40BE-A7B2-07F29C5AD37E}" type="presParOf" srcId="{764997C9-D8BC-436D-BC0B-F0B412C775CE}" destId="{826D909F-B301-445E-88EA-2102F50569DC}" srcOrd="1" destOrd="0" presId="urn:microsoft.com/office/officeart/2005/8/layout/chevron2"/>
    <dgm:cxn modelId="{771160C6-70F9-4FD0-8C3F-65641BAFD77F}" type="presParOf" srcId="{BF41F1FF-8978-4F29-8F13-7A033550A35E}" destId="{3AFF7E77-8CC1-4EFC-BD8B-521B81F6AB99}" srcOrd="1" destOrd="0" presId="urn:microsoft.com/office/officeart/2005/8/layout/chevron2"/>
    <dgm:cxn modelId="{C5DF6001-316D-4AFE-A756-01E77E1C1305}" type="presParOf" srcId="{BF41F1FF-8978-4F29-8F13-7A033550A35E}" destId="{4789096F-3186-46E7-B16C-CD3DA400ACD7}" srcOrd="2" destOrd="0" presId="urn:microsoft.com/office/officeart/2005/8/layout/chevron2"/>
    <dgm:cxn modelId="{D725B0EA-4208-4538-B129-0C8FB22DE186}" type="presParOf" srcId="{4789096F-3186-46E7-B16C-CD3DA400ACD7}" destId="{72656844-FB8B-4262-A1BA-E3DAC825075D}" srcOrd="0" destOrd="0" presId="urn:microsoft.com/office/officeart/2005/8/layout/chevron2"/>
    <dgm:cxn modelId="{7CED7720-77BD-4DA6-A953-B3E84E9FD3D3}" type="presParOf" srcId="{4789096F-3186-46E7-B16C-CD3DA400ACD7}" destId="{F1CAAF9D-BE3E-4700-9CE9-760E616A7F56}" srcOrd="1" destOrd="0" presId="urn:microsoft.com/office/officeart/2005/8/layout/chevron2"/>
    <dgm:cxn modelId="{1961912E-FF57-4670-A0A8-1CCDDF995231}" type="presParOf" srcId="{BF41F1FF-8978-4F29-8F13-7A033550A35E}" destId="{6830E03B-8C9E-4A49-B263-D11801D87A95}" srcOrd="3" destOrd="0" presId="urn:microsoft.com/office/officeart/2005/8/layout/chevron2"/>
    <dgm:cxn modelId="{4A273929-CEF7-410D-828F-CE7545B0E581}" type="presParOf" srcId="{BF41F1FF-8978-4F29-8F13-7A033550A35E}" destId="{A1A7678F-8514-4508-82C3-593D5EC60774}" srcOrd="4" destOrd="0" presId="urn:microsoft.com/office/officeart/2005/8/layout/chevron2"/>
    <dgm:cxn modelId="{C0F1AC25-13E7-4AFB-8F6D-2EF4352CB1C2}" type="presParOf" srcId="{A1A7678F-8514-4508-82C3-593D5EC60774}" destId="{CA6C76FE-CD5D-4DC2-ACBE-F75A63102210}" srcOrd="0" destOrd="0" presId="urn:microsoft.com/office/officeart/2005/8/layout/chevron2"/>
    <dgm:cxn modelId="{53A6B57E-3AB5-4EE7-9411-2A68C59AAAFA}" type="presParOf" srcId="{A1A7678F-8514-4508-82C3-593D5EC60774}" destId="{A1397C05-A6B3-4DBA-B653-B683D796653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83A51D-76A5-4802-AC7B-8D43DF1EDFA8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481498-39FA-480A-A270-D42ABB5888C3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 проекта</a:t>
          </a:r>
          <a:endParaRPr lang="ru-RU" sz="24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143A9F-44F2-491F-A127-CAC24A9268B4}" type="parTrans" cxnId="{E305B8D4-77E4-4331-B2F7-E8CB975DEFB7}">
      <dgm:prSet/>
      <dgm:spPr/>
      <dgm:t>
        <a:bodyPr/>
        <a:lstStyle/>
        <a:p>
          <a:endParaRPr lang="ru-RU"/>
        </a:p>
      </dgm:t>
    </dgm:pt>
    <dgm:pt modelId="{74CB6C48-AC44-411D-8BF1-FCCBB608D6EF}" type="sibTrans" cxnId="{E305B8D4-77E4-4331-B2F7-E8CB975DEFB7}">
      <dgm:prSet/>
      <dgm:spPr/>
      <dgm:t>
        <a:bodyPr/>
        <a:lstStyle/>
        <a:p>
          <a:endParaRPr lang="ru-RU"/>
        </a:p>
      </dgm:t>
    </dgm:pt>
    <dgm:pt modelId="{04C8479F-CD91-4FB2-BB44-08D274FBBBBA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 проекта</a:t>
          </a:r>
          <a:endParaRPr lang="ru-RU" sz="20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F7B540-D164-49DB-88AE-9B597BEF06E6}" type="parTrans" cxnId="{EDC25B20-517C-4369-9F20-DF7777C3F9B5}">
      <dgm:prSet/>
      <dgm:spPr/>
      <dgm:t>
        <a:bodyPr/>
        <a:lstStyle/>
        <a:p>
          <a:endParaRPr lang="ru-RU"/>
        </a:p>
      </dgm:t>
    </dgm:pt>
    <dgm:pt modelId="{36420B74-28BC-4EDB-AEB1-9EB2DF51B0F8}" type="sibTrans" cxnId="{EDC25B20-517C-4369-9F20-DF7777C3F9B5}">
      <dgm:prSet/>
      <dgm:spPr/>
      <dgm:t>
        <a:bodyPr/>
        <a:lstStyle/>
        <a:p>
          <a:endParaRPr lang="ru-RU"/>
        </a:p>
      </dgm:t>
    </dgm:pt>
    <dgm:pt modelId="{10B2E021-242E-4070-A2C0-32209F9B2BE7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Организовать мониторинг типичных профессиональных затруднений педагогов (выявить  «западающие зоны»);</a:t>
          </a:r>
          <a:endParaRPr lang="ru-RU" sz="18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24A235-FF07-4459-BC96-D2FDF55C8AE0}" type="parTrans" cxnId="{2C047BAE-6768-4A47-A59B-060F5CF4EA89}">
      <dgm:prSet/>
      <dgm:spPr/>
      <dgm:t>
        <a:bodyPr/>
        <a:lstStyle/>
        <a:p>
          <a:endParaRPr lang="ru-RU"/>
        </a:p>
      </dgm:t>
    </dgm:pt>
    <dgm:pt modelId="{1E774100-8CF5-4773-A319-D642C20C3C5A}" type="sibTrans" cxnId="{2C047BAE-6768-4A47-A59B-060F5CF4EA89}">
      <dgm:prSet/>
      <dgm:spPr/>
      <dgm:t>
        <a:bodyPr/>
        <a:lstStyle/>
        <a:p>
          <a:endParaRPr lang="ru-RU"/>
        </a:p>
      </dgm:t>
    </dgm:pt>
    <dgm:pt modelId="{924CD803-95B8-4658-9FA6-66DB914E1132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профессионального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роста молодых педагогов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B02375-F8D3-40B5-B221-9DC64C04C2CF}" type="sibTrans" cxnId="{E4DFC62E-3F45-450E-87FB-00C3A686A2A6}">
      <dgm:prSet/>
      <dgm:spPr/>
      <dgm:t>
        <a:bodyPr/>
        <a:lstStyle/>
        <a:p>
          <a:endParaRPr lang="ru-RU"/>
        </a:p>
      </dgm:t>
    </dgm:pt>
    <dgm:pt modelId="{710740EF-9A17-441A-B5F9-DC5EEA2A7B33}" type="parTrans" cxnId="{E4DFC62E-3F45-450E-87FB-00C3A686A2A6}">
      <dgm:prSet/>
      <dgm:spPr/>
      <dgm:t>
        <a:bodyPr/>
        <a:lstStyle/>
        <a:p>
          <a:endParaRPr lang="ru-RU"/>
        </a:p>
      </dgm:t>
    </dgm:pt>
    <dgm:pt modelId="{1B21492A-5407-4DD5-AC44-596895DD6E38}">
      <dgm:prSet custT="1"/>
      <dgm:spPr/>
      <dgm:t>
        <a:bodyPr/>
        <a:lstStyle/>
        <a:p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Оказать помощь педагогам в их профессиональном становлении;</a:t>
          </a:r>
          <a:endParaRPr lang="ru-RU" sz="18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7D9F4A-D5C3-4C04-A5AE-1054EC4825DA}" type="parTrans" cxnId="{173AC435-4631-44BE-9E0A-9EABEEE979CA}">
      <dgm:prSet/>
      <dgm:spPr/>
      <dgm:t>
        <a:bodyPr/>
        <a:lstStyle/>
        <a:p>
          <a:endParaRPr lang="ru-RU"/>
        </a:p>
      </dgm:t>
    </dgm:pt>
    <dgm:pt modelId="{238F6CC3-1EBD-4B0F-9E46-3C412705CF37}" type="sibTrans" cxnId="{173AC435-4631-44BE-9E0A-9EABEEE979CA}">
      <dgm:prSet/>
      <dgm:spPr/>
      <dgm:t>
        <a:bodyPr/>
        <a:lstStyle/>
        <a:p>
          <a:endParaRPr lang="ru-RU"/>
        </a:p>
      </dgm:t>
    </dgm:pt>
    <dgm:pt modelId="{449A3F66-2ECA-4E07-B267-2B56A349B645}">
      <dgm:prSet custT="1"/>
      <dgm:spPr/>
      <dgm:t>
        <a:bodyPr/>
        <a:lstStyle/>
        <a:p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Создать условия для повышения профессионального мастерства педагогов;</a:t>
          </a:r>
          <a:endParaRPr lang="ru-RU" sz="18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86A42B-F930-4EFF-A4FE-45BB7FC3DA2C}" type="parTrans" cxnId="{34340355-B432-42A0-95D5-E83C45A87257}">
      <dgm:prSet/>
      <dgm:spPr/>
      <dgm:t>
        <a:bodyPr/>
        <a:lstStyle/>
        <a:p>
          <a:endParaRPr lang="ru-RU"/>
        </a:p>
      </dgm:t>
    </dgm:pt>
    <dgm:pt modelId="{F1EABE03-EFC5-4AFB-9F1B-25750CD7FFFE}" type="sibTrans" cxnId="{34340355-B432-42A0-95D5-E83C45A87257}">
      <dgm:prSet/>
      <dgm:spPr/>
      <dgm:t>
        <a:bodyPr/>
        <a:lstStyle/>
        <a:p>
          <a:endParaRPr lang="ru-RU"/>
        </a:p>
      </dgm:t>
    </dgm:pt>
    <dgm:pt modelId="{08EDA05D-BF7A-45D4-AD28-6167EF335959}">
      <dgm:prSet custT="1"/>
      <dgm:spPr/>
      <dgm:t>
        <a:bodyPr/>
        <a:lstStyle/>
        <a:p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Повысить уровень педагогического мастерства через разработку индивидуальных планов саморазвития педагогов на </a:t>
          </a:r>
          <a:r>
            <a:rPr lang="ru-RU" sz="1800" b="1" dirty="0" err="1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межаттестационный</a:t>
          </a:r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период </a:t>
          </a:r>
          <a:endParaRPr lang="ru-RU" sz="18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8E8B8E-B4E0-4768-86E1-C60EF4BD84EC}" type="parTrans" cxnId="{FE0A985F-850D-4F6F-A2A2-6BA0374D78BA}">
      <dgm:prSet/>
      <dgm:spPr/>
      <dgm:t>
        <a:bodyPr/>
        <a:lstStyle/>
        <a:p>
          <a:endParaRPr lang="ru-RU"/>
        </a:p>
      </dgm:t>
    </dgm:pt>
    <dgm:pt modelId="{72C68303-CE4F-4083-981D-C9FC12483DD7}" type="sibTrans" cxnId="{FE0A985F-850D-4F6F-A2A2-6BA0374D78BA}">
      <dgm:prSet/>
      <dgm:spPr/>
      <dgm:t>
        <a:bodyPr/>
        <a:lstStyle/>
        <a:p>
          <a:endParaRPr lang="ru-RU"/>
        </a:p>
      </dgm:t>
    </dgm:pt>
    <dgm:pt modelId="{454726A1-F32A-41FE-8D43-9A4E79B8E1F3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Участники  проекта</a:t>
          </a:r>
          <a:endParaRPr lang="ru-RU" sz="20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56092E-1A62-40FE-8B4F-9CBA1B3B40E1}" type="parTrans" cxnId="{DC1EA70F-106F-463F-91B6-C5FC68E57653}">
      <dgm:prSet/>
      <dgm:spPr/>
      <dgm:t>
        <a:bodyPr/>
        <a:lstStyle/>
        <a:p>
          <a:endParaRPr lang="ru-RU"/>
        </a:p>
      </dgm:t>
    </dgm:pt>
    <dgm:pt modelId="{B460CAE5-70A8-4729-9A3C-A65464187DCE}" type="sibTrans" cxnId="{DC1EA70F-106F-463F-91B6-C5FC68E57653}">
      <dgm:prSet/>
      <dgm:spPr/>
      <dgm:t>
        <a:bodyPr/>
        <a:lstStyle/>
        <a:p>
          <a:endParaRPr lang="ru-RU"/>
        </a:p>
      </dgm:t>
    </dgm:pt>
    <dgm:pt modelId="{7ABE2430-21CA-45EC-A6C4-A450CD2A5F58}">
      <dgm:prSet custT="1"/>
      <dgm:spPr/>
      <dgm:t>
        <a:bodyPr/>
        <a:lstStyle/>
        <a:p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Претенденты на первую категорию в 2018/19 </a:t>
          </a:r>
          <a:r>
            <a:rPr lang="ru-RU" sz="1800" b="1" dirty="0" err="1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уч.году</a:t>
          </a:r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( 11 педагогов);</a:t>
          </a:r>
          <a:endParaRPr lang="ru-RU" sz="18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7E984B-19F3-4948-A9AD-1A3249173D6B}" type="parTrans" cxnId="{0A744B8D-DFD2-4FE2-A5E9-D15CB635B75F}">
      <dgm:prSet/>
      <dgm:spPr/>
      <dgm:t>
        <a:bodyPr/>
        <a:lstStyle/>
        <a:p>
          <a:endParaRPr lang="ru-RU"/>
        </a:p>
      </dgm:t>
    </dgm:pt>
    <dgm:pt modelId="{F84C8A38-0B85-48C4-A33A-FE3AEC7E90D7}" type="sibTrans" cxnId="{0A744B8D-DFD2-4FE2-A5E9-D15CB635B75F}">
      <dgm:prSet/>
      <dgm:spPr/>
      <dgm:t>
        <a:bodyPr/>
        <a:lstStyle/>
        <a:p>
          <a:endParaRPr lang="ru-RU"/>
        </a:p>
      </dgm:t>
    </dgm:pt>
    <dgm:pt modelId="{656094A1-B2EF-4F55-BAAE-39B5025EA549}">
      <dgm:prSet custT="1"/>
      <dgm:spPr/>
      <dgm:t>
        <a:bodyPr/>
        <a:lstStyle/>
        <a:p>
          <a:r>
            <a:rPr lang="ru-RU" sz="1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Резерв  на первую категорию на ближайшие 2 года (20 педагогов ) </a:t>
          </a:r>
          <a:endParaRPr lang="ru-RU" sz="18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0F2F1C-C745-41FB-9288-82E3FABD54E3}" type="parTrans" cxnId="{CCF69228-53A2-45D0-AE60-F7247BAE234E}">
      <dgm:prSet/>
      <dgm:spPr/>
      <dgm:t>
        <a:bodyPr/>
        <a:lstStyle/>
        <a:p>
          <a:endParaRPr lang="ru-RU"/>
        </a:p>
      </dgm:t>
    </dgm:pt>
    <dgm:pt modelId="{C823093D-74B9-4844-B9A6-FD43ED5AA9A7}" type="sibTrans" cxnId="{CCF69228-53A2-45D0-AE60-F7247BAE234E}">
      <dgm:prSet/>
      <dgm:spPr/>
      <dgm:t>
        <a:bodyPr/>
        <a:lstStyle/>
        <a:p>
          <a:endParaRPr lang="ru-RU"/>
        </a:p>
      </dgm:t>
    </dgm:pt>
    <dgm:pt modelId="{CAB330D8-74AF-4603-A3FA-8093F5DA321A}">
      <dgm:prSet/>
      <dgm:spPr/>
      <dgm:t>
        <a:bodyPr/>
        <a:lstStyle/>
        <a:p>
          <a:endParaRPr lang="ru-RU" sz="1500" b="1" dirty="0">
            <a:solidFill>
              <a:srgbClr val="0000FF"/>
            </a:solidFill>
          </a:endParaRPr>
        </a:p>
      </dgm:t>
    </dgm:pt>
    <dgm:pt modelId="{A0FD8C3A-7CD9-4CE4-AE71-ED78A1A78067}" type="parTrans" cxnId="{F774F3F5-6A87-421C-9332-BD032C115F3C}">
      <dgm:prSet/>
      <dgm:spPr/>
      <dgm:t>
        <a:bodyPr/>
        <a:lstStyle/>
        <a:p>
          <a:endParaRPr lang="ru-RU"/>
        </a:p>
      </dgm:t>
    </dgm:pt>
    <dgm:pt modelId="{716A3779-1CB1-45B7-9178-AAF25489A6C5}" type="sibTrans" cxnId="{F774F3F5-6A87-421C-9332-BD032C115F3C}">
      <dgm:prSet/>
      <dgm:spPr/>
      <dgm:t>
        <a:bodyPr/>
        <a:lstStyle/>
        <a:p>
          <a:endParaRPr lang="ru-RU"/>
        </a:p>
      </dgm:t>
    </dgm:pt>
    <dgm:pt modelId="{BF41F1FF-8978-4F29-8F13-7A033550A35E}" type="pres">
      <dgm:prSet presAssocID="{0083A51D-76A5-4802-AC7B-8D43DF1EDFA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4997C9-D8BC-436D-BC0B-F0B412C775CE}" type="pres">
      <dgm:prSet presAssocID="{64481498-39FA-480A-A270-D42ABB5888C3}" presName="composite" presStyleCnt="0"/>
      <dgm:spPr/>
    </dgm:pt>
    <dgm:pt modelId="{DD4364F7-977A-4BCD-9166-35337835E174}" type="pres">
      <dgm:prSet presAssocID="{64481498-39FA-480A-A270-D42ABB5888C3}" presName="parentText" presStyleLbl="alignNode1" presStyleIdx="0" presStyleCnt="3" custScaleX="147074" custScaleY="134021" custLinFactX="-19279" custLinFactNeighborX="-100000" custLinFactNeighborY="478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6D909F-B301-445E-88EA-2102F50569DC}" type="pres">
      <dgm:prSet presAssocID="{64481498-39FA-480A-A270-D42ABB5888C3}" presName="descendantText" presStyleLbl="alignAcc1" presStyleIdx="0" presStyleCnt="3" custScaleX="91325" custScaleY="150755" custLinFactNeighborX="-27120" custLinFactNeighborY="914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FF7E77-8CC1-4EFC-BD8B-521B81F6AB99}" type="pres">
      <dgm:prSet presAssocID="{74CB6C48-AC44-411D-8BF1-FCCBB608D6EF}" presName="sp" presStyleCnt="0"/>
      <dgm:spPr/>
    </dgm:pt>
    <dgm:pt modelId="{4789096F-3186-46E7-B16C-CD3DA400ACD7}" type="pres">
      <dgm:prSet presAssocID="{04C8479F-CD91-4FB2-BB44-08D274FBBBBA}" presName="composite" presStyleCnt="0"/>
      <dgm:spPr/>
    </dgm:pt>
    <dgm:pt modelId="{72656844-FB8B-4262-A1BA-E3DAC825075D}" type="pres">
      <dgm:prSet presAssocID="{04C8479F-CD91-4FB2-BB44-08D274FBBBBA}" presName="parentText" presStyleLbl="alignNode1" presStyleIdx="1" presStyleCnt="3" custScaleX="147852" custScaleY="145206" custLinFactX="-19279" custLinFactNeighborX="-100000" custLinFactNeighborY="-1389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CAAF9D-BE3E-4700-9CE9-760E616A7F56}" type="pres">
      <dgm:prSet presAssocID="{04C8479F-CD91-4FB2-BB44-08D274FBBBBA}" presName="descendantText" presStyleLbl="alignAcc1" presStyleIdx="1" presStyleCnt="3" custScaleX="99995" custScaleY="304950" custLinFactNeighborX="-15375" custLinFactNeighborY="52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30E03B-8C9E-4A49-B263-D11801D87A95}" type="pres">
      <dgm:prSet presAssocID="{36420B74-28BC-4EDB-AEB1-9EB2DF51B0F8}" presName="sp" presStyleCnt="0"/>
      <dgm:spPr/>
    </dgm:pt>
    <dgm:pt modelId="{A1A7678F-8514-4508-82C3-593D5EC60774}" type="pres">
      <dgm:prSet presAssocID="{454726A1-F32A-41FE-8D43-9A4E79B8E1F3}" presName="composite" presStyleCnt="0"/>
      <dgm:spPr/>
    </dgm:pt>
    <dgm:pt modelId="{CA6C76FE-CD5D-4DC2-ACBE-F75A63102210}" type="pres">
      <dgm:prSet presAssocID="{454726A1-F32A-41FE-8D43-9A4E79B8E1F3}" presName="parentText" presStyleLbl="alignNode1" presStyleIdx="2" presStyleCnt="3" custScaleX="155089" custScaleY="138996" custLinFactX="-21703" custLinFactNeighborX="-100000" custLinFactNeighborY="-4351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397C05-A6B3-4DBA-B653-B683D796653F}" type="pres">
      <dgm:prSet presAssocID="{454726A1-F32A-41FE-8D43-9A4E79B8E1F3}" presName="descendantText" presStyleLbl="alignAcc1" presStyleIdx="2" presStyleCnt="3" custScaleX="100000" custScaleY="151812" custLinFactNeighborX="-16077" custLinFactNeighborY="96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340355-B432-42A0-95D5-E83C45A87257}" srcId="{04C8479F-CD91-4FB2-BB44-08D274FBBBBA}" destId="{449A3F66-2ECA-4E07-B267-2B56A349B645}" srcOrd="2" destOrd="0" parTransId="{7E86A42B-F930-4EFF-A4FE-45BB7FC3DA2C}" sibTransId="{F1EABE03-EFC5-4AFB-9F1B-25750CD7FFFE}"/>
    <dgm:cxn modelId="{53490F66-5129-42E3-9650-4E06B44B8EFE}" type="presOf" srcId="{656094A1-B2EF-4F55-BAAE-39B5025EA549}" destId="{A1397C05-A6B3-4DBA-B653-B683D796653F}" srcOrd="0" destOrd="1" presId="urn:microsoft.com/office/officeart/2005/8/layout/chevron2"/>
    <dgm:cxn modelId="{E72418CF-C86E-4D7F-BEA2-E98286E6AB6B}" type="presOf" srcId="{10B2E021-242E-4070-A2C0-32209F9B2BE7}" destId="{F1CAAF9D-BE3E-4700-9CE9-760E616A7F56}" srcOrd="0" destOrd="0" presId="urn:microsoft.com/office/officeart/2005/8/layout/chevron2"/>
    <dgm:cxn modelId="{CCF69228-53A2-45D0-AE60-F7247BAE234E}" srcId="{454726A1-F32A-41FE-8D43-9A4E79B8E1F3}" destId="{656094A1-B2EF-4F55-BAAE-39B5025EA549}" srcOrd="1" destOrd="0" parTransId="{540F2F1C-C745-41FB-9288-82E3FABD54E3}" sibTransId="{C823093D-74B9-4844-B9A6-FD43ED5AA9A7}"/>
    <dgm:cxn modelId="{E4DFC62E-3F45-450E-87FB-00C3A686A2A6}" srcId="{64481498-39FA-480A-A270-D42ABB5888C3}" destId="{924CD803-95B8-4658-9FA6-66DB914E1132}" srcOrd="0" destOrd="0" parTransId="{710740EF-9A17-441A-B5F9-DC5EEA2A7B33}" sibTransId="{50B02375-F8D3-40B5-B221-9DC64C04C2CF}"/>
    <dgm:cxn modelId="{3A63D9A7-E84F-4C2C-953D-C53CF0E1D1F0}" type="presOf" srcId="{04C8479F-CD91-4FB2-BB44-08D274FBBBBA}" destId="{72656844-FB8B-4262-A1BA-E3DAC825075D}" srcOrd="0" destOrd="0" presId="urn:microsoft.com/office/officeart/2005/8/layout/chevron2"/>
    <dgm:cxn modelId="{F774F3F5-6A87-421C-9332-BD032C115F3C}" srcId="{454726A1-F32A-41FE-8D43-9A4E79B8E1F3}" destId="{CAB330D8-74AF-4603-A3FA-8093F5DA321A}" srcOrd="2" destOrd="0" parTransId="{A0FD8C3A-7CD9-4CE4-AE71-ED78A1A78067}" sibTransId="{716A3779-1CB1-45B7-9178-AAF25489A6C5}"/>
    <dgm:cxn modelId="{173AC435-4631-44BE-9E0A-9EABEEE979CA}" srcId="{04C8479F-CD91-4FB2-BB44-08D274FBBBBA}" destId="{1B21492A-5407-4DD5-AC44-596895DD6E38}" srcOrd="1" destOrd="0" parTransId="{627D9F4A-D5C3-4C04-A5AE-1054EC4825DA}" sibTransId="{238F6CC3-1EBD-4B0F-9E46-3C412705CF37}"/>
    <dgm:cxn modelId="{18CADF8F-9B1C-4542-8CDA-E584EC678AB2}" type="presOf" srcId="{08EDA05D-BF7A-45D4-AD28-6167EF335959}" destId="{F1CAAF9D-BE3E-4700-9CE9-760E616A7F56}" srcOrd="0" destOrd="3" presId="urn:microsoft.com/office/officeart/2005/8/layout/chevron2"/>
    <dgm:cxn modelId="{B0446465-01AC-4929-9FC1-B317CA2A4F76}" type="presOf" srcId="{1B21492A-5407-4DD5-AC44-596895DD6E38}" destId="{F1CAAF9D-BE3E-4700-9CE9-760E616A7F56}" srcOrd="0" destOrd="1" presId="urn:microsoft.com/office/officeart/2005/8/layout/chevron2"/>
    <dgm:cxn modelId="{E0A0C610-0DFF-490A-87B5-0959EB673FDB}" type="presOf" srcId="{7ABE2430-21CA-45EC-A6C4-A450CD2A5F58}" destId="{A1397C05-A6B3-4DBA-B653-B683D796653F}" srcOrd="0" destOrd="0" presId="urn:microsoft.com/office/officeart/2005/8/layout/chevron2"/>
    <dgm:cxn modelId="{DC1EA70F-106F-463F-91B6-C5FC68E57653}" srcId="{0083A51D-76A5-4802-AC7B-8D43DF1EDFA8}" destId="{454726A1-F32A-41FE-8D43-9A4E79B8E1F3}" srcOrd="2" destOrd="0" parTransId="{9E56092E-1A62-40FE-8B4F-9CBA1B3B40E1}" sibTransId="{B460CAE5-70A8-4729-9A3C-A65464187DCE}"/>
    <dgm:cxn modelId="{EDC25B20-517C-4369-9F20-DF7777C3F9B5}" srcId="{0083A51D-76A5-4802-AC7B-8D43DF1EDFA8}" destId="{04C8479F-CD91-4FB2-BB44-08D274FBBBBA}" srcOrd="1" destOrd="0" parTransId="{71F7B540-D164-49DB-88AE-9B597BEF06E6}" sibTransId="{36420B74-28BC-4EDB-AEB1-9EB2DF51B0F8}"/>
    <dgm:cxn modelId="{EE4EDCF8-5F01-4379-90D2-AAE081225209}" type="presOf" srcId="{924CD803-95B8-4658-9FA6-66DB914E1132}" destId="{826D909F-B301-445E-88EA-2102F50569DC}" srcOrd="0" destOrd="0" presId="urn:microsoft.com/office/officeart/2005/8/layout/chevron2"/>
    <dgm:cxn modelId="{2C047BAE-6768-4A47-A59B-060F5CF4EA89}" srcId="{04C8479F-CD91-4FB2-BB44-08D274FBBBBA}" destId="{10B2E021-242E-4070-A2C0-32209F9B2BE7}" srcOrd="0" destOrd="0" parTransId="{9824A235-FF07-4459-BC96-D2FDF55C8AE0}" sibTransId="{1E774100-8CF5-4773-A319-D642C20C3C5A}"/>
    <dgm:cxn modelId="{86B26C7F-FD9B-4840-B7F1-8259E40A5D2A}" type="presOf" srcId="{454726A1-F32A-41FE-8D43-9A4E79B8E1F3}" destId="{CA6C76FE-CD5D-4DC2-ACBE-F75A63102210}" srcOrd="0" destOrd="0" presId="urn:microsoft.com/office/officeart/2005/8/layout/chevron2"/>
    <dgm:cxn modelId="{E305B8D4-77E4-4331-B2F7-E8CB975DEFB7}" srcId="{0083A51D-76A5-4802-AC7B-8D43DF1EDFA8}" destId="{64481498-39FA-480A-A270-D42ABB5888C3}" srcOrd="0" destOrd="0" parTransId="{AF143A9F-44F2-491F-A127-CAC24A9268B4}" sibTransId="{74CB6C48-AC44-411D-8BF1-FCCBB608D6EF}"/>
    <dgm:cxn modelId="{CA10C425-F4EC-400E-A993-6E0AC1AC504F}" type="presOf" srcId="{64481498-39FA-480A-A270-D42ABB5888C3}" destId="{DD4364F7-977A-4BCD-9166-35337835E174}" srcOrd="0" destOrd="0" presId="urn:microsoft.com/office/officeart/2005/8/layout/chevron2"/>
    <dgm:cxn modelId="{0A744B8D-DFD2-4FE2-A5E9-D15CB635B75F}" srcId="{454726A1-F32A-41FE-8D43-9A4E79B8E1F3}" destId="{7ABE2430-21CA-45EC-A6C4-A450CD2A5F58}" srcOrd="0" destOrd="0" parTransId="{9A7E984B-19F3-4948-A9AD-1A3249173D6B}" sibTransId="{F84C8A38-0B85-48C4-A33A-FE3AEC7E90D7}"/>
    <dgm:cxn modelId="{D962B3B9-25EE-4C9A-AABC-CC941E69199F}" type="presOf" srcId="{0083A51D-76A5-4802-AC7B-8D43DF1EDFA8}" destId="{BF41F1FF-8978-4F29-8F13-7A033550A35E}" srcOrd="0" destOrd="0" presId="urn:microsoft.com/office/officeart/2005/8/layout/chevron2"/>
    <dgm:cxn modelId="{FE0A985F-850D-4F6F-A2A2-6BA0374D78BA}" srcId="{04C8479F-CD91-4FB2-BB44-08D274FBBBBA}" destId="{08EDA05D-BF7A-45D4-AD28-6167EF335959}" srcOrd="3" destOrd="0" parTransId="{718E8B8E-B4E0-4768-86E1-C60EF4BD84EC}" sibTransId="{72C68303-CE4F-4083-981D-C9FC12483DD7}"/>
    <dgm:cxn modelId="{B4251755-FD20-47AD-8DE8-C9C2AB8899B8}" type="presOf" srcId="{CAB330D8-74AF-4603-A3FA-8093F5DA321A}" destId="{A1397C05-A6B3-4DBA-B653-B683D796653F}" srcOrd="0" destOrd="2" presId="urn:microsoft.com/office/officeart/2005/8/layout/chevron2"/>
    <dgm:cxn modelId="{E073F590-997C-446E-84C8-3BE1D889ACE6}" type="presOf" srcId="{449A3F66-2ECA-4E07-B267-2B56A349B645}" destId="{F1CAAF9D-BE3E-4700-9CE9-760E616A7F56}" srcOrd="0" destOrd="2" presId="urn:microsoft.com/office/officeart/2005/8/layout/chevron2"/>
    <dgm:cxn modelId="{50EC3504-7122-4567-982E-D013C46823E1}" type="presParOf" srcId="{BF41F1FF-8978-4F29-8F13-7A033550A35E}" destId="{764997C9-D8BC-436D-BC0B-F0B412C775CE}" srcOrd="0" destOrd="0" presId="urn:microsoft.com/office/officeart/2005/8/layout/chevron2"/>
    <dgm:cxn modelId="{7497ACEF-57ED-4FC3-BF6D-146C425FC02A}" type="presParOf" srcId="{764997C9-D8BC-436D-BC0B-F0B412C775CE}" destId="{DD4364F7-977A-4BCD-9166-35337835E174}" srcOrd="0" destOrd="0" presId="urn:microsoft.com/office/officeart/2005/8/layout/chevron2"/>
    <dgm:cxn modelId="{235F88C6-5FFE-42CA-BD33-A88CBF320ACB}" type="presParOf" srcId="{764997C9-D8BC-436D-BC0B-F0B412C775CE}" destId="{826D909F-B301-445E-88EA-2102F50569DC}" srcOrd="1" destOrd="0" presId="urn:microsoft.com/office/officeart/2005/8/layout/chevron2"/>
    <dgm:cxn modelId="{15417628-C30E-4EF7-8786-D4142F7DC0F8}" type="presParOf" srcId="{BF41F1FF-8978-4F29-8F13-7A033550A35E}" destId="{3AFF7E77-8CC1-4EFC-BD8B-521B81F6AB99}" srcOrd="1" destOrd="0" presId="urn:microsoft.com/office/officeart/2005/8/layout/chevron2"/>
    <dgm:cxn modelId="{74BB5D65-AB72-40D7-8E85-98B93BBE0FD1}" type="presParOf" srcId="{BF41F1FF-8978-4F29-8F13-7A033550A35E}" destId="{4789096F-3186-46E7-B16C-CD3DA400ACD7}" srcOrd="2" destOrd="0" presId="urn:microsoft.com/office/officeart/2005/8/layout/chevron2"/>
    <dgm:cxn modelId="{6EB673FB-4D8F-47C7-8C54-C03AD9D170B8}" type="presParOf" srcId="{4789096F-3186-46E7-B16C-CD3DA400ACD7}" destId="{72656844-FB8B-4262-A1BA-E3DAC825075D}" srcOrd="0" destOrd="0" presId="urn:microsoft.com/office/officeart/2005/8/layout/chevron2"/>
    <dgm:cxn modelId="{F366BBDB-891A-4E06-AD07-0E5D9A6B3B47}" type="presParOf" srcId="{4789096F-3186-46E7-B16C-CD3DA400ACD7}" destId="{F1CAAF9D-BE3E-4700-9CE9-760E616A7F56}" srcOrd="1" destOrd="0" presId="urn:microsoft.com/office/officeart/2005/8/layout/chevron2"/>
    <dgm:cxn modelId="{A2891617-DF61-4ADB-936F-AE819119797C}" type="presParOf" srcId="{BF41F1FF-8978-4F29-8F13-7A033550A35E}" destId="{6830E03B-8C9E-4A49-B263-D11801D87A95}" srcOrd="3" destOrd="0" presId="urn:microsoft.com/office/officeart/2005/8/layout/chevron2"/>
    <dgm:cxn modelId="{C77580D5-9F20-4B8A-9CF6-FE11E5E60CF9}" type="presParOf" srcId="{BF41F1FF-8978-4F29-8F13-7A033550A35E}" destId="{A1A7678F-8514-4508-82C3-593D5EC60774}" srcOrd="4" destOrd="0" presId="urn:microsoft.com/office/officeart/2005/8/layout/chevron2"/>
    <dgm:cxn modelId="{25621EFA-6164-455A-8F4D-CC0F6DF3A406}" type="presParOf" srcId="{A1A7678F-8514-4508-82C3-593D5EC60774}" destId="{CA6C76FE-CD5D-4DC2-ACBE-F75A63102210}" srcOrd="0" destOrd="0" presId="urn:microsoft.com/office/officeart/2005/8/layout/chevron2"/>
    <dgm:cxn modelId="{3D2B6B44-3BEA-4E41-B062-F8C5988393BE}" type="presParOf" srcId="{A1A7678F-8514-4508-82C3-593D5EC60774}" destId="{A1397C05-A6B3-4DBA-B653-B683D796653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37C230-52B5-403C-B14C-286450AF5908}">
      <dsp:nvSpPr>
        <dsp:cNvPr id="0" name=""/>
        <dsp:cNvSpPr/>
      </dsp:nvSpPr>
      <dsp:spPr>
        <a:xfrm>
          <a:off x="3005333" y="1127167"/>
          <a:ext cx="2991484" cy="299148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НСУР</a:t>
          </a:r>
          <a:endParaRPr lang="ru-RU" sz="54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43426" y="1565260"/>
        <a:ext cx="2115298" cy="2115298"/>
      </dsp:txXfrm>
    </dsp:sp>
    <dsp:sp modelId="{5B65871B-EB90-4AEB-802A-2776B2844BAF}">
      <dsp:nvSpPr>
        <dsp:cNvPr id="0" name=""/>
        <dsp:cNvSpPr/>
      </dsp:nvSpPr>
      <dsp:spPr>
        <a:xfrm>
          <a:off x="2187293" y="-187611"/>
          <a:ext cx="4760976" cy="1724755"/>
        </a:xfrm>
        <a:prstGeom prst="ellipse">
          <a:avLst/>
        </a:prstGeom>
        <a:solidFill>
          <a:schemeClr val="accent5">
            <a:alpha val="50000"/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Новая модель аттестации (оценка компетентности педагога на основе единых федеральных оценочных материалов (ЕФОМ): предметные, методические, психолого-педагогические, коммуникативные) 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84522" y="64974"/>
        <a:ext cx="3366518" cy="1219585"/>
      </dsp:txXfrm>
    </dsp:sp>
    <dsp:sp modelId="{287307FF-7412-4444-9238-394850862F2E}">
      <dsp:nvSpPr>
        <dsp:cNvPr id="0" name=""/>
        <dsp:cNvSpPr/>
      </dsp:nvSpPr>
      <dsp:spPr>
        <a:xfrm>
          <a:off x="5657552" y="1316042"/>
          <a:ext cx="3378941" cy="2400037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Персонифицированное повышение квалификации </a:t>
          </a:r>
          <a:r>
            <a:rPr lang="ru-RU" sz="1600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(по результатам оценки должно быть обеспечено персонифицированное ПК учителя, совершенствование системы ПК)</a:t>
          </a:r>
          <a:endParaRPr lang="ru-RU" sz="1600" kern="1200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52386" y="1667519"/>
        <a:ext cx="2389273" cy="1697083"/>
      </dsp:txXfrm>
    </dsp:sp>
    <dsp:sp modelId="{058695DE-DFD7-465A-AB56-6F0098426B35}">
      <dsp:nvSpPr>
        <dsp:cNvPr id="0" name=""/>
        <dsp:cNvSpPr/>
      </dsp:nvSpPr>
      <dsp:spPr>
        <a:xfrm>
          <a:off x="2650676" y="3257150"/>
          <a:ext cx="3577515" cy="2019311"/>
        </a:xfrm>
        <a:prstGeom prst="ellipse">
          <a:avLst/>
        </a:prstGeom>
        <a:solidFill>
          <a:schemeClr val="accent5">
            <a:alpha val="50000"/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Педагогическое образование </a:t>
          </a:r>
          <a:r>
            <a:rPr lang="ru-RU" sz="1600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(целевое обучение будущих педагогов, независимая оценка профессиональных компетенций выпускников вузов)</a:t>
          </a:r>
        </a:p>
      </dsp:txBody>
      <dsp:txXfrm>
        <a:off x="3174591" y="3552871"/>
        <a:ext cx="2529685" cy="1427869"/>
      </dsp:txXfrm>
    </dsp:sp>
    <dsp:sp modelId="{2B76CAAC-1041-4EC2-9F18-9C059E57389F}">
      <dsp:nvSpPr>
        <dsp:cNvPr id="0" name=""/>
        <dsp:cNvSpPr/>
      </dsp:nvSpPr>
      <dsp:spPr>
        <a:xfrm>
          <a:off x="261876" y="1388022"/>
          <a:ext cx="3095243" cy="2201926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Мотивация, стимулирование </a:t>
          </a:r>
          <a:r>
            <a:rPr lang="ru-RU" sz="1600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600" u="sng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престижа профессии</a:t>
          </a:r>
          <a:r>
            <a:rPr lang="ru-RU" sz="1600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конкурсы профессионального мастерства, гранты профессионального роста)</a:t>
          </a:r>
        </a:p>
      </dsp:txBody>
      <dsp:txXfrm>
        <a:off x="715164" y="1710487"/>
        <a:ext cx="2188667" cy="1556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4364F7-977A-4BCD-9166-35337835E174}">
      <dsp:nvSpPr>
        <dsp:cNvPr id="0" name=""/>
        <dsp:cNvSpPr/>
      </dsp:nvSpPr>
      <dsp:spPr>
        <a:xfrm rot="5400000">
          <a:off x="-306419" y="508968"/>
          <a:ext cx="2348992" cy="1325456"/>
        </a:xfrm>
        <a:prstGeom prst="chevron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 проекта</a:t>
          </a:r>
          <a:endParaRPr lang="ru-RU" sz="24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05349" y="659928"/>
        <a:ext cx="1325456" cy="1023536"/>
      </dsp:txXfrm>
    </dsp:sp>
    <dsp:sp modelId="{826D909F-B301-445E-88EA-2102F50569DC}">
      <dsp:nvSpPr>
        <dsp:cNvPr id="0" name=""/>
        <dsp:cNvSpPr/>
      </dsp:nvSpPr>
      <dsp:spPr>
        <a:xfrm rot="5400000">
          <a:off x="2851974" y="-1089215"/>
          <a:ext cx="1351724" cy="36723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профессионального роста педагогов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691676" y="137069"/>
        <a:ext cx="3606335" cy="1219752"/>
      </dsp:txXfrm>
    </dsp:sp>
    <dsp:sp modelId="{72656844-FB8B-4262-A1BA-E3DAC825075D}">
      <dsp:nvSpPr>
        <dsp:cNvPr id="0" name=""/>
        <dsp:cNvSpPr/>
      </dsp:nvSpPr>
      <dsp:spPr>
        <a:xfrm rot="5400000">
          <a:off x="-614593" y="2639917"/>
          <a:ext cx="2928672" cy="1338500"/>
        </a:xfrm>
        <a:prstGeom prst="chevron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 проекта</a:t>
          </a:r>
          <a:endParaRPr lang="ru-RU" sz="24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80493" y="2514081"/>
        <a:ext cx="1338500" cy="1590172"/>
      </dsp:txXfrm>
    </dsp:sp>
    <dsp:sp modelId="{F1CAAF9D-BE3E-4700-9CE9-760E616A7F56}">
      <dsp:nvSpPr>
        <dsp:cNvPr id="0" name=""/>
        <dsp:cNvSpPr/>
      </dsp:nvSpPr>
      <dsp:spPr>
        <a:xfrm rot="5400000">
          <a:off x="2782640" y="461101"/>
          <a:ext cx="3605111" cy="57870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Организовать мониторинг типичных профессиональных затруднений педагогов (выявить  «западающие зоны»);</a:t>
          </a:r>
          <a:endParaRPr lang="ru-RU" sz="18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Оказать помощь педагогам в их профессиональном становлении;</a:t>
          </a:r>
          <a:endParaRPr lang="ru-RU" sz="18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Создать условия для повышения профессионального мастерства педагогов;</a:t>
          </a:r>
          <a:endParaRPr lang="ru-RU" sz="18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Распространить опыт лучших практик района;</a:t>
          </a:r>
          <a:endParaRPr lang="ru-RU" sz="18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Повысить уровень педагогического мастерства через разработку индивидуальных планов саморазвития педагогов на </a:t>
          </a:r>
          <a:r>
            <a:rPr lang="ru-RU" sz="1800" b="1" kern="1200" dirty="0" err="1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межаттестационный</a:t>
          </a: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период </a:t>
          </a:r>
          <a:endParaRPr lang="ru-RU" sz="18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691662" y="1728067"/>
        <a:ext cx="5611082" cy="3253137"/>
      </dsp:txXfrm>
    </dsp:sp>
    <dsp:sp modelId="{CA6C76FE-CD5D-4DC2-ACBE-F75A63102210}">
      <dsp:nvSpPr>
        <dsp:cNvPr id="0" name=""/>
        <dsp:cNvSpPr/>
      </dsp:nvSpPr>
      <dsp:spPr>
        <a:xfrm rot="5400000">
          <a:off x="-440609" y="4848141"/>
          <a:ext cx="2543214" cy="1301011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Участники  проекта</a:t>
          </a:r>
          <a:endParaRPr lang="ru-RU" sz="19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80493" y="4877546"/>
        <a:ext cx="1301011" cy="1242203"/>
      </dsp:txXfrm>
    </dsp:sp>
    <dsp:sp modelId="{A1397C05-A6B3-4DBA-B653-B683D796653F}">
      <dsp:nvSpPr>
        <dsp:cNvPr id="0" name=""/>
        <dsp:cNvSpPr/>
      </dsp:nvSpPr>
      <dsp:spPr>
        <a:xfrm rot="5400000">
          <a:off x="3895497" y="3079351"/>
          <a:ext cx="1380793" cy="57884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Претенденты на высшую категорию в 2019/20 </a:t>
          </a:r>
          <a:r>
            <a:rPr lang="ru-RU" sz="1800" b="1" kern="1200" dirty="0" err="1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уч.году</a:t>
          </a: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( 25 педагогов);</a:t>
          </a:r>
          <a:endParaRPr lang="ru-RU" sz="18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Резерв  на высшую категорию на ближайшие 2 года (20 педагогов ) </a:t>
          </a:r>
          <a:endParaRPr lang="ru-RU" sz="18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b="1" kern="1200" dirty="0">
            <a:solidFill>
              <a:srgbClr val="0000FF"/>
            </a:solidFill>
          </a:endParaRPr>
        </a:p>
      </dsp:txBody>
      <dsp:txXfrm rot="-5400000">
        <a:off x="1691655" y="5350599"/>
        <a:ext cx="5721073" cy="12459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4364F7-977A-4BCD-9166-35337835E174}">
      <dsp:nvSpPr>
        <dsp:cNvPr id="0" name=""/>
        <dsp:cNvSpPr/>
      </dsp:nvSpPr>
      <dsp:spPr>
        <a:xfrm rot="5400000">
          <a:off x="-506642" y="737023"/>
          <a:ext cx="2807672" cy="1458283"/>
        </a:xfrm>
        <a:prstGeom prst="chevron">
          <a:avLst/>
        </a:prstGeom>
        <a:solidFill>
          <a:schemeClr val="tx2">
            <a:lumMod val="20000"/>
            <a:lumOff val="80000"/>
          </a:schemeClr>
        </a:soli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 проекта</a:t>
          </a:r>
          <a:endParaRPr lang="ru-RU" sz="24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68053" y="791471"/>
        <a:ext cx="1458283" cy="1349389"/>
      </dsp:txXfrm>
    </dsp:sp>
    <dsp:sp modelId="{826D909F-B301-445E-88EA-2102F50569DC}">
      <dsp:nvSpPr>
        <dsp:cNvPr id="0" name=""/>
        <dsp:cNvSpPr/>
      </dsp:nvSpPr>
      <dsp:spPr>
        <a:xfrm rot="5400000">
          <a:off x="2555549" y="-638701"/>
          <a:ext cx="1597695" cy="31083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профессионального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роста молодых педагогов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800213" y="194628"/>
        <a:ext cx="3030375" cy="1441709"/>
      </dsp:txXfrm>
    </dsp:sp>
    <dsp:sp modelId="{72656844-FB8B-4262-A1BA-E3DAC825075D}">
      <dsp:nvSpPr>
        <dsp:cNvPr id="0" name=""/>
        <dsp:cNvSpPr/>
      </dsp:nvSpPr>
      <dsp:spPr>
        <a:xfrm rot="5400000">
          <a:off x="-253428" y="2693650"/>
          <a:ext cx="2308958" cy="14659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 проекта</a:t>
          </a:r>
          <a:endParaRPr lang="ru-RU" sz="20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68053" y="3005169"/>
        <a:ext cx="1465997" cy="842961"/>
      </dsp:txXfrm>
    </dsp:sp>
    <dsp:sp modelId="{F1CAAF9D-BE3E-4700-9CE9-760E616A7F56}">
      <dsp:nvSpPr>
        <dsp:cNvPr id="0" name=""/>
        <dsp:cNvSpPr/>
      </dsp:nvSpPr>
      <dsp:spPr>
        <a:xfrm rot="5400000">
          <a:off x="2739018" y="896041"/>
          <a:ext cx="3191471" cy="50690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Организовать мониторинг типичных профессиональных затруднений педагогов (выявить  «западающие зоны»);</a:t>
          </a:r>
          <a:endParaRPr lang="ru-RU" sz="18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Оказать помощь педагогам в их профессиональном становлении;</a:t>
          </a:r>
          <a:endParaRPr lang="ru-RU" sz="18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Создать условия для повышения профессионального мастерства педагогов;</a:t>
          </a:r>
          <a:endParaRPr lang="ru-RU" sz="18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Повысить уровень педагогического мастерства через разработку индивидуальных планов саморазвития педагогов на </a:t>
          </a:r>
          <a:r>
            <a:rPr lang="ru-RU" sz="1800" b="1" kern="1200" dirty="0" err="1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межаттестационный</a:t>
          </a: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период </a:t>
          </a:r>
          <a:endParaRPr lang="ru-RU" sz="18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800223" y="1990632"/>
        <a:ext cx="4913268" cy="2879881"/>
      </dsp:txXfrm>
    </dsp:sp>
    <dsp:sp modelId="{CA6C76FE-CD5D-4DC2-ACBE-F75A63102210}">
      <dsp:nvSpPr>
        <dsp:cNvPr id="0" name=""/>
        <dsp:cNvSpPr/>
      </dsp:nvSpPr>
      <dsp:spPr>
        <a:xfrm rot="5400000">
          <a:off x="-544145" y="4659467"/>
          <a:ext cx="2914080" cy="1537754"/>
        </a:xfrm>
        <a:prstGeom prst="chevron">
          <a:avLst/>
        </a:prstGeom>
        <a:solidFill>
          <a:schemeClr val="accent2">
            <a:lumMod val="40000"/>
            <a:lumOff val="60000"/>
          </a:schemeClr>
        </a:soli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Участники  проекта</a:t>
          </a:r>
          <a:endParaRPr lang="ru-RU" sz="20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44018" y="4740181"/>
        <a:ext cx="1537754" cy="1376326"/>
      </dsp:txXfrm>
    </dsp:sp>
    <dsp:sp modelId="{A1397C05-A6B3-4DBA-B653-B683D796653F}">
      <dsp:nvSpPr>
        <dsp:cNvPr id="0" name=""/>
        <dsp:cNvSpPr/>
      </dsp:nvSpPr>
      <dsp:spPr>
        <a:xfrm rot="5400000">
          <a:off x="3521923" y="3396365"/>
          <a:ext cx="1626962" cy="50703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Претенденты на первую категорию в 2018/19 </a:t>
          </a:r>
          <a:r>
            <a:rPr lang="ru-RU" sz="1800" b="1" kern="1200" dirty="0" err="1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уч.году</a:t>
          </a: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( 11 педагогов);</a:t>
          </a:r>
          <a:endParaRPr lang="ru-RU" sz="18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Резерв  на первую категорию на ближайшие 2 года (20 педагогов ) </a:t>
          </a:r>
          <a:endParaRPr lang="ru-RU" sz="18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b="1" kern="1200" dirty="0">
            <a:solidFill>
              <a:srgbClr val="0000FF"/>
            </a:solidFill>
          </a:endParaRPr>
        </a:p>
      </dsp:txBody>
      <dsp:txXfrm rot="-5400000">
        <a:off x="1800217" y="5197493"/>
        <a:ext cx="4990953" cy="14681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B3A7B-4E72-47FE-996E-7B5F25EC5745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6C9BC3-B4EA-4510-8882-4BEFD45C1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37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C1DA41-B4C7-4410-8507-ED28C8F41693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96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7A412-DD61-443D-9B38-29A867C8A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631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7176F-D246-4650-809F-85EF4E3D7B11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8567E-6730-419A-9F7A-60E4209F3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298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7176F-D246-4650-809F-85EF4E3D7B11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8567E-6730-419A-9F7A-60E4209F3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246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7176F-D246-4650-809F-85EF4E3D7B11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8567E-6730-419A-9F7A-60E4209F3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9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7176F-D246-4650-809F-85EF4E3D7B11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8567E-6730-419A-9F7A-60E4209F3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969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7176F-D246-4650-809F-85EF4E3D7B11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8567E-6730-419A-9F7A-60E4209F3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247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7176F-D246-4650-809F-85EF4E3D7B11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8567E-6730-419A-9F7A-60E4209F3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59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7176F-D246-4650-809F-85EF4E3D7B11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8567E-6730-419A-9F7A-60E4209F3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889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7176F-D246-4650-809F-85EF4E3D7B11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8567E-6730-419A-9F7A-60E4209F3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454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7176F-D246-4650-809F-85EF4E3D7B11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8567E-6730-419A-9F7A-60E4209F3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835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7176F-D246-4650-809F-85EF4E3D7B11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8567E-6730-419A-9F7A-60E4209F3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390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7176F-D246-4650-809F-85EF4E3D7B11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8567E-6730-419A-9F7A-60E4209F3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187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7176F-D246-4650-809F-85EF4E3D7B11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8567E-6730-419A-9F7A-60E4209F33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001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36.jpeg"/><Relationship Id="rId7" Type="http://schemas.openxmlformats.org/officeDocument/2006/relationships/image" Target="../media/image39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3.wdp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microsoft.com/office/2007/relationships/hdphoto" Target="../media/hdphoto1.wdp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microsoft.com/office/2007/relationships/hdphoto" Target="../media/hdphoto5.wdp"/><Relationship Id="rId7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openxmlformats.org/officeDocument/2006/relationships/image" Target="../media/image2.png"/><Relationship Id="rId5" Type="http://schemas.openxmlformats.org/officeDocument/2006/relationships/image" Target="../media/image17.jpeg"/><Relationship Id="rId10" Type="http://schemas.microsoft.com/office/2007/relationships/hdphoto" Target="../media/hdphoto8.wdp"/><Relationship Id="rId4" Type="http://schemas.openxmlformats.org/officeDocument/2006/relationships/image" Target="../media/image16.jpe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9.wdp"/><Relationship Id="rId7" Type="http://schemas.microsoft.com/office/2007/relationships/hdphoto" Target="../media/hdphoto11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microsoft.com/office/2007/relationships/hdphoto" Target="../media/hdphoto10.wdp"/><Relationship Id="rId4" Type="http://schemas.openxmlformats.org/officeDocument/2006/relationships/image" Target="../media/image26.png"/><Relationship Id="rId9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6632"/>
            <a:ext cx="7344816" cy="3888433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r>
              <a:rPr lang="ru-RU" sz="4000" b="1" i="1" dirty="0" smtClean="0">
                <a:solidFill>
                  <a:srgbClr val="0000FF"/>
                </a:solidFill>
              </a:rPr>
              <a:t> </a:t>
            </a:r>
            <a:r>
              <a:rPr lang="ru-RU" sz="24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межведомственный семинар </a:t>
            </a:r>
            <a:r>
              <a:rPr lang="ru-RU" sz="2400" b="1" i="1" dirty="0" smtClean="0">
                <a:solidFill>
                  <a:srgbClr val="0000FF"/>
                </a:solidFill>
              </a:rPr>
              <a:t/>
            </a:r>
            <a:br>
              <a:rPr lang="ru-RU" sz="2400" b="1" i="1" dirty="0" smtClean="0">
                <a:solidFill>
                  <a:srgbClr val="0000FF"/>
                </a:solidFill>
              </a:rPr>
            </a:br>
            <a:r>
              <a:rPr lang="ru-RU" sz="2400" b="1" i="1" dirty="0" smtClean="0">
                <a:solidFill>
                  <a:srgbClr val="0000FF"/>
                </a:solidFill>
              </a:rPr>
              <a:t/>
            </a:r>
            <a:br>
              <a:rPr lang="ru-RU" sz="2400" b="1" i="1" dirty="0" smtClean="0">
                <a:solidFill>
                  <a:srgbClr val="0000FF"/>
                </a:solidFill>
              </a:rPr>
            </a:br>
            <a:r>
              <a:rPr lang="ru-RU" sz="2400" b="1" i="1" dirty="0" smtClean="0">
                <a:solidFill>
                  <a:srgbClr val="0000FF"/>
                </a:solidFill>
              </a:rPr>
              <a:t/>
            </a:r>
            <a:br>
              <a:rPr lang="ru-RU" sz="2400" b="1" i="1" dirty="0" smtClean="0">
                <a:solidFill>
                  <a:srgbClr val="0000FF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Аспекты </a:t>
            </a:r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методической деятельности при организации  аттестации</a:t>
            </a:r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педагогических 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работников  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4000" b="1" i="1" dirty="0" smtClean="0">
                <a:solidFill>
                  <a:srgbClr val="FF0000"/>
                </a:solidFill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r>
              <a:rPr lang="ru-RU" sz="4000" b="1" i="1" dirty="0">
                <a:solidFill>
                  <a:srgbClr val="FF0000"/>
                </a:solidFill>
              </a:rPr>
              <a:t/>
            </a:r>
            <a:br>
              <a:rPr lang="ru-RU" sz="4000" b="1" i="1" dirty="0">
                <a:solidFill>
                  <a:srgbClr val="FF0000"/>
                </a:solidFill>
              </a:rPr>
            </a:br>
            <a:r>
              <a:rPr lang="ru-RU" sz="4000" b="1" i="1" dirty="0">
                <a:solidFill>
                  <a:srgbClr val="FF0000"/>
                </a:solidFill>
              </a:rPr>
              <a:t/>
            </a:r>
            <a:br>
              <a:rPr lang="ru-RU" sz="4000" b="1" i="1" dirty="0">
                <a:solidFill>
                  <a:srgbClr val="FF0000"/>
                </a:solidFill>
              </a:rPr>
            </a:br>
            <a:endParaRPr lang="ru-RU" sz="14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679" y="4940235"/>
            <a:ext cx="2640789" cy="190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92080" y="5229200"/>
            <a:ext cx="35283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1600" b="1" i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Загрутдинова</a:t>
            </a:r>
            <a:r>
              <a:rPr lang="ru-RU" sz="1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И.З., </a:t>
            </a:r>
            <a:r>
              <a:rPr lang="ru-RU" sz="16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методист по </a:t>
            </a:r>
            <a:r>
              <a:rPr lang="ru-RU" sz="1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кадровой </a:t>
            </a:r>
            <a:r>
              <a:rPr lang="ru-RU" sz="16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работе </a:t>
            </a:r>
            <a:r>
              <a:rPr lang="ru-RU" sz="1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аттестации </a:t>
            </a:r>
            <a:r>
              <a:rPr lang="ru-RU" sz="1600" b="1" i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педкадров</a:t>
            </a:r>
            <a:r>
              <a:rPr lang="ru-RU" sz="16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МКУ </a:t>
            </a:r>
            <a:r>
              <a:rPr lang="ru-RU" sz="1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«Управление </a:t>
            </a:r>
            <a:br>
              <a:rPr lang="ru-RU" sz="1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 </a:t>
            </a:r>
            <a:r>
              <a:rPr lang="ru-RU" sz="1600" b="1" i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Буинского</a:t>
            </a:r>
            <a:r>
              <a:rPr lang="ru-RU" sz="1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муниципального района»</a:t>
            </a:r>
            <a:endParaRPr lang="ru-RU" sz="1600" b="1" dirty="0">
              <a:ln w="11430"/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304" y="188640"/>
            <a:ext cx="1676403" cy="7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8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план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профессионального уровня на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межаттестационный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72208"/>
            <a:ext cx="889248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</a:t>
            </a: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/>
            <a:r>
              <a:rPr lang="ru-RU" sz="1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психолого-педагогической литературы;</a:t>
            </a:r>
          </a:p>
          <a:p>
            <a:pPr lvl="0"/>
            <a:r>
              <a:rPr lang="ru-RU" sz="1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программно-методического обеспечения образовательного процесса;</a:t>
            </a:r>
          </a:p>
          <a:p>
            <a:pPr lvl="0"/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педагогических технологий; </a:t>
            </a:r>
          </a:p>
          <a:p>
            <a:pPr lvl="0"/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выстраивание собственной методической системы (отбор содержания, методов, форм, средств обучения);</a:t>
            </a:r>
          </a:p>
          <a:p>
            <a:pPr lvl="0"/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критериев и показателей результата образования, разработка диагностического инструментария;</a:t>
            </a:r>
          </a:p>
          <a:p>
            <a:pPr lvl="0"/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реализации программы развития образовательного учреждения; в системе методической работы;</a:t>
            </a:r>
          </a:p>
          <a:p>
            <a:pPr lvl="0"/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на курсах повышения квалификации; </a:t>
            </a:r>
          </a:p>
          <a:p>
            <a:pPr lvl="0"/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работе творческих, экспериментальных групп; </a:t>
            </a:r>
          </a:p>
          <a:p>
            <a:pPr lvl="0"/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индивидуальной исследовательской, экспериментальной работы;</a:t>
            </a:r>
          </a:p>
          <a:p>
            <a:pPr lvl="0"/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собственного опыта педагогической деятельности (статьи, рекомендации, доклады, педагогическая мастерская, мастер-класс и т.д.)</a:t>
            </a:r>
          </a:p>
          <a:p>
            <a:endParaRPr lang="ru-RU" sz="11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587328"/>
            <a:ext cx="1547664" cy="102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41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828" y="188640"/>
            <a:ext cx="999976" cy="889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6257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169888"/>
            <a:ext cx="8229600" cy="1143000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b="1" i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Профессиональное тестирование</a:t>
            </a:r>
            <a:r>
              <a:rPr lang="ru-RU" altLang="ru-RU" b="1" i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b="1" i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</a:b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129828" y="4324756"/>
            <a:ext cx="4658196" cy="25484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балл тестирования 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первую категорию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91,5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высшую-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92,8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4181004" y="1196751"/>
            <a:ext cx="4874220" cy="28519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прошло на базе МБОО «Лицей №2 г. Буинска»</a:t>
            </a:r>
          </a:p>
          <a:p>
            <a:pPr marL="0" indent="0" algn="ctr">
              <a:buNone/>
            </a:pPr>
            <a:r>
              <a:rPr lang="ru-RU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педагога сдали тестирование  </a:t>
            </a:r>
            <a:r>
              <a:rPr lang="ru-RU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100 баллов </a:t>
            </a:r>
          </a:p>
          <a:p>
            <a:pPr marL="0" indent="0" algn="ctr">
              <a:buNone/>
            </a:pPr>
            <a:r>
              <a:rPr lang="ru-RU" sz="26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из них 13 претенденты на высшую)</a:t>
            </a:r>
            <a:endParaRPr lang="ru-RU" sz="2600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6584" y="4218421"/>
            <a:ext cx="42672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828" y="1217398"/>
            <a:ext cx="3816081" cy="2862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812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5300228"/>
            <a:ext cx="1835696" cy="1376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22233968"/>
              </p:ext>
            </p:extLst>
          </p:nvPr>
        </p:nvGraphicFramePr>
        <p:xfrm>
          <a:off x="0" y="0"/>
          <a:ext cx="9144000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6804248" y="98474"/>
            <a:ext cx="2158360" cy="3429312"/>
          </a:xfrm>
          <a:prstGeom prst="roundRect">
            <a:avLst/>
          </a:prstGeom>
          <a:gradFill rotWithShape="1">
            <a:gsLst>
              <a:gs pos="0">
                <a:srgbClr val="63891F">
                  <a:tint val="50000"/>
                  <a:satMod val="300000"/>
                </a:srgbClr>
              </a:gs>
              <a:gs pos="35000">
                <a:srgbClr val="63891F">
                  <a:tint val="37000"/>
                  <a:satMod val="300000"/>
                </a:srgbClr>
              </a:gs>
              <a:gs pos="100000">
                <a:srgbClr val="63891F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63891F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совершенствования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профессио-нального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мастерства»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37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417239889"/>
              </p:ext>
            </p:extLst>
          </p:nvPr>
        </p:nvGraphicFramePr>
        <p:xfrm>
          <a:off x="107504" y="0"/>
          <a:ext cx="903649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7164288" y="1772816"/>
            <a:ext cx="1835696" cy="4855418"/>
          </a:xfrm>
          <a:prstGeom prst="roundRect">
            <a:avLst/>
          </a:prstGeom>
          <a:gradFill rotWithShape="1">
            <a:gsLst>
              <a:gs pos="0">
                <a:srgbClr val="63891F">
                  <a:tint val="50000"/>
                  <a:satMod val="300000"/>
                </a:srgbClr>
              </a:gs>
              <a:gs pos="35000">
                <a:srgbClr val="63891F">
                  <a:tint val="37000"/>
                  <a:satMod val="300000"/>
                </a:srgbClr>
              </a:gs>
              <a:gs pos="100000">
                <a:srgbClr val="63891F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63891F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становле-ния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молодого педагога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6752" y="186891"/>
            <a:ext cx="1630767" cy="1399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84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827" y="188640"/>
            <a:ext cx="1308359" cy="1163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6257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38200" y="-70191"/>
            <a:ext cx="7772400" cy="14002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аттестационного процесса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7462" y="3998756"/>
            <a:ext cx="4109333" cy="27426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742" y="1573271"/>
            <a:ext cx="5551474" cy="21437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595" y="4236211"/>
            <a:ext cx="4704273" cy="2289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6649" y="1034442"/>
            <a:ext cx="2403951" cy="27054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3939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323528" y="80963"/>
            <a:ext cx="7523976" cy="176386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Квалификационный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педагогических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работников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b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4294967295"/>
          </p:nvPr>
        </p:nvSpPr>
        <p:spPr>
          <a:xfrm>
            <a:off x="5102225" y="620713"/>
            <a:ext cx="4041775" cy="720725"/>
          </a:xfrm>
        </p:spPr>
        <p:txBody>
          <a:bodyPr>
            <a:noAutofit/>
          </a:bodyPr>
          <a:lstStyle/>
          <a:p>
            <a:endParaRPr lang="ru-RU" sz="1600" dirty="0" smtClean="0">
              <a:solidFill>
                <a:srgbClr val="C00000"/>
              </a:solidFill>
            </a:endParaRPr>
          </a:p>
          <a:p>
            <a:endParaRPr lang="ru-RU" sz="1600" dirty="0">
              <a:solidFill>
                <a:srgbClr val="C00000"/>
              </a:solidFill>
            </a:endParaRPr>
          </a:p>
          <a:p>
            <a:r>
              <a:rPr lang="ru-RU" sz="1600" dirty="0">
                <a:solidFill>
                  <a:srgbClr val="C00000"/>
                </a:solidFill>
              </a:rPr>
              <a:t/>
            </a:r>
            <a:br>
              <a:rPr lang="ru-RU" sz="1600" dirty="0">
                <a:solidFill>
                  <a:srgbClr val="C00000"/>
                </a:solidFill>
              </a:rPr>
            </a:br>
            <a:endParaRPr lang="ru-RU" sz="1600" dirty="0">
              <a:solidFill>
                <a:srgbClr val="C00000"/>
              </a:solidFill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248554998"/>
              </p:ext>
            </p:extLst>
          </p:nvPr>
        </p:nvGraphicFramePr>
        <p:xfrm>
          <a:off x="0" y="1412875"/>
          <a:ext cx="9144000" cy="4968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116632"/>
            <a:ext cx="1376170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17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91542"/>
            <a:ext cx="6624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Доля педагогических работников, имеющих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первую квалификационную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категорию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7233058"/>
              </p:ext>
            </p:extLst>
          </p:nvPr>
        </p:nvGraphicFramePr>
        <p:xfrm>
          <a:off x="395536" y="1772816"/>
          <a:ext cx="8363272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116632"/>
            <a:ext cx="1376170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936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674460239"/>
              </p:ext>
            </p:extLst>
          </p:nvPr>
        </p:nvGraphicFramePr>
        <p:xfrm>
          <a:off x="0" y="2132856"/>
          <a:ext cx="8820472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45840" y="154448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Доля педагогических работников, имеющих высшую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квалификационную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категорию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3001" y="26922"/>
            <a:ext cx="1376170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823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4656"/>
            <a:ext cx="8229600" cy="96751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работы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051857"/>
            <a:ext cx="8964488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Предварительная работа с претендентами на установление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квалификационной категории; 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Подготовка списков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аттестуемых;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Проведение инструктивно- методических совещаний, практикумов,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консультаций;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Проверка и назначение  экспертов в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системе;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Проверка правильности создания Пакета документов (анкетные данные, выбор должности, направления, выставление льготы, выбор тестирования)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Аудит материалов в бумажной форме и в ГИС ЭО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РТ;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Подготовка рекомендаций ( во время аудита    в  список уже вписываем рекомендации. Так удобно при заполнении рекомендаций в систему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);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Организация профессионального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тестирования. Анализ результатов;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Организация работы внутренних и внешних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экспертов;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Мониторинг 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304" y="260648"/>
            <a:ext cx="1676403" cy="7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7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2353" y="1431697"/>
            <a:ext cx="60486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</a:t>
            </a:r>
          </a:p>
          <a:p>
            <a:pPr algn="ctr">
              <a:spcBef>
                <a:spcPct val="0"/>
              </a:spcBef>
            </a:pPr>
            <a:r>
              <a:rPr lang="ru-RU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ПЕДАГОГИЧЕСКИХ  КАДРОВ -</a:t>
            </a:r>
            <a:br>
              <a:rPr lang="ru-RU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ГАРАНТИЯ  КАЧЕСТВА ОБРАЗОВАНИЯ</a:t>
            </a:r>
          </a:p>
          <a:p>
            <a:pPr algn="ctr"/>
            <a:endParaRPr lang="ru-RU" sz="1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087" y="155651"/>
            <a:ext cx="2350360" cy="24092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8427" y="3343372"/>
            <a:ext cx="3851473" cy="3514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3501008"/>
            <a:ext cx="3497571" cy="2413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331" y="188640"/>
            <a:ext cx="1676403" cy="7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3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60601421"/>
              </p:ext>
            </p:extLst>
          </p:nvPr>
        </p:nvGraphicFramePr>
        <p:xfrm>
          <a:off x="0" y="1464902"/>
          <a:ext cx="9144000" cy="5393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529662" y="16013"/>
            <a:ext cx="6084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6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система учительского роста (НСУР)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0093" y="236260"/>
            <a:ext cx="1676403" cy="731522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5419725"/>
            <a:ext cx="162242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49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Заголовок 44"/>
          <p:cNvSpPr>
            <a:spLocks noGrp="1"/>
          </p:cNvSpPr>
          <p:nvPr>
            <p:ph type="title"/>
          </p:nvPr>
        </p:nvSpPr>
        <p:spPr>
          <a:xfrm>
            <a:off x="1691680" y="2319362"/>
            <a:ext cx="5699755" cy="2219276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</a:t>
            </a:r>
            <a:b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Объект 49"/>
          <p:cNvSpPr>
            <a:spLocks noGrp="1"/>
          </p:cNvSpPr>
          <p:nvPr>
            <p:ph sz="half" idx="1"/>
          </p:nvPr>
        </p:nvSpPr>
        <p:spPr>
          <a:xfrm>
            <a:off x="5364088" y="5124325"/>
            <a:ext cx="3699884" cy="147302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Организационно-методическая деятельность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5220072" y="332656"/>
            <a:ext cx="3771892" cy="136815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Аналитическая деятельность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179512" y="332656"/>
            <a:ext cx="3672408" cy="14013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деятельность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179512" y="5157192"/>
            <a:ext cx="3866189" cy="15121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Консультационная </a:t>
            </a:r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2232230" y="4293096"/>
            <a:ext cx="432048" cy="864096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310459" y="4327004"/>
            <a:ext cx="589802" cy="753988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2425440" y="1784136"/>
            <a:ext cx="477676" cy="720080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6300192" y="1784136"/>
            <a:ext cx="510925" cy="720080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8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4"/>
          <p:cNvSpPr txBox="1">
            <a:spLocks/>
          </p:cNvSpPr>
          <p:nvPr/>
        </p:nvSpPr>
        <p:spPr>
          <a:xfrm>
            <a:off x="2483768" y="2120181"/>
            <a:ext cx="4228189" cy="2460947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dk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руководителями ОО, 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кураторами по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 и аттестуемыми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835696" y="244372"/>
            <a:ext cx="2990674" cy="1456436"/>
          </a:xfrm>
          <a:prstGeom prst="roundRect">
            <a:avLst/>
          </a:prstGeom>
          <a:gradFill rotWithShape="1">
            <a:gsLst>
              <a:gs pos="0">
                <a:srgbClr val="63891F">
                  <a:tint val="50000"/>
                  <a:satMod val="300000"/>
                </a:srgbClr>
              </a:gs>
              <a:gs pos="35000">
                <a:srgbClr val="63891F">
                  <a:tint val="37000"/>
                  <a:satMod val="300000"/>
                </a:srgbClr>
              </a:gs>
              <a:gs pos="100000">
                <a:srgbClr val="63891F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63891F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alatino Linotype"/>
              </a:rPr>
              <a:t>Инструктивно-методические совещания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300192" y="3704357"/>
            <a:ext cx="2736304" cy="1152128"/>
          </a:xfrm>
          <a:prstGeom prst="roundRect">
            <a:avLst/>
          </a:prstGeom>
          <a:gradFill rotWithShape="1">
            <a:gsLst>
              <a:gs pos="0">
                <a:srgbClr val="63891F">
                  <a:tint val="50000"/>
                  <a:satMod val="300000"/>
                </a:srgbClr>
              </a:gs>
              <a:gs pos="35000">
                <a:srgbClr val="63891F">
                  <a:tint val="37000"/>
                  <a:satMod val="300000"/>
                </a:srgbClr>
              </a:gs>
              <a:gs pos="100000">
                <a:srgbClr val="63891F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63891F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alatino Linotype"/>
              </a:rPr>
              <a:t>Семинары-практикумы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4048" y="5105936"/>
            <a:ext cx="3312368" cy="1394885"/>
          </a:xfrm>
          <a:prstGeom prst="roundRect">
            <a:avLst/>
          </a:prstGeom>
          <a:gradFill rotWithShape="1">
            <a:gsLst>
              <a:gs pos="0">
                <a:srgbClr val="63891F">
                  <a:tint val="50000"/>
                  <a:satMod val="300000"/>
                </a:srgbClr>
              </a:gs>
              <a:gs pos="35000">
                <a:srgbClr val="63891F">
                  <a:tint val="37000"/>
                  <a:satMod val="300000"/>
                </a:srgbClr>
              </a:gs>
              <a:gs pos="100000">
                <a:srgbClr val="63891F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63891F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>
                <a:solidFill>
                  <a:srgbClr val="7030A0"/>
                </a:solidFill>
                <a:latin typeface="Palatino Linotype"/>
              </a:rPr>
              <a:t>Индивидуальные и групповые </a:t>
            </a:r>
            <a:r>
              <a:rPr lang="ru-RU" sz="2400" b="1" kern="0" dirty="0" smtClean="0">
                <a:solidFill>
                  <a:srgbClr val="7030A0"/>
                </a:solidFill>
                <a:latin typeface="Palatino Linotype"/>
              </a:rPr>
              <a:t>консультации</a:t>
            </a:r>
            <a:endParaRPr lang="ru-RU" sz="2400" b="1" kern="0" dirty="0">
              <a:solidFill>
                <a:srgbClr val="7030A0"/>
              </a:solidFill>
              <a:latin typeface="Palatino Linotype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8588" y="3704357"/>
            <a:ext cx="2768777" cy="1154980"/>
          </a:xfrm>
          <a:prstGeom prst="roundRect">
            <a:avLst/>
          </a:prstGeom>
          <a:gradFill rotWithShape="1">
            <a:gsLst>
              <a:gs pos="0">
                <a:srgbClr val="63891F">
                  <a:tint val="50000"/>
                  <a:satMod val="300000"/>
                </a:srgbClr>
              </a:gs>
              <a:gs pos="35000">
                <a:srgbClr val="63891F">
                  <a:tint val="37000"/>
                  <a:satMod val="300000"/>
                </a:srgbClr>
              </a:gs>
              <a:gs pos="100000">
                <a:srgbClr val="63891F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63891F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alatino Linotype"/>
              </a:rPr>
              <a:t>Круглый стол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1102" y="285451"/>
            <a:ext cx="2883266" cy="1415357"/>
          </a:xfrm>
          <a:prstGeom prst="roundRect">
            <a:avLst/>
          </a:prstGeom>
          <a:gradFill rotWithShape="1">
            <a:gsLst>
              <a:gs pos="0">
                <a:srgbClr val="63891F">
                  <a:tint val="50000"/>
                  <a:satMod val="300000"/>
                </a:srgbClr>
              </a:gs>
              <a:gs pos="35000">
                <a:srgbClr val="63891F">
                  <a:tint val="37000"/>
                  <a:satMod val="300000"/>
                </a:srgbClr>
              </a:gs>
              <a:gs pos="100000">
                <a:srgbClr val="63891F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63891F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rgbClr val="7030A0"/>
                </a:solidFill>
                <a:latin typeface="Palatino Linotype"/>
              </a:rPr>
              <a:t>Методический десант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8588" y="1959076"/>
            <a:ext cx="2715220" cy="1325908"/>
          </a:xfrm>
          <a:prstGeom prst="roundRect">
            <a:avLst/>
          </a:prstGeom>
          <a:gradFill rotWithShape="1">
            <a:gsLst>
              <a:gs pos="0">
                <a:srgbClr val="63891F">
                  <a:tint val="50000"/>
                  <a:satMod val="300000"/>
                </a:srgbClr>
              </a:gs>
              <a:gs pos="35000">
                <a:srgbClr val="63891F">
                  <a:tint val="37000"/>
                  <a:satMod val="300000"/>
                </a:srgbClr>
              </a:gs>
              <a:gs pos="100000">
                <a:srgbClr val="63891F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63891F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alatino Linotype"/>
              </a:rPr>
              <a:t>Методические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alatino Linotype"/>
              </a:rPr>
              <a:t> семинары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00192" y="1988840"/>
            <a:ext cx="2736304" cy="1293292"/>
          </a:xfrm>
          <a:prstGeom prst="roundRect">
            <a:avLst/>
          </a:prstGeom>
          <a:gradFill rotWithShape="1">
            <a:gsLst>
              <a:gs pos="0">
                <a:srgbClr val="63891F">
                  <a:tint val="50000"/>
                  <a:satMod val="300000"/>
                </a:srgbClr>
              </a:gs>
              <a:gs pos="35000">
                <a:srgbClr val="63891F">
                  <a:tint val="37000"/>
                  <a:satMod val="300000"/>
                </a:srgbClr>
              </a:gs>
              <a:gs pos="100000">
                <a:srgbClr val="63891F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63891F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alatino Linotype"/>
              </a:rPr>
              <a:t>Аудит материалов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47664" y="5105936"/>
            <a:ext cx="3312368" cy="1365076"/>
          </a:xfrm>
          <a:prstGeom prst="roundRect">
            <a:avLst/>
          </a:prstGeom>
          <a:gradFill rotWithShape="1">
            <a:gsLst>
              <a:gs pos="0">
                <a:srgbClr val="63891F">
                  <a:tint val="50000"/>
                  <a:satMod val="300000"/>
                </a:srgbClr>
              </a:gs>
              <a:gs pos="35000">
                <a:srgbClr val="63891F">
                  <a:tint val="37000"/>
                  <a:satMod val="300000"/>
                </a:srgbClr>
              </a:gs>
              <a:gs pos="100000">
                <a:srgbClr val="63891F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63891F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alatino Linotype"/>
              </a:rPr>
              <a:t>Распространение и обобщение опыта работы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83325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04224">
            <a:off x="308591" y="1983662"/>
            <a:ext cx="2270545" cy="2393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61231">
            <a:off x="2764661" y="2410262"/>
            <a:ext cx="3010590" cy="1693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C:\Users\Юрок\Downloads\IMG_8363.JPG"/>
          <p:cNvPicPr/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8858" y="4437112"/>
            <a:ext cx="3238410" cy="2420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Учитель\AppData\Local\Microsoft\Windows\Temporary Internet Files\Content.Word\20170126_104228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8858" y="2418646"/>
            <a:ext cx="3238410" cy="2018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P1015638"/>
          <p:cNvPicPr>
            <a:picLocks noChangeAspect="1" noChangeArrowheads="1"/>
          </p:cNvPicPr>
          <p:nvPr/>
        </p:nvPicPr>
        <p:blipFill>
          <a:blip r:embed="rId7" cstate="email">
            <a:lum bright="2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7728" y="4581128"/>
            <a:ext cx="3031129" cy="228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P101573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8857" y="-3398"/>
            <a:ext cx="3225143" cy="2422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5937" y="197937"/>
            <a:ext cx="5809652" cy="1588517"/>
          </a:xfrm>
        </p:spPr>
        <p:txBody>
          <a:bodyPr>
            <a:noAutofit/>
          </a:bodyPr>
          <a:lstStyle/>
          <a:p>
            <a:r>
              <a:rPr lang="ru-RU" sz="3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руководителями </a:t>
            </a:r>
            <a:br>
              <a:rPr lang="ru-RU" sz="3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кураторами </a:t>
            </a:r>
            <a:br>
              <a:rPr lang="ru-RU" sz="3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аттестации</a:t>
            </a:r>
            <a:endParaRPr lang="ru-RU" sz="3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81129"/>
            <a:ext cx="2887728" cy="2274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360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841" y="1628800"/>
            <a:ext cx="1538071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387424"/>
            <a:ext cx="9144000" cy="1844824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прикрепления </a:t>
            </a:r>
            <a:b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и создание пакета</a:t>
            </a:r>
            <a:endParaRPr lang="ru-RU" sz="4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1"/>
          <p:cNvPicPr>
            <a:picLocks noGrp="1"/>
          </p:cNvPicPr>
          <p:nvPr>
            <p:ph sz="half" idx="1"/>
          </p:nvPr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05390" y="1342726"/>
            <a:ext cx="4038600" cy="3124012"/>
          </a:xfrm>
          <a:prstGeom prst="rect">
            <a:avLst/>
          </a:prstGeom>
          <a:ln w="19050">
            <a:solidFill>
              <a:srgbClr val="0000FF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0118" y="3933056"/>
            <a:ext cx="2917986" cy="2852936"/>
          </a:xfrm>
          <a:prstGeom prst="rect">
            <a:avLst/>
          </a:prstGeom>
          <a:ln w="19050">
            <a:solidFill>
              <a:srgbClr val="0000FF"/>
            </a:solidFill>
          </a:ln>
        </p:spPr>
      </p:pic>
      <p:pic>
        <p:nvPicPr>
          <p:cNvPr id="8" name="Рисунок 7"/>
          <p:cNvPicPr/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2293" y="1365268"/>
            <a:ext cx="3816424" cy="2786980"/>
          </a:xfrm>
          <a:prstGeom prst="rect">
            <a:avLst/>
          </a:prstGeom>
          <a:ln w="19050">
            <a:solidFill>
              <a:srgbClr val="0000FF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0638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4305945"/>
            <a:ext cx="3177799" cy="2384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963" y="1958634"/>
            <a:ext cx="3216289" cy="19179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010" y="4305944"/>
            <a:ext cx="3280861" cy="23496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76304" y="8999"/>
            <a:ext cx="8435280" cy="168399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Инструктивно –методические </a:t>
            </a:r>
            <a:b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совещания и круглые столы с аттестуемыми педагогами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9891" y="4464453"/>
            <a:ext cx="2016224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7253" y="1958634"/>
            <a:ext cx="4037803" cy="19648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0265" y="188640"/>
            <a:ext cx="1676403" cy="7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4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739" y="1488513"/>
            <a:ext cx="3036149" cy="22771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2"/>
          <p:cNvSpPr txBox="1">
            <a:spLocks/>
          </p:cNvSpPr>
          <p:nvPr/>
        </p:nvSpPr>
        <p:spPr>
          <a:xfrm>
            <a:off x="0" y="870249"/>
            <a:ext cx="9144000" cy="59877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ru-RU" sz="2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" y="116632"/>
            <a:ext cx="9115769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семинары. </a:t>
            </a:r>
            <a:b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и индивидуальные консультации. Практикумы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24124" y="6215929"/>
            <a:ext cx="3754760" cy="3208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 по написанию экспертизы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4151630"/>
            <a:ext cx="2918519" cy="21563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1865" y="1488513"/>
            <a:ext cx="2918519" cy="21888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452" y="3994506"/>
            <a:ext cx="3003436" cy="2252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C:\Users\андрей\Desktop\Новая папка (2)\IMG_20170417_121259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2720212"/>
            <a:ext cx="3456384" cy="21233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Объект 3"/>
          <p:cNvSpPr txBox="1">
            <a:spLocks/>
          </p:cNvSpPr>
          <p:nvPr/>
        </p:nvSpPr>
        <p:spPr>
          <a:xfrm>
            <a:off x="3419872" y="4846133"/>
            <a:ext cx="2193086" cy="1463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 для заместителей по оформлению представлений 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25519" y="3601577"/>
            <a:ext cx="29829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 по написанию карты результативности</a:t>
            </a:r>
          </a:p>
        </p:txBody>
      </p:sp>
    </p:spTree>
    <p:extLst>
      <p:ext uri="{BB962C8B-B14F-4D97-AF65-F5344CB8AC3E}">
        <p14:creationId xmlns:p14="http://schemas.microsoft.com/office/powerpoint/2010/main" val="107455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36712"/>
            <a:ext cx="799288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ru-RU" sz="2800" b="1" dirty="0" smtClean="0">
              <a:solidFill>
                <a:srgbClr val="3333FF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1188841"/>
            <a:ext cx="3169320" cy="23769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 материалов и аналитическая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576" y="1144283"/>
            <a:ext cx="3384376" cy="2681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975"/>
          <a:stretch/>
        </p:blipFill>
        <p:spPr bwMode="auto">
          <a:xfrm rot="21224201">
            <a:off x="748894" y="3383401"/>
            <a:ext cx="2658731" cy="3150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0" y="3787934"/>
            <a:ext cx="3098800" cy="287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575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1409</TotalTime>
  <Words>604</Words>
  <Application>Microsoft Office PowerPoint</Application>
  <PresentationFormat>Экран (4:3)</PresentationFormat>
  <Paragraphs>97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    Республиканский межведомственный семинар    Аспекты методической деятельности при организации  аттестации  педагогических  работников       </vt:lpstr>
      <vt:lpstr>Презентация PowerPoint</vt:lpstr>
      <vt:lpstr> Направления деятельности </vt:lpstr>
      <vt:lpstr>Презентация PowerPoint</vt:lpstr>
      <vt:lpstr>Работа с руководителями  и кураторами  по аттестации</vt:lpstr>
      <vt:lpstr>Алгоритм прикрепления  документов и создание пакета</vt:lpstr>
      <vt:lpstr>Инструктивно –методические  совещания и круглые столы с аттестуемыми педагогами</vt:lpstr>
      <vt:lpstr>Методические семинары.  Групповые и индивидуальные консультации. Практикумы</vt:lpstr>
      <vt:lpstr> Аудит материалов и аналитическая деятельность </vt:lpstr>
      <vt:lpstr>Индивидуальный план повышения профессионального уровня на межаттестационный период </vt:lpstr>
      <vt:lpstr>Профессиональное тестирование </vt:lpstr>
      <vt:lpstr>Презентация PowerPoint</vt:lpstr>
      <vt:lpstr>Презентация PowerPoint</vt:lpstr>
      <vt:lpstr>Участники аттестационного процесса</vt:lpstr>
      <vt:lpstr>Презентация PowerPoint</vt:lpstr>
      <vt:lpstr>Презентация PowerPoint</vt:lpstr>
      <vt:lpstr>Презентация PowerPoint</vt:lpstr>
      <vt:lpstr>Алгоритм работы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успешно пройти аттестацию учителю?</dc:title>
  <dc:creator>User</dc:creator>
  <cp:lastModifiedBy>User</cp:lastModifiedBy>
  <cp:revision>314</cp:revision>
  <cp:lastPrinted>2017-05-12T12:25:42Z</cp:lastPrinted>
  <dcterms:created xsi:type="dcterms:W3CDTF">2017-03-22T09:09:03Z</dcterms:created>
  <dcterms:modified xsi:type="dcterms:W3CDTF">2019-10-01T10:33:18Z</dcterms:modified>
</cp:coreProperties>
</file>