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6" r:id="rId2"/>
  </p:sldMasterIdLst>
  <p:notesMasterIdLst>
    <p:notesMasterId r:id="rId49"/>
  </p:notesMasterIdLst>
  <p:handoutMasterIdLst>
    <p:handoutMasterId r:id="rId50"/>
  </p:handoutMasterIdLst>
  <p:sldIdLst>
    <p:sldId id="256" r:id="rId3"/>
    <p:sldId id="306" r:id="rId4"/>
    <p:sldId id="261" r:id="rId5"/>
    <p:sldId id="274" r:id="rId6"/>
    <p:sldId id="303" r:id="rId7"/>
    <p:sldId id="263" r:id="rId8"/>
    <p:sldId id="271" r:id="rId9"/>
    <p:sldId id="317" r:id="rId10"/>
    <p:sldId id="264" r:id="rId11"/>
    <p:sldId id="268" r:id="rId12"/>
    <p:sldId id="267" r:id="rId13"/>
    <p:sldId id="269" r:id="rId14"/>
    <p:sldId id="270" r:id="rId15"/>
    <p:sldId id="304" r:id="rId16"/>
    <p:sldId id="305" r:id="rId17"/>
    <p:sldId id="318" r:id="rId18"/>
    <p:sldId id="319" r:id="rId19"/>
    <p:sldId id="307" r:id="rId20"/>
    <p:sldId id="311" r:id="rId21"/>
    <p:sldId id="281" r:id="rId22"/>
    <p:sldId id="282" r:id="rId23"/>
    <p:sldId id="283" r:id="rId24"/>
    <p:sldId id="310" r:id="rId25"/>
    <p:sldId id="308" r:id="rId26"/>
    <p:sldId id="314" r:id="rId27"/>
    <p:sldId id="313" r:id="rId28"/>
    <p:sldId id="315" r:id="rId29"/>
    <p:sldId id="312" r:id="rId30"/>
    <p:sldId id="285" r:id="rId31"/>
    <p:sldId id="316" r:id="rId32"/>
    <p:sldId id="286" r:id="rId33"/>
    <p:sldId id="287" r:id="rId34"/>
    <p:sldId id="288" r:id="rId35"/>
    <p:sldId id="289" r:id="rId36"/>
    <p:sldId id="290" r:id="rId37"/>
    <p:sldId id="292" r:id="rId38"/>
    <p:sldId id="293" r:id="rId39"/>
    <p:sldId id="294" r:id="rId40"/>
    <p:sldId id="295" r:id="rId41"/>
    <p:sldId id="296" r:id="rId42"/>
    <p:sldId id="297" r:id="rId43"/>
    <p:sldId id="309" r:id="rId44"/>
    <p:sldId id="299" r:id="rId45"/>
    <p:sldId id="300" r:id="rId46"/>
    <p:sldId id="301" r:id="rId47"/>
    <p:sldId id="302" r:id="rId4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96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E7B8CF-C813-4A0A-8D8C-775E78F57CC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53C1ED-9F0F-43F3-9E88-BEE00837EB2E}">
      <dgm:prSet phldrT="[Текст]" custT="1"/>
      <dgm:spPr>
        <a:solidFill>
          <a:srgbClr val="FF9900"/>
        </a:solidFill>
      </dgm:spPr>
      <dgm:t>
        <a:bodyPr/>
        <a:lstStyle/>
        <a:p>
          <a:r>
            <a:rPr lang="ru-RU" sz="2400" b="1" dirty="0" smtClean="0"/>
            <a:t>Навыки</a:t>
          </a:r>
          <a:endParaRPr lang="ru-RU" sz="2400" b="1" dirty="0"/>
        </a:p>
      </dgm:t>
    </dgm:pt>
    <dgm:pt modelId="{FED0A2D9-D89D-4FE0-B0C5-E55BDAAD0E48}" type="parTrans" cxnId="{1D031CE8-DAEA-492B-B4F0-4657E5E39498}">
      <dgm:prSet/>
      <dgm:spPr/>
      <dgm:t>
        <a:bodyPr/>
        <a:lstStyle/>
        <a:p>
          <a:endParaRPr lang="ru-RU" sz="1600"/>
        </a:p>
      </dgm:t>
    </dgm:pt>
    <dgm:pt modelId="{EE640C6A-618C-4945-A52C-12213A992429}" type="sibTrans" cxnId="{1D031CE8-DAEA-492B-B4F0-4657E5E39498}">
      <dgm:prSet/>
      <dgm:spPr/>
      <dgm:t>
        <a:bodyPr/>
        <a:lstStyle/>
        <a:p>
          <a:endParaRPr lang="ru-RU" sz="1600"/>
        </a:p>
      </dgm:t>
    </dgm:pt>
    <dgm:pt modelId="{675CB7F8-7445-47D6-A724-36CE36B5D0E9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>
            <a:spcAft>
              <a:spcPts val="600"/>
            </a:spcAft>
          </a:pPr>
          <a:r>
            <a:rPr lang="ru-RU" sz="1600" b="0" i="0" dirty="0" smtClean="0"/>
            <a:t>Аналитическое и критическое мышление</a:t>
          </a:r>
          <a:endParaRPr lang="ru-RU" sz="1600" b="0" i="0" dirty="0"/>
        </a:p>
      </dgm:t>
    </dgm:pt>
    <dgm:pt modelId="{18169CE1-8F3B-4F72-A719-D694C469E5DF}" type="parTrans" cxnId="{2C032644-14EE-4B8F-92FB-8EABB342658C}">
      <dgm:prSet/>
      <dgm:spPr/>
      <dgm:t>
        <a:bodyPr/>
        <a:lstStyle/>
        <a:p>
          <a:endParaRPr lang="ru-RU" sz="1600"/>
        </a:p>
      </dgm:t>
    </dgm:pt>
    <dgm:pt modelId="{7B29CCBD-BD24-46C8-BE63-6A84A93AE67E}" type="sibTrans" cxnId="{2C032644-14EE-4B8F-92FB-8EABB342658C}">
      <dgm:prSet/>
      <dgm:spPr/>
      <dgm:t>
        <a:bodyPr/>
        <a:lstStyle/>
        <a:p>
          <a:endParaRPr lang="ru-RU" sz="1600"/>
        </a:p>
      </dgm:t>
    </dgm:pt>
    <dgm:pt modelId="{697A17AE-F37A-4D53-82E6-70A065DF8EE2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>
            <a:spcAft>
              <a:spcPts val="600"/>
            </a:spcAft>
          </a:pPr>
          <a:r>
            <a:rPr lang="ru-RU" sz="1600" b="0" i="0" dirty="0" smtClean="0"/>
            <a:t>Способность взаимодействовать уважительно, сообразно, эффективно</a:t>
          </a:r>
          <a:endParaRPr lang="ru-RU" sz="1600" b="0" i="0" dirty="0"/>
        </a:p>
      </dgm:t>
    </dgm:pt>
    <dgm:pt modelId="{36328043-F921-400D-970B-47D8FE56B065}" type="parTrans" cxnId="{657BD613-B26B-4AAF-9A52-CE00C0216EFC}">
      <dgm:prSet/>
      <dgm:spPr/>
      <dgm:t>
        <a:bodyPr/>
        <a:lstStyle/>
        <a:p>
          <a:endParaRPr lang="ru-RU" sz="1600"/>
        </a:p>
      </dgm:t>
    </dgm:pt>
    <dgm:pt modelId="{BCD299C0-C2BD-47B9-8EF0-957BF3F91F61}" type="sibTrans" cxnId="{657BD613-B26B-4AAF-9A52-CE00C0216EFC}">
      <dgm:prSet/>
      <dgm:spPr/>
      <dgm:t>
        <a:bodyPr/>
        <a:lstStyle/>
        <a:p>
          <a:endParaRPr lang="ru-RU" sz="1600"/>
        </a:p>
      </dgm:t>
    </dgm:pt>
    <dgm:pt modelId="{E8B5A7C4-F526-4C72-B328-A4312DE0917E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2400" b="1" dirty="0" smtClean="0"/>
            <a:t>Знание, Понимание</a:t>
          </a:r>
          <a:endParaRPr lang="ru-RU" sz="2400" b="1" dirty="0"/>
        </a:p>
      </dgm:t>
    </dgm:pt>
    <dgm:pt modelId="{4A74EA85-B9D9-4C49-921F-1DDCE97D72C7}" type="parTrans" cxnId="{7A3C0405-09D4-442B-9E8C-FD9A78117327}">
      <dgm:prSet/>
      <dgm:spPr/>
      <dgm:t>
        <a:bodyPr/>
        <a:lstStyle/>
        <a:p>
          <a:endParaRPr lang="ru-RU" sz="1600"/>
        </a:p>
      </dgm:t>
    </dgm:pt>
    <dgm:pt modelId="{6255C5B0-3410-4878-8310-2114827814DD}" type="sibTrans" cxnId="{7A3C0405-09D4-442B-9E8C-FD9A78117327}">
      <dgm:prSet/>
      <dgm:spPr/>
      <dgm:t>
        <a:bodyPr/>
        <a:lstStyle/>
        <a:p>
          <a:endParaRPr lang="ru-RU" sz="1600"/>
        </a:p>
      </dgm:t>
    </dgm:pt>
    <dgm:pt modelId="{E5DB0151-DAFC-4B8F-819E-E65CFABB818C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>
            <a:spcAft>
              <a:spcPts val="600"/>
            </a:spcAft>
          </a:pPr>
          <a:endParaRPr lang="ru-RU" sz="1600" dirty="0"/>
        </a:p>
      </dgm:t>
    </dgm:pt>
    <dgm:pt modelId="{08202CF8-7921-4E8A-A7F6-292E1D0950E5}" type="parTrans" cxnId="{FD14F331-D4FD-42E7-A3CC-9BD418D98D89}">
      <dgm:prSet/>
      <dgm:spPr/>
      <dgm:t>
        <a:bodyPr/>
        <a:lstStyle/>
        <a:p>
          <a:endParaRPr lang="ru-RU" sz="1600"/>
        </a:p>
      </dgm:t>
    </dgm:pt>
    <dgm:pt modelId="{B8AB0FF9-4D29-487B-B8E8-05070D46C3EA}" type="sibTrans" cxnId="{FD14F331-D4FD-42E7-A3CC-9BD418D98D89}">
      <dgm:prSet/>
      <dgm:spPr/>
      <dgm:t>
        <a:bodyPr/>
        <a:lstStyle/>
        <a:p>
          <a:endParaRPr lang="ru-RU" sz="1600"/>
        </a:p>
      </dgm:t>
    </dgm:pt>
    <dgm:pt modelId="{338DA3CA-57E1-4CAC-83B9-2EE1833EBFB1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>
            <a:spcAft>
              <a:spcPts val="600"/>
            </a:spcAft>
          </a:pPr>
          <a:r>
            <a:rPr lang="ru-RU" sz="1600" b="0" i="0" dirty="0" smtClean="0"/>
            <a:t>Способность сочувствовать</a:t>
          </a:r>
          <a:endParaRPr lang="ru-RU" sz="1600" b="0" i="0" dirty="0"/>
        </a:p>
      </dgm:t>
    </dgm:pt>
    <dgm:pt modelId="{83786DF0-6BF0-4E56-A8BD-B28A3BE0903F}" type="parTrans" cxnId="{5F7CB829-3AD9-4FEC-B190-B4BAAA1B6A85}">
      <dgm:prSet/>
      <dgm:spPr/>
      <dgm:t>
        <a:bodyPr/>
        <a:lstStyle/>
        <a:p>
          <a:endParaRPr lang="ru-RU" sz="1600"/>
        </a:p>
      </dgm:t>
    </dgm:pt>
    <dgm:pt modelId="{83686145-CBBD-419C-81E4-95B24F7F3DE2}" type="sibTrans" cxnId="{5F7CB829-3AD9-4FEC-B190-B4BAAA1B6A85}">
      <dgm:prSet/>
      <dgm:spPr/>
      <dgm:t>
        <a:bodyPr/>
        <a:lstStyle/>
        <a:p>
          <a:endParaRPr lang="ru-RU" sz="1600"/>
        </a:p>
      </dgm:t>
    </dgm:pt>
    <dgm:pt modelId="{67C85468-C03A-4088-A2F6-C6004E1F1C22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>
            <a:spcAft>
              <a:spcPts val="600"/>
            </a:spcAft>
          </a:pPr>
          <a:r>
            <a:rPr lang="ru-RU" sz="1600" b="0" i="0" dirty="0" smtClean="0"/>
            <a:t>Гибкость</a:t>
          </a:r>
          <a:endParaRPr lang="ru-RU" sz="1600" b="0" i="0" dirty="0"/>
        </a:p>
      </dgm:t>
    </dgm:pt>
    <dgm:pt modelId="{D0BE6019-02F9-4086-AC65-38C4DB6695FE}" type="parTrans" cxnId="{3406970D-EA89-4246-937E-5E49C74B1C61}">
      <dgm:prSet/>
      <dgm:spPr/>
      <dgm:t>
        <a:bodyPr/>
        <a:lstStyle/>
        <a:p>
          <a:endParaRPr lang="ru-RU" sz="1600"/>
        </a:p>
      </dgm:t>
    </dgm:pt>
    <dgm:pt modelId="{B25A935F-639A-4984-9790-B5DC869C5F4B}" type="sibTrans" cxnId="{3406970D-EA89-4246-937E-5E49C74B1C61}">
      <dgm:prSet/>
      <dgm:spPr/>
      <dgm:t>
        <a:bodyPr/>
        <a:lstStyle/>
        <a:p>
          <a:endParaRPr lang="ru-RU" sz="1600"/>
        </a:p>
      </dgm:t>
    </dgm:pt>
    <dgm:pt modelId="{C6418B64-5D6E-4606-8DC9-3486868908B7}">
      <dgm:prSet phldrT="[Текст]" custT="1"/>
      <dgm:spPr/>
      <dgm:t>
        <a:bodyPr/>
        <a:lstStyle/>
        <a:p>
          <a:pPr>
            <a:spcAft>
              <a:spcPts val="600"/>
            </a:spcAft>
          </a:pPr>
          <a:endParaRPr lang="ru-RU" sz="1600" dirty="0"/>
        </a:p>
      </dgm:t>
    </dgm:pt>
    <dgm:pt modelId="{1F699663-2B60-4941-8744-5EC322C9EEC1}" type="sibTrans" cxnId="{12E36199-A431-4C32-888E-AA2934FBFDFC}">
      <dgm:prSet/>
      <dgm:spPr/>
      <dgm:t>
        <a:bodyPr/>
        <a:lstStyle/>
        <a:p>
          <a:endParaRPr lang="ru-RU" sz="1600"/>
        </a:p>
      </dgm:t>
    </dgm:pt>
    <dgm:pt modelId="{307F940A-BBD4-4709-B835-51A4B740E0BF}" type="parTrans" cxnId="{12E36199-A431-4C32-888E-AA2934FBFDFC}">
      <dgm:prSet/>
      <dgm:spPr/>
      <dgm:t>
        <a:bodyPr/>
        <a:lstStyle/>
        <a:p>
          <a:endParaRPr lang="ru-RU" sz="1600"/>
        </a:p>
      </dgm:t>
    </dgm:pt>
    <dgm:pt modelId="{44FFE6B5-EB1B-413D-B959-557F5B102735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1600" i="0" dirty="0" smtClean="0"/>
            <a:t>Ответственность</a:t>
          </a:r>
          <a:endParaRPr lang="ru-RU" sz="1600" i="0" dirty="0"/>
        </a:p>
      </dgm:t>
    </dgm:pt>
    <dgm:pt modelId="{41A78D35-C1DE-4E2D-B495-FC7F7FF94470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1600" i="0" dirty="0" smtClean="0"/>
            <a:t>Широта взглядов</a:t>
          </a:r>
          <a:endParaRPr lang="ru-RU" sz="1600" i="0" dirty="0"/>
        </a:p>
      </dgm:t>
    </dgm:pt>
    <dgm:pt modelId="{EEB5D741-A55D-4EDD-9D22-5DE9D946B456}" type="sibTrans" cxnId="{D494C0B0-E379-499E-BC02-FAF12C19010C}">
      <dgm:prSet/>
      <dgm:spPr/>
      <dgm:t>
        <a:bodyPr/>
        <a:lstStyle/>
        <a:p>
          <a:endParaRPr lang="ru-RU" sz="1600"/>
        </a:p>
      </dgm:t>
    </dgm:pt>
    <dgm:pt modelId="{4350A056-8D46-40CF-BEC9-6D5C98CCE412}" type="parTrans" cxnId="{D494C0B0-E379-499E-BC02-FAF12C19010C}">
      <dgm:prSet/>
      <dgm:spPr/>
      <dgm:t>
        <a:bodyPr/>
        <a:lstStyle/>
        <a:p>
          <a:endParaRPr lang="ru-RU" sz="1600"/>
        </a:p>
      </dgm:t>
    </dgm:pt>
    <dgm:pt modelId="{1940C648-5B49-453B-8CF6-B7305A196C63}" type="sibTrans" cxnId="{4002A385-9922-45CA-ACF4-90FD928198C3}">
      <dgm:prSet/>
      <dgm:spPr/>
      <dgm:t>
        <a:bodyPr/>
        <a:lstStyle/>
        <a:p>
          <a:endParaRPr lang="ru-RU" sz="1600"/>
        </a:p>
      </dgm:t>
    </dgm:pt>
    <dgm:pt modelId="{D8058E50-E5D1-48CF-B395-7BD3EA9C1406}" type="parTrans" cxnId="{4002A385-9922-45CA-ACF4-90FD928198C3}">
      <dgm:prSet/>
      <dgm:spPr/>
      <dgm:t>
        <a:bodyPr/>
        <a:lstStyle/>
        <a:p>
          <a:endParaRPr lang="ru-RU" sz="1600"/>
        </a:p>
      </dgm:t>
    </dgm:pt>
    <dgm:pt modelId="{9AA656B3-EEA3-4EC0-95C8-8CF1BC10E0DC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1600" i="0" dirty="0" smtClean="0"/>
            <a:t>Уважение других культур и культурных отличий</a:t>
          </a:r>
          <a:endParaRPr lang="ru-RU" sz="1600" i="0" dirty="0"/>
        </a:p>
      </dgm:t>
    </dgm:pt>
    <dgm:pt modelId="{D206F95A-FED9-42CB-91E6-6BFC0D6EB2F2}" type="sibTrans" cxnId="{4E1BAFB1-E322-48B8-A067-5EEDA5423199}">
      <dgm:prSet/>
      <dgm:spPr/>
      <dgm:t>
        <a:bodyPr/>
        <a:lstStyle/>
        <a:p>
          <a:endParaRPr lang="ru-RU" sz="1600"/>
        </a:p>
      </dgm:t>
    </dgm:pt>
    <dgm:pt modelId="{6E3E66E2-0EC6-4CE9-8AD5-4D770C6FB68E}" type="parTrans" cxnId="{4E1BAFB1-E322-48B8-A067-5EEDA5423199}">
      <dgm:prSet/>
      <dgm:spPr/>
      <dgm:t>
        <a:bodyPr/>
        <a:lstStyle/>
        <a:p>
          <a:endParaRPr lang="ru-RU" sz="1600"/>
        </a:p>
      </dgm:t>
    </dgm:pt>
    <dgm:pt modelId="{77AAACE6-BC5D-4096-8E6A-88B9565E200C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1600" i="0" dirty="0" smtClean="0"/>
            <a:t>Открытость представителям иных культур</a:t>
          </a:r>
          <a:endParaRPr lang="ru-RU" sz="1600" i="0" dirty="0"/>
        </a:p>
      </dgm:t>
    </dgm:pt>
    <dgm:pt modelId="{662F3BBE-AD2D-4309-B2D5-F0587B462B1C}" type="sibTrans" cxnId="{320237D4-BBE6-4375-9E8B-D62CFE391620}">
      <dgm:prSet/>
      <dgm:spPr/>
      <dgm:t>
        <a:bodyPr/>
        <a:lstStyle/>
        <a:p>
          <a:endParaRPr lang="ru-RU" sz="1600"/>
        </a:p>
      </dgm:t>
    </dgm:pt>
    <dgm:pt modelId="{55242D6B-D75D-4865-8F83-4B515094CE85}" type="parTrans" cxnId="{320237D4-BBE6-4375-9E8B-D62CFE391620}">
      <dgm:prSet/>
      <dgm:spPr/>
      <dgm:t>
        <a:bodyPr/>
        <a:lstStyle/>
        <a:p>
          <a:endParaRPr lang="ru-RU" sz="1600"/>
        </a:p>
      </dgm:t>
    </dgm:pt>
    <dgm:pt modelId="{0D01C6EC-9675-42B3-A2B2-FFAD50B9C485}">
      <dgm:prSet phldrT="[Текст]" custT="1"/>
      <dgm:spPr/>
      <dgm:t>
        <a:bodyPr/>
        <a:lstStyle/>
        <a:p>
          <a:r>
            <a:rPr lang="ru-RU" sz="2400" b="1" dirty="0" smtClean="0"/>
            <a:t>Отношения</a:t>
          </a:r>
          <a:endParaRPr lang="ru-RU" sz="2400" b="1" dirty="0"/>
        </a:p>
      </dgm:t>
    </dgm:pt>
    <dgm:pt modelId="{CC40B36C-A5E1-4B93-B18D-B0846D467C23}" type="sibTrans" cxnId="{A42CACB5-AA1C-4B85-B50A-AC39DAD55BD3}">
      <dgm:prSet/>
      <dgm:spPr/>
      <dgm:t>
        <a:bodyPr/>
        <a:lstStyle/>
        <a:p>
          <a:endParaRPr lang="ru-RU" sz="1600"/>
        </a:p>
      </dgm:t>
    </dgm:pt>
    <dgm:pt modelId="{64FACBA3-323B-475F-947E-06694F090056}" type="parTrans" cxnId="{A42CACB5-AA1C-4B85-B50A-AC39DAD55BD3}">
      <dgm:prSet/>
      <dgm:spPr/>
      <dgm:t>
        <a:bodyPr/>
        <a:lstStyle/>
        <a:p>
          <a:endParaRPr lang="ru-RU" sz="1600"/>
        </a:p>
      </dgm:t>
    </dgm:pt>
    <dgm:pt modelId="{52BF5944-6EB4-41B0-8C47-050D24CFC021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>
            <a:spcAft>
              <a:spcPts val="600"/>
            </a:spcAft>
          </a:pPr>
          <a:r>
            <a:rPr lang="ru-RU" sz="1600" b="0" dirty="0" smtClean="0"/>
            <a:t>Осознание межкультурных различий, взаимопонимание  </a:t>
          </a:r>
          <a:endParaRPr lang="ru-RU" sz="1600" b="0" dirty="0"/>
        </a:p>
      </dgm:t>
    </dgm:pt>
    <dgm:pt modelId="{92BEA327-E969-472B-AE06-4DFFA63DA646}" type="sibTrans" cxnId="{B978D2E1-9D03-4E85-896D-D84BEC4B3DC6}">
      <dgm:prSet/>
      <dgm:spPr/>
      <dgm:t>
        <a:bodyPr/>
        <a:lstStyle/>
        <a:p>
          <a:endParaRPr lang="ru-RU" sz="1600"/>
        </a:p>
      </dgm:t>
    </dgm:pt>
    <dgm:pt modelId="{12C8F1D5-E0B3-44F5-A332-3A475696A772}" type="parTrans" cxnId="{B978D2E1-9D03-4E85-896D-D84BEC4B3DC6}">
      <dgm:prSet/>
      <dgm:spPr/>
      <dgm:t>
        <a:bodyPr/>
        <a:lstStyle/>
        <a:p>
          <a:endParaRPr lang="ru-RU" sz="1600"/>
        </a:p>
      </dgm:t>
    </dgm:pt>
    <dgm:pt modelId="{54FCFB23-2CF0-4096-B54B-54A8C866016E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>
            <a:spcAft>
              <a:spcPts val="600"/>
            </a:spcAft>
          </a:pPr>
          <a:r>
            <a:rPr lang="ru-RU" sz="1600" b="0" dirty="0" smtClean="0"/>
            <a:t>Осознание и понимание глобальных проблем</a:t>
          </a:r>
          <a:endParaRPr lang="ru-RU" sz="1600" b="0" dirty="0"/>
        </a:p>
      </dgm:t>
    </dgm:pt>
    <dgm:pt modelId="{F9C94EB6-A333-414E-A948-A8FDB91CCE18}" type="sibTrans" cxnId="{EEAD0371-E78B-45AC-A952-FC9A4704A3E8}">
      <dgm:prSet/>
      <dgm:spPr/>
      <dgm:t>
        <a:bodyPr/>
        <a:lstStyle/>
        <a:p>
          <a:endParaRPr lang="ru-RU" sz="1600"/>
        </a:p>
      </dgm:t>
    </dgm:pt>
    <dgm:pt modelId="{C637ACCC-B656-4FFA-94B0-00EE5739523D}" type="parTrans" cxnId="{EEAD0371-E78B-45AC-A952-FC9A4704A3E8}">
      <dgm:prSet/>
      <dgm:spPr/>
      <dgm:t>
        <a:bodyPr/>
        <a:lstStyle/>
        <a:p>
          <a:endParaRPr lang="ru-RU" sz="1600"/>
        </a:p>
      </dgm:t>
    </dgm:pt>
    <dgm:pt modelId="{49B1AF8E-4222-449E-9948-A527685A6C81}" type="pres">
      <dgm:prSet presAssocID="{E8E7B8CF-C813-4A0A-8D8C-775E78F57CC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A64663-476B-4301-9139-FB4563E45CD2}" type="pres">
      <dgm:prSet presAssocID="{1053C1ED-9F0F-43F3-9E88-BEE00837EB2E}" presName="composite" presStyleCnt="0"/>
      <dgm:spPr/>
    </dgm:pt>
    <dgm:pt modelId="{CB2B8ECD-D3EC-43BF-BAC6-CD0620E55FFD}" type="pres">
      <dgm:prSet presAssocID="{1053C1ED-9F0F-43F3-9E88-BEE00837EB2E}" presName="parTx" presStyleLbl="alignNode1" presStyleIdx="0" presStyleCnt="3" custScaleY="100000" custLinFactNeighborX="-23" custLinFactNeighborY="-343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DC798-97D5-44F2-8809-4B0E6DE0957C}" type="pres">
      <dgm:prSet presAssocID="{1053C1ED-9F0F-43F3-9E88-BEE00837EB2E}" presName="desTx" presStyleLbl="alignAccFollowNode1" presStyleIdx="0" presStyleCnt="3" custScaleX="100000" custScaleY="100000" custLinFactNeighborX="-23" custLinFactNeighborY="-14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DE3B4A-A4AE-400F-A8FB-51C523091738}" type="pres">
      <dgm:prSet presAssocID="{EE640C6A-618C-4945-A52C-12213A992429}" presName="space" presStyleCnt="0"/>
      <dgm:spPr/>
    </dgm:pt>
    <dgm:pt modelId="{BE03E594-C8FF-4FF3-A810-17D96172E152}" type="pres">
      <dgm:prSet presAssocID="{E8B5A7C4-F526-4C72-B328-A4312DE0917E}" presName="composite" presStyleCnt="0"/>
      <dgm:spPr/>
    </dgm:pt>
    <dgm:pt modelId="{AAA671CE-968E-45FE-A806-CE71B5DA8E7F}" type="pres">
      <dgm:prSet presAssocID="{E8B5A7C4-F526-4C72-B328-A4312DE0917E}" presName="parTx" presStyleLbl="alignNode1" presStyleIdx="1" presStyleCnt="3" custScaleX="101214" custLinFactNeighborX="1112" custLinFactNeighborY="-376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1E6D25-F229-42DC-8475-0E7BBAB8AD69}" type="pres">
      <dgm:prSet presAssocID="{E8B5A7C4-F526-4C72-B328-A4312DE0917E}" presName="desTx" presStyleLbl="alignAccFollowNode1" presStyleIdx="1" presStyleCnt="3" custScaleX="101214" custLinFactNeighborX="1112" custLinFactNeighborY="-15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3FB772-4FE7-47AA-B961-51E1597EA691}" type="pres">
      <dgm:prSet presAssocID="{6255C5B0-3410-4878-8310-2114827814DD}" presName="space" presStyleCnt="0"/>
      <dgm:spPr/>
    </dgm:pt>
    <dgm:pt modelId="{2575965F-C2C4-42C7-BE58-89FAD0E54837}" type="pres">
      <dgm:prSet presAssocID="{0D01C6EC-9675-42B3-A2B2-FFAD50B9C485}" presName="composite" presStyleCnt="0"/>
      <dgm:spPr/>
    </dgm:pt>
    <dgm:pt modelId="{35F5301B-7DE4-4409-9CF8-4CD56166750D}" type="pres">
      <dgm:prSet presAssocID="{0D01C6EC-9675-42B3-A2B2-FFAD50B9C485}" presName="parTx" presStyleLbl="alignNode1" presStyleIdx="2" presStyleCnt="3" custLinFactNeighborX="-1677" custLinFactNeighborY="-368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D62174-BADC-4262-9EE6-B85971293EAE}" type="pres">
      <dgm:prSet presAssocID="{0D01C6EC-9675-42B3-A2B2-FFAD50B9C485}" presName="desTx" presStyleLbl="alignAccFollowNode1" presStyleIdx="2" presStyleCnt="3" custLinFactNeighborX="-1678" custLinFactNeighborY="-15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AFBF98-BC7B-4444-9D73-76E4C586B4EE}" type="presOf" srcId="{0D01C6EC-9675-42B3-A2B2-FFAD50B9C485}" destId="{35F5301B-7DE4-4409-9CF8-4CD56166750D}" srcOrd="0" destOrd="0" presId="urn:microsoft.com/office/officeart/2005/8/layout/hList1"/>
    <dgm:cxn modelId="{7A3C0405-09D4-442B-9E8C-FD9A78117327}" srcId="{E8E7B8CF-C813-4A0A-8D8C-775E78F57CC3}" destId="{E8B5A7C4-F526-4C72-B328-A4312DE0917E}" srcOrd="1" destOrd="0" parTransId="{4A74EA85-B9D9-4C49-921F-1DDCE97D72C7}" sibTransId="{6255C5B0-3410-4878-8310-2114827814DD}"/>
    <dgm:cxn modelId="{12E36199-A431-4C32-888E-AA2934FBFDFC}" srcId="{0D01C6EC-9675-42B3-A2B2-FFAD50B9C485}" destId="{C6418B64-5D6E-4606-8DC9-3486868908B7}" srcOrd="4" destOrd="0" parTransId="{307F940A-BBD4-4709-B835-51A4B740E0BF}" sibTransId="{1F699663-2B60-4941-8744-5EC322C9EEC1}"/>
    <dgm:cxn modelId="{3406970D-EA89-4246-937E-5E49C74B1C61}" srcId="{1053C1ED-9F0F-43F3-9E88-BEE00837EB2E}" destId="{67C85468-C03A-4088-A2F6-C6004E1F1C22}" srcOrd="3" destOrd="0" parTransId="{D0BE6019-02F9-4086-AC65-38C4DB6695FE}" sibTransId="{B25A935F-639A-4984-9790-B5DC869C5F4B}"/>
    <dgm:cxn modelId="{657BD613-B26B-4AAF-9A52-CE00C0216EFC}" srcId="{1053C1ED-9F0F-43F3-9E88-BEE00837EB2E}" destId="{697A17AE-F37A-4D53-82E6-70A065DF8EE2}" srcOrd="1" destOrd="0" parTransId="{36328043-F921-400D-970B-47D8FE56B065}" sibTransId="{BCD299C0-C2BD-47B9-8EF0-957BF3F91F61}"/>
    <dgm:cxn modelId="{1D031CE8-DAEA-492B-B4F0-4657E5E39498}" srcId="{E8E7B8CF-C813-4A0A-8D8C-775E78F57CC3}" destId="{1053C1ED-9F0F-43F3-9E88-BEE00837EB2E}" srcOrd="0" destOrd="0" parTransId="{FED0A2D9-D89D-4FE0-B0C5-E55BDAAD0E48}" sibTransId="{EE640C6A-618C-4945-A52C-12213A992429}"/>
    <dgm:cxn modelId="{FEF958AF-915C-47DC-98EA-6B5ED6E2AAFC}" type="presOf" srcId="{E5DB0151-DAFC-4B8F-819E-E65CFABB818C}" destId="{422DC798-97D5-44F2-8809-4B0E6DE0957C}" srcOrd="0" destOrd="4" presId="urn:microsoft.com/office/officeart/2005/8/layout/hList1"/>
    <dgm:cxn modelId="{B4E2934F-07C1-4E77-8C0B-61F2F19DC4B3}" type="presOf" srcId="{E8B5A7C4-F526-4C72-B328-A4312DE0917E}" destId="{AAA671CE-968E-45FE-A806-CE71B5DA8E7F}" srcOrd="0" destOrd="0" presId="urn:microsoft.com/office/officeart/2005/8/layout/hList1"/>
    <dgm:cxn modelId="{1F804581-6E7A-4A15-B4D5-F15F1157A8F7}" type="presOf" srcId="{338DA3CA-57E1-4CAC-83B9-2EE1833EBFB1}" destId="{422DC798-97D5-44F2-8809-4B0E6DE0957C}" srcOrd="0" destOrd="2" presId="urn:microsoft.com/office/officeart/2005/8/layout/hList1"/>
    <dgm:cxn modelId="{4E1BAFB1-E322-48B8-A067-5EEDA5423199}" srcId="{0D01C6EC-9675-42B3-A2B2-FFAD50B9C485}" destId="{9AA656B3-EEA3-4EC0-95C8-8CF1BC10E0DC}" srcOrd="1" destOrd="0" parTransId="{6E3E66E2-0EC6-4CE9-8AD5-4D770C6FB68E}" sibTransId="{D206F95A-FED9-42CB-91E6-6BFC0D6EB2F2}"/>
    <dgm:cxn modelId="{EEAD0371-E78B-45AC-A952-FC9A4704A3E8}" srcId="{E8B5A7C4-F526-4C72-B328-A4312DE0917E}" destId="{54FCFB23-2CF0-4096-B54B-54A8C866016E}" srcOrd="0" destOrd="0" parTransId="{C637ACCC-B656-4FFA-94B0-00EE5739523D}" sibTransId="{F9C94EB6-A333-414E-A948-A8FDB91CCE18}"/>
    <dgm:cxn modelId="{5F7CB829-3AD9-4FEC-B190-B4BAAA1B6A85}" srcId="{1053C1ED-9F0F-43F3-9E88-BEE00837EB2E}" destId="{338DA3CA-57E1-4CAC-83B9-2EE1833EBFB1}" srcOrd="2" destOrd="0" parTransId="{83786DF0-6BF0-4E56-A8BD-B28A3BE0903F}" sibTransId="{83686145-CBBD-419C-81E4-95B24F7F3DE2}"/>
    <dgm:cxn modelId="{2C032644-14EE-4B8F-92FB-8EABB342658C}" srcId="{1053C1ED-9F0F-43F3-9E88-BEE00837EB2E}" destId="{675CB7F8-7445-47D6-A724-36CE36B5D0E9}" srcOrd="0" destOrd="0" parTransId="{18169CE1-8F3B-4F72-A719-D694C469E5DF}" sibTransId="{7B29CCBD-BD24-46C8-BE63-6A84A93AE67E}"/>
    <dgm:cxn modelId="{C2132562-2E13-45BC-A756-99CF997BD7CD}" type="presOf" srcId="{1053C1ED-9F0F-43F3-9E88-BEE00837EB2E}" destId="{CB2B8ECD-D3EC-43BF-BAC6-CD0620E55FFD}" srcOrd="0" destOrd="0" presId="urn:microsoft.com/office/officeart/2005/8/layout/hList1"/>
    <dgm:cxn modelId="{B978D2E1-9D03-4E85-896D-D84BEC4B3DC6}" srcId="{E8B5A7C4-F526-4C72-B328-A4312DE0917E}" destId="{52BF5944-6EB4-41B0-8C47-050D24CFC021}" srcOrd="1" destOrd="0" parTransId="{12C8F1D5-E0B3-44F5-A332-3A475696A772}" sibTransId="{92BEA327-E969-472B-AE06-4DFFA63DA646}"/>
    <dgm:cxn modelId="{A4067779-14E8-4A91-BE03-2556FD2B9B85}" type="presOf" srcId="{44FFE6B5-EB1B-413D-B959-557F5B102735}" destId="{B8D62174-BADC-4262-9EE6-B85971293EAE}" srcOrd="0" destOrd="3" presId="urn:microsoft.com/office/officeart/2005/8/layout/hList1"/>
    <dgm:cxn modelId="{1ACC01E9-7FE1-4F74-82DC-36081D047158}" type="presOf" srcId="{697A17AE-F37A-4D53-82E6-70A065DF8EE2}" destId="{422DC798-97D5-44F2-8809-4B0E6DE0957C}" srcOrd="0" destOrd="1" presId="urn:microsoft.com/office/officeart/2005/8/layout/hList1"/>
    <dgm:cxn modelId="{A42CACB5-AA1C-4B85-B50A-AC39DAD55BD3}" srcId="{E8E7B8CF-C813-4A0A-8D8C-775E78F57CC3}" destId="{0D01C6EC-9675-42B3-A2B2-FFAD50B9C485}" srcOrd="2" destOrd="0" parTransId="{64FACBA3-323B-475F-947E-06694F090056}" sibTransId="{CC40B36C-A5E1-4B93-B18D-B0846D467C23}"/>
    <dgm:cxn modelId="{8A9A914C-8064-4E5D-8C00-F19718A04F27}" type="presOf" srcId="{77AAACE6-BC5D-4096-8E6A-88B9565E200C}" destId="{B8D62174-BADC-4262-9EE6-B85971293EAE}" srcOrd="0" destOrd="0" presId="urn:microsoft.com/office/officeart/2005/8/layout/hList1"/>
    <dgm:cxn modelId="{DDE6179F-4439-41B8-B495-60449EBEEB50}" type="presOf" srcId="{67C85468-C03A-4088-A2F6-C6004E1F1C22}" destId="{422DC798-97D5-44F2-8809-4B0E6DE0957C}" srcOrd="0" destOrd="3" presId="urn:microsoft.com/office/officeart/2005/8/layout/hList1"/>
    <dgm:cxn modelId="{BEF6836C-7531-4826-AF39-DE3E8E4A33DB}" type="presOf" srcId="{E8E7B8CF-C813-4A0A-8D8C-775E78F57CC3}" destId="{49B1AF8E-4222-449E-9948-A527685A6C81}" srcOrd="0" destOrd="0" presId="urn:microsoft.com/office/officeart/2005/8/layout/hList1"/>
    <dgm:cxn modelId="{AE456C08-CDC9-4872-9CD4-649987F57B88}" type="presOf" srcId="{C6418B64-5D6E-4606-8DC9-3486868908B7}" destId="{B8D62174-BADC-4262-9EE6-B85971293EAE}" srcOrd="0" destOrd="4" presId="urn:microsoft.com/office/officeart/2005/8/layout/hList1"/>
    <dgm:cxn modelId="{64E3ED0B-5C57-49AC-960F-2D9EBE351AC6}" type="presOf" srcId="{52BF5944-6EB4-41B0-8C47-050D24CFC021}" destId="{791E6D25-F229-42DC-8475-0E7BBAB8AD69}" srcOrd="0" destOrd="1" presId="urn:microsoft.com/office/officeart/2005/8/layout/hList1"/>
    <dgm:cxn modelId="{8F758C3C-87A5-405E-9CF5-376201510973}" type="presOf" srcId="{41A78D35-C1DE-4E2D-B495-FC7F7FF94470}" destId="{B8D62174-BADC-4262-9EE6-B85971293EAE}" srcOrd="0" destOrd="2" presId="urn:microsoft.com/office/officeart/2005/8/layout/hList1"/>
    <dgm:cxn modelId="{D494C0B0-E379-499E-BC02-FAF12C19010C}" srcId="{0D01C6EC-9675-42B3-A2B2-FFAD50B9C485}" destId="{41A78D35-C1DE-4E2D-B495-FC7F7FF94470}" srcOrd="2" destOrd="0" parTransId="{4350A056-8D46-40CF-BEC9-6D5C98CCE412}" sibTransId="{EEB5D741-A55D-4EDD-9D22-5DE9D946B456}"/>
    <dgm:cxn modelId="{99B68148-6068-4F67-967C-1DB771FD6F0D}" type="presOf" srcId="{9AA656B3-EEA3-4EC0-95C8-8CF1BC10E0DC}" destId="{B8D62174-BADC-4262-9EE6-B85971293EAE}" srcOrd="0" destOrd="1" presId="urn:microsoft.com/office/officeart/2005/8/layout/hList1"/>
    <dgm:cxn modelId="{4002A385-9922-45CA-ACF4-90FD928198C3}" srcId="{0D01C6EC-9675-42B3-A2B2-FFAD50B9C485}" destId="{44FFE6B5-EB1B-413D-B959-557F5B102735}" srcOrd="3" destOrd="0" parTransId="{D8058E50-E5D1-48CF-B395-7BD3EA9C1406}" sibTransId="{1940C648-5B49-453B-8CF6-B7305A196C63}"/>
    <dgm:cxn modelId="{7D019DDD-8276-486D-9F23-BE42A5B31A28}" type="presOf" srcId="{54FCFB23-2CF0-4096-B54B-54A8C866016E}" destId="{791E6D25-F229-42DC-8475-0E7BBAB8AD69}" srcOrd="0" destOrd="0" presId="urn:microsoft.com/office/officeart/2005/8/layout/hList1"/>
    <dgm:cxn modelId="{72DD2726-62B5-4273-BD73-1999DCC73771}" type="presOf" srcId="{675CB7F8-7445-47D6-A724-36CE36B5D0E9}" destId="{422DC798-97D5-44F2-8809-4B0E6DE0957C}" srcOrd="0" destOrd="0" presId="urn:microsoft.com/office/officeart/2005/8/layout/hList1"/>
    <dgm:cxn modelId="{FD14F331-D4FD-42E7-A3CC-9BD418D98D89}" srcId="{1053C1ED-9F0F-43F3-9E88-BEE00837EB2E}" destId="{E5DB0151-DAFC-4B8F-819E-E65CFABB818C}" srcOrd="4" destOrd="0" parTransId="{08202CF8-7921-4E8A-A7F6-292E1D0950E5}" sibTransId="{B8AB0FF9-4D29-487B-B8E8-05070D46C3EA}"/>
    <dgm:cxn modelId="{320237D4-BBE6-4375-9E8B-D62CFE391620}" srcId="{0D01C6EC-9675-42B3-A2B2-FFAD50B9C485}" destId="{77AAACE6-BC5D-4096-8E6A-88B9565E200C}" srcOrd="0" destOrd="0" parTransId="{55242D6B-D75D-4865-8F83-4B515094CE85}" sibTransId="{662F3BBE-AD2D-4309-B2D5-F0587B462B1C}"/>
    <dgm:cxn modelId="{C16671FD-E9BA-47AD-A2D6-5FF8A9B9BD12}" type="presParOf" srcId="{49B1AF8E-4222-449E-9948-A527685A6C81}" destId="{BBA64663-476B-4301-9139-FB4563E45CD2}" srcOrd="0" destOrd="0" presId="urn:microsoft.com/office/officeart/2005/8/layout/hList1"/>
    <dgm:cxn modelId="{5044BF9D-FB57-4C67-AC24-3F0B79FDFAA3}" type="presParOf" srcId="{BBA64663-476B-4301-9139-FB4563E45CD2}" destId="{CB2B8ECD-D3EC-43BF-BAC6-CD0620E55FFD}" srcOrd="0" destOrd="0" presId="urn:microsoft.com/office/officeart/2005/8/layout/hList1"/>
    <dgm:cxn modelId="{ADA74CDF-047A-4F84-895B-EB319B8505EB}" type="presParOf" srcId="{BBA64663-476B-4301-9139-FB4563E45CD2}" destId="{422DC798-97D5-44F2-8809-4B0E6DE0957C}" srcOrd="1" destOrd="0" presId="urn:microsoft.com/office/officeart/2005/8/layout/hList1"/>
    <dgm:cxn modelId="{6A45E39A-6558-455D-B5AA-5E5512CFA932}" type="presParOf" srcId="{49B1AF8E-4222-449E-9948-A527685A6C81}" destId="{06DE3B4A-A4AE-400F-A8FB-51C523091738}" srcOrd="1" destOrd="0" presId="urn:microsoft.com/office/officeart/2005/8/layout/hList1"/>
    <dgm:cxn modelId="{7D2E559F-196B-4D98-B5FE-6A99C5F746A7}" type="presParOf" srcId="{49B1AF8E-4222-449E-9948-A527685A6C81}" destId="{BE03E594-C8FF-4FF3-A810-17D96172E152}" srcOrd="2" destOrd="0" presId="urn:microsoft.com/office/officeart/2005/8/layout/hList1"/>
    <dgm:cxn modelId="{BA162797-CD65-447D-827B-CBA365900AEC}" type="presParOf" srcId="{BE03E594-C8FF-4FF3-A810-17D96172E152}" destId="{AAA671CE-968E-45FE-A806-CE71B5DA8E7F}" srcOrd="0" destOrd="0" presId="urn:microsoft.com/office/officeart/2005/8/layout/hList1"/>
    <dgm:cxn modelId="{80A07B44-9C27-4CF3-B839-6DC2D59CDD50}" type="presParOf" srcId="{BE03E594-C8FF-4FF3-A810-17D96172E152}" destId="{791E6D25-F229-42DC-8475-0E7BBAB8AD69}" srcOrd="1" destOrd="0" presId="urn:microsoft.com/office/officeart/2005/8/layout/hList1"/>
    <dgm:cxn modelId="{6654C28B-AFFD-497B-B45F-1CE1E64A604A}" type="presParOf" srcId="{49B1AF8E-4222-449E-9948-A527685A6C81}" destId="{AE3FB772-4FE7-47AA-B961-51E1597EA691}" srcOrd="3" destOrd="0" presId="urn:microsoft.com/office/officeart/2005/8/layout/hList1"/>
    <dgm:cxn modelId="{9EFD7BD3-8A76-4F75-950C-CC90D4406649}" type="presParOf" srcId="{49B1AF8E-4222-449E-9948-A527685A6C81}" destId="{2575965F-C2C4-42C7-BE58-89FAD0E54837}" srcOrd="4" destOrd="0" presId="urn:microsoft.com/office/officeart/2005/8/layout/hList1"/>
    <dgm:cxn modelId="{10E2CF73-0658-46E3-929E-8967045CC9CF}" type="presParOf" srcId="{2575965F-C2C4-42C7-BE58-89FAD0E54837}" destId="{35F5301B-7DE4-4409-9CF8-4CD56166750D}" srcOrd="0" destOrd="0" presId="urn:microsoft.com/office/officeart/2005/8/layout/hList1"/>
    <dgm:cxn modelId="{EC87D707-29C9-4CE5-97A6-D0E841747753}" type="presParOf" srcId="{2575965F-C2C4-42C7-BE58-89FAD0E54837}" destId="{B8D62174-BADC-4262-9EE6-B85971293EA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3B600B-6AA9-45F7-BB84-A1192D5584F2}" type="doc">
      <dgm:prSet loTypeId="urn:microsoft.com/office/officeart/2005/8/layout/hList9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B527AD1-5288-4835-9E37-1196416D4735}">
      <dgm:prSet phldrT="[Текст]" custT="1"/>
      <dgm:spPr/>
      <dgm:t>
        <a:bodyPr/>
        <a:lstStyle/>
        <a:p>
          <a:r>
            <a:rPr lang="ru-RU" sz="2000" dirty="0" smtClean="0"/>
            <a:t>Отобрано</a:t>
          </a:r>
          <a:r>
            <a:rPr lang="ru-RU" sz="2000" b="1" dirty="0" smtClean="0"/>
            <a:t> от 26 до 52</a:t>
          </a:r>
          <a:r>
            <a:rPr lang="ru-RU" sz="2000" dirty="0" smtClean="0"/>
            <a:t> учащихся </a:t>
          </a:r>
          <a:endParaRPr lang="ru-RU" sz="2000" dirty="0"/>
        </a:p>
      </dgm:t>
    </dgm:pt>
    <dgm:pt modelId="{142291DE-BED5-4906-918C-A5E0C15BDAD6}" type="parTrans" cxnId="{3DE1D57D-3D4B-40DA-A814-484E3D528D1A}">
      <dgm:prSet/>
      <dgm:spPr/>
      <dgm:t>
        <a:bodyPr/>
        <a:lstStyle/>
        <a:p>
          <a:endParaRPr lang="ru-RU"/>
        </a:p>
      </dgm:t>
    </dgm:pt>
    <dgm:pt modelId="{96C7AC8B-C018-48DE-8693-16FCA63517BF}" type="sibTrans" cxnId="{3DE1D57D-3D4B-40DA-A814-484E3D528D1A}">
      <dgm:prSet/>
      <dgm:spPr/>
      <dgm:t>
        <a:bodyPr/>
        <a:lstStyle/>
        <a:p>
          <a:endParaRPr lang="ru-RU"/>
        </a:p>
      </dgm:t>
    </dgm:pt>
    <dgm:pt modelId="{C49D5B63-1563-4635-BD0B-E22ABCB50CAD}">
      <dgm:prSet phldrT="[Текст]" custT="1"/>
      <dgm:spPr/>
      <dgm:t>
        <a:bodyPr/>
        <a:lstStyle/>
        <a:p>
          <a:r>
            <a:rPr lang="ru-RU" sz="2000" dirty="0" smtClean="0"/>
            <a:t>Отобрано 25 и </a:t>
          </a:r>
          <a:r>
            <a:rPr lang="ru-RU" sz="2000" b="1" dirty="0" smtClean="0"/>
            <a:t>менее  </a:t>
          </a:r>
          <a:r>
            <a:rPr lang="ru-RU" sz="2000" b="0" dirty="0" smtClean="0"/>
            <a:t>учащихся</a:t>
          </a:r>
          <a:endParaRPr lang="ru-RU" sz="2000" b="0" dirty="0"/>
        </a:p>
      </dgm:t>
    </dgm:pt>
    <dgm:pt modelId="{CA7FAA41-AAFF-41DE-922C-F908719831C4}" type="parTrans" cxnId="{02782047-F709-44FE-B4C1-2BF18A8F2D57}">
      <dgm:prSet/>
      <dgm:spPr/>
      <dgm:t>
        <a:bodyPr/>
        <a:lstStyle/>
        <a:p>
          <a:endParaRPr lang="ru-RU"/>
        </a:p>
      </dgm:t>
    </dgm:pt>
    <dgm:pt modelId="{D6F97F7D-AF18-49A7-BFD1-6B6D3525F16F}" type="sibTrans" cxnId="{02782047-F709-44FE-B4C1-2BF18A8F2D57}">
      <dgm:prSet/>
      <dgm:spPr/>
      <dgm:t>
        <a:bodyPr/>
        <a:lstStyle/>
        <a:p>
          <a:endParaRPr lang="ru-RU"/>
        </a:p>
      </dgm:t>
    </dgm:pt>
    <dgm:pt modelId="{456F4A06-DA3E-4C2F-B84E-517443C04846}" type="pres">
      <dgm:prSet presAssocID="{953B600B-6AA9-45F7-BB84-A1192D5584F2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03EAEBB-DC81-4F9F-B052-6B25B6F2F110}" type="pres">
      <dgm:prSet presAssocID="{CB527AD1-5288-4835-9E37-1196416D4735}" presName="posSpace" presStyleCnt="0"/>
      <dgm:spPr/>
      <dgm:t>
        <a:bodyPr/>
        <a:lstStyle/>
        <a:p>
          <a:endParaRPr lang="ru-RU"/>
        </a:p>
      </dgm:t>
    </dgm:pt>
    <dgm:pt modelId="{ADD0C3D4-2379-4CCA-9F9E-0EC9CFB30F58}" type="pres">
      <dgm:prSet presAssocID="{CB527AD1-5288-4835-9E37-1196416D4735}" presName="vertFlow" presStyleCnt="0"/>
      <dgm:spPr/>
      <dgm:t>
        <a:bodyPr/>
        <a:lstStyle/>
        <a:p>
          <a:endParaRPr lang="ru-RU"/>
        </a:p>
      </dgm:t>
    </dgm:pt>
    <dgm:pt modelId="{E76410E9-A046-4B22-BA5F-787ECC55AE29}" type="pres">
      <dgm:prSet presAssocID="{CB527AD1-5288-4835-9E37-1196416D4735}" presName="topSpace" presStyleCnt="0"/>
      <dgm:spPr/>
      <dgm:t>
        <a:bodyPr/>
        <a:lstStyle/>
        <a:p>
          <a:endParaRPr lang="ru-RU"/>
        </a:p>
      </dgm:t>
    </dgm:pt>
    <dgm:pt modelId="{9D1C3D1B-8403-4ABD-BD5D-7B124DA0EE20}" type="pres">
      <dgm:prSet presAssocID="{CB527AD1-5288-4835-9E37-1196416D4735}" presName="firstComp" presStyleCnt="0"/>
      <dgm:spPr/>
      <dgm:t>
        <a:bodyPr/>
        <a:lstStyle/>
        <a:p>
          <a:endParaRPr lang="ru-RU"/>
        </a:p>
      </dgm:t>
    </dgm:pt>
    <dgm:pt modelId="{7D834886-1A68-4BA8-8404-F729BC5E0C1E}" type="pres">
      <dgm:prSet presAssocID="{CB527AD1-5288-4835-9E37-1196416D4735}" presName="firstChild" presStyleLbl="bgAccFollowNode1" presStyleIdx="0" presStyleCnt="2" custScaleX="159240" custScaleY="180651" custLinFactNeighborX="56757" custLinFactNeighborY="68556"/>
      <dgm:spPr/>
      <dgm:t>
        <a:bodyPr/>
        <a:lstStyle/>
        <a:p>
          <a:endParaRPr lang="ru-RU"/>
        </a:p>
      </dgm:t>
    </dgm:pt>
    <dgm:pt modelId="{306AF9CE-12D1-45B1-B5E5-81DA0D6FEDEF}" type="pres">
      <dgm:prSet presAssocID="{CB527AD1-5288-4835-9E37-1196416D4735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45C58-B4AE-4BF1-B10C-E4A9E9E8E2DF}" type="pres">
      <dgm:prSet presAssocID="{CB527AD1-5288-4835-9E37-1196416D4735}" presName="negSpace" presStyleCnt="0"/>
      <dgm:spPr/>
      <dgm:t>
        <a:bodyPr/>
        <a:lstStyle/>
        <a:p>
          <a:endParaRPr lang="ru-RU"/>
        </a:p>
      </dgm:t>
    </dgm:pt>
    <dgm:pt modelId="{475A6924-FD14-49B5-9E44-8972597CB03B}" type="pres">
      <dgm:prSet presAssocID="{CB527AD1-5288-4835-9E37-1196416D4735}" presName="circle" presStyleLbl="node1" presStyleIdx="0" presStyleCnt="2" custScaleX="415212" custScaleY="199479" custLinFactY="-36078" custLinFactNeighborX="-16028" custLinFactNeighborY="-100000"/>
      <dgm:spPr/>
      <dgm:t>
        <a:bodyPr/>
        <a:lstStyle/>
        <a:p>
          <a:endParaRPr lang="ru-RU"/>
        </a:p>
      </dgm:t>
    </dgm:pt>
    <dgm:pt modelId="{41830563-45A3-486B-99C1-DCA8C2D8B533}" type="pres">
      <dgm:prSet presAssocID="{96C7AC8B-C018-48DE-8693-16FCA63517BF}" presName="transSpace" presStyleCnt="0"/>
      <dgm:spPr/>
      <dgm:t>
        <a:bodyPr/>
        <a:lstStyle/>
        <a:p>
          <a:endParaRPr lang="ru-RU"/>
        </a:p>
      </dgm:t>
    </dgm:pt>
    <dgm:pt modelId="{F4E40DFD-2FFF-4E60-B094-018A156CA8A2}" type="pres">
      <dgm:prSet presAssocID="{C49D5B63-1563-4635-BD0B-E22ABCB50CAD}" presName="posSpace" presStyleCnt="0"/>
      <dgm:spPr/>
      <dgm:t>
        <a:bodyPr/>
        <a:lstStyle/>
        <a:p>
          <a:endParaRPr lang="ru-RU"/>
        </a:p>
      </dgm:t>
    </dgm:pt>
    <dgm:pt modelId="{47C36AF7-04A5-491D-9242-DE0955D87008}" type="pres">
      <dgm:prSet presAssocID="{C49D5B63-1563-4635-BD0B-E22ABCB50CAD}" presName="vertFlow" presStyleCnt="0"/>
      <dgm:spPr/>
      <dgm:t>
        <a:bodyPr/>
        <a:lstStyle/>
        <a:p>
          <a:endParaRPr lang="ru-RU"/>
        </a:p>
      </dgm:t>
    </dgm:pt>
    <dgm:pt modelId="{48B7A5D8-A6CD-4381-97FF-247116E24651}" type="pres">
      <dgm:prSet presAssocID="{C49D5B63-1563-4635-BD0B-E22ABCB50CAD}" presName="topSpace" presStyleCnt="0"/>
      <dgm:spPr/>
      <dgm:t>
        <a:bodyPr/>
        <a:lstStyle/>
        <a:p>
          <a:endParaRPr lang="ru-RU"/>
        </a:p>
      </dgm:t>
    </dgm:pt>
    <dgm:pt modelId="{9D782B93-D366-4DDF-A371-262C3E873D47}" type="pres">
      <dgm:prSet presAssocID="{C49D5B63-1563-4635-BD0B-E22ABCB50CAD}" presName="firstComp" presStyleCnt="0"/>
      <dgm:spPr/>
      <dgm:t>
        <a:bodyPr/>
        <a:lstStyle/>
        <a:p>
          <a:endParaRPr lang="ru-RU"/>
        </a:p>
      </dgm:t>
    </dgm:pt>
    <dgm:pt modelId="{3901B399-1AA3-488C-A6BD-8D679449B313}" type="pres">
      <dgm:prSet presAssocID="{C49D5B63-1563-4635-BD0B-E22ABCB50CAD}" presName="firstChild" presStyleLbl="bgAccFollowNode1" presStyleIdx="1" presStyleCnt="2" custScaleX="161739" custScaleY="175396" custLinFactNeighborX="-23909" custLinFactNeighborY="62472"/>
      <dgm:spPr/>
      <dgm:t>
        <a:bodyPr/>
        <a:lstStyle/>
        <a:p>
          <a:endParaRPr lang="ru-RU"/>
        </a:p>
      </dgm:t>
    </dgm:pt>
    <dgm:pt modelId="{6F6F7F8B-89BC-4194-9D9E-C5310E0F5549}" type="pres">
      <dgm:prSet presAssocID="{C49D5B63-1563-4635-BD0B-E22ABCB50CAD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3A8757-23EF-4240-B62C-25B645102C7E}" type="pres">
      <dgm:prSet presAssocID="{C49D5B63-1563-4635-BD0B-E22ABCB50CAD}" presName="negSpace" presStyleCnt="0"/>
      <dgm:spPr/>
      <dgm:t>
        <a:bodyPr/>
        <a:lstStyle/>
        <a:p>
          <a:endParaRPr lang="ru-RU"/>
        </a:p>
      </dgm:t>
    </dgm:pt>
    <dgm:pt modelId="{718D8AA8-9D6A-418B-A820-E073A6A4C3BA}" type="pres">
      <dgm:prSet presAssocID="{C49D5B63-1563-4635-BD0B-E22ABCB50CAD}" presName="circle" presStyleLbl="node1" presStyleIdx="1" presStyleCnt="2" custScaleX="410580" custScaleY="189117" custLinFactX="-8585" custLinFactY="-40495" custLinFactNeighborX="-100000" custLinFactNeighborY="-100000"/>
      <dgm:spPr/>
      <dgm:t>
        <a:bodyPr/>
        <a:lstStyle/>
        <a:p>
          <a:endParaRPr lang="ru-RU"/>
        </a:p>
      </dgm:t>
    </dgm:pt>
  </dgm:ptLst>
  <dgm:cxnLst>
    <dgm:cxn modelId="{1FD68936-3373-4D56-89EC-3909E00552B3}" type="presOf" srcId="{CB527AD1-5288-4835-9E37-1196416D4735}" destId="{475A6924-FD14-49B5-9E44-8972597CB03B}" srcOrd="0" destOrd="0" presId="urn:microsoft.com/office/officeart/2005/8/layout/hList9"/>
    <dgm:cxn modelId="{70083518-A84E-493D-A6B6-A36B38433EDE}" type="presOf" srcId="{953B600B-6AA9-45F7-BB84-A1192D5584F2}" destId="{456F4A06-DA3E-4C2F-B84E-517443C04846}" srcOrd="0" destOrd="0" presId="urn:microsoft.com/office/officeart/2005/8/layout/hList9"/>
    <dgm:cxn modelId="{02782047-F709-44FE-B4C1-2BF18A8F2D57}" srcId="{953B600B-6AA9-45F7-BB84-A1192D5584F2}" destId="{C49D5B63-1563-4635-BD0B-E22ABCB50CAD}" srcOrd="1" destOrd="0" parTransId="{CA7FAA41-AAFF-41DE-922C-F908719831C4}" sibTransId="{D6F97F7D-AF18-49A7-BFD1-6B6D3525F16F}"/>
    <dgm:cxn modelId="{4B17422E-7818-4024-B66B-8FB6753B0CBC}" type="presOf" srcId="{C49D5B63-1563-4635-BD0B-E22ABCB50CAD}" destId="{718D8AA8-9D6A-418B-A820-E073A6A4C3BA}" srcOrd="0" destOrd="0" presId="urn:microsoft.com/office/officeart/2005/8/layout/hList9"/>
    <dgm:cxn modelId="{3DE1D57D-3D4B-40DA-A814-484E3D528D1A}" srcId="{953B600B-6AA9-45F7-BB84-A1192D5584F2}" destId="{CB527AD1-5288-4835-9E37-1196416D4735}" srcOrd="0" destOrd="0" parTransId="{142291DE-BED5-4906-918C-A5E0C15BDAD6}" sibTransId="{96C7AC8B-C018-48DE-8693-16FCA63517BF}"/>
    <dgm:cxn modelId="{E4E53E1A-7BBB-48C3-A976-5BDD4AC6ABF9}" type="presParOf" srcId="{456F4A06-DA3E-4C2F-B84E-517443C04846}" destId="{003EAEBB-DC81-4F9F-B052-6B25B6F2F110}" srcOrd="0" destOrd="0" presId="urn:microsoft.com/office/officeart/2005/8/layout/hList9"/>
    <dgm:cxn modelId="{427D8E35-89CF-4211-88E7-3A2BC23D944A}" type="presParOf" srcId="{456F4A06-DA3E-4C2F-B84E-517443C04846}" destId="{ADD0C3D4-2379-4CCA-9F9E-0EC9CFB30F58}" srcOrd="1" destOrd="0" presId="urn:microsoft.com/office/officeart/2005/8/layout/hList9"/>
    <dgm:cxn modelId="{62A65DF8-92D3-4D3C-9EDA-456270BD6C55}" type="presParOf" srcId="{ADD0C3D4-2379-4CCA-9F9E-0EC9CFB30F58}" destId="{E76410E9-A046-4B22-BA5F-787ECC55AE29}" srcOrd="0" destOrd="0" presId="urn:microsoft.com/office/officeart/2005/8/layout/hList9"/>
    <dgm:cxn modelId="{C0342BB6-F823-42AB-9AB2-49024DDF4096}" type="presParOf" srcId="{ADD0C3D4-2379-4CCA-9F9E-0EC9CFB30F58}" destId="{9D1C3D1B-8403-4ABD-BD5D-7B124DA0EE20}" srcOrd="1" destOrd="0" presId="urn:microsoft.com/office/officeart/2005/8/layout/hList9"/>
    <dgm:cxn modelId="{1EFCEF1C-20BF-46BE-AC6F-21918654294E}" type="presParOf" srcId="{9D1C3D1B-8403-4ABD-BD5D-7B124DA0EE20}" destId="{7D834886-1A68-4BA8-8404-F729BC5E0C1E}" srcOrd="0" destOrd="0" presId="urn:microsoft.com/office/officeart/2005/8/layout/hList9"/>
    <dgm:cxn modelId="{16CE39E3-2849-4579-A03C-F092E1718949}" type="presParOf" srcId="{9D1C3D1B-8403-4ABD-BD5D-7B124DA0EE20}" destId="{306AF9CE-12D1-45B1-B5E5-81DA0D6FEDEF}" srcOrd="1" destOrd="0" presId="urn:microsoft.com/office/officeart/2005/8/layout/hList9"/>
    <dgm:cxn modelId="{8E8676BD-8253-4312-9849-EE3178F523DF}" type="presParOf" srcId="{456F4A06-DA3E-4C2F-B84E-517443C04846}" destId="{47B45C58-B4AE-4BF1-B10C-E4A9E9E8E2DF}" srcOrd="2" destOrd="0" presId="urn:microsoft.com/office/officeart/2005/8/layout/hList9"/>
    <dgm:cxn modelId="{FE8DF9FA-54BF-447B-B073-B6E5B14A9657}" type="presParOf" srcId="{456F4A06-DA3E-4C2F-B84E-517443C04846}" destId="{475A6924-FD14-49B5-9E44-8972597CB03B}" srcOrd="3" destOrd="0" presId="urn:microsoft.com/office/officeart/2005/8/layout/hList9"/>
    <dgm:cxn modelId="{A10EFC57-1282-4CFD-A6DC-441E00B16A04}" type="presParOf" srcId="{456F4A06-DA3E-4C2F-B84E-517443C04846}" destId="{41830563-45A3-486B-99C1-DCA8C2D8B533}" srcOrd="4" destOrd="0" presId="urn:microsoft.com/office/officeart/2005/8/layout/hList9"/>
    <dgm:cxn modelId="{07B0381D-7BFB-4D14-9BE0-899C22FBBAF4}" type="presParOf" srcId="{456F4A06-DA3E-4C2F-B84E-517443C04846}" destId="{F4E40DFD-2FFF-4E60-B094-018A156CA8A2}" srcOrd="5" destOrd="0" presId="urn:microsoft.com/office/officeart/2005/8/layout/hList9"/>
    <dgm:cxn modelId="{81FA6DE7-5A56-4CB3-879B-4962F9021096}" type="presParOf" srcId="{456F4A06-DA3E-4C2F-B84E-517443C04846}" destId="{47C36AF7-04A5-491D-9242-DE0955D87008}" srcOrd="6" destOrd="0" presId="urn:microsoft.com/office/officeart/2005/8/layout/hList9"/>
    <dgm:cxn modelId="{CB0C0857-0030-4CC8-BCCD-C674B9261E6D}" type="presParOf" srcId="{47C36AF7-04A5-491D-9242-DE0955D87008}" destId="{48B7A5D8-A6CD-4381-97FF-247116E24651}" srcOrd="0" destOrd="0" presId="urn:microsoft.com/office/officeart/2005/8/layout/hList9"/>
    <dgm:cxn modelId="{E854749B-6678-4E70-95BC-B72EADE0D670}" type="presParOf" srcId="{47C36AF7-04A5-491D-9242-DE0955D87008}" destId="{9D782B93-D366-4DDF-A371-262C3E873D47}" srcOrd="1" destOrd="0" presId="urn:microsoft.com/office/officeart/2005/8/layout/hList9"/>
    <dgm:cxn modelId="{65FD787D-6017-415A-9A60-3907E330CEB4}" type="presParOf" srcId="{9D782B93-D366-4DDF-A371-262C3E873D47}" destId="{3901B399-1AA3-488C-A6BD-8D679449B313}" srcOrd="0" destOrd="0" presId="urn:microsoft.com/office/officeart/2005/8/layout/hList9"/>
    <dgm:cxn modelId="{C547A439-41E1-4C4E-AFA2-EAD0AB79943A}" type="presParOf" srcId="{9D782B93-D366-4DDF-A371-262C3E873D47}" destId="{6F6F7F8B-89BC-4194-9D9E-C5310E0F5549}" srcOrd="1" destOrd="0" presId="urn:microsoft.com/office/officeart/2005/8/layout/hList9"/>
    <dgm:cxn modelId="{86E4D7B9-1703-4DF1-8B2C-0AA2129A7BE5}" type="presParOf" srcId="{456F4A06-DA3E-4C2F-B84E-517443C04846}" destId="{913A8757-23EF-4240-B62C-25B645102C7E}" srcOrd="7" destOrd="0" presId="urn:microsoft.com/office/officeart/2005/8/layout/hList9"/>
    <dgm:cxn modelId="{A685EDAE-E805-4899-9731-7A07D8EDD4B1}" type="presParOf" srcId="{456F4A06-DA3E-4C2F-B84E-517443C04846}" destId="{718D8AA8-9D6A-418B-A820-E073A6A4C3BA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8EA52D-96D2-4206-B6EE-C8C283A0F686}" type="doc">
      <dgm:prSet loTypeId="urn:microsoft.com/office/officeart/2005/8/layout/process4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8C6540DE-14D2-4A58-A930-BBB6986E2CFD}">
      <dgm:prSet phldrT="[Текст]" custT="1"/>
      <dgm:spPr/>
      <dgm:t>
        <a:bodyPr/>
        <a:lstStyle/>
        <a:p>
          <a:r>
            <a:rPr lang="ru-RU" sz="1800" b="1" dirty="0" smtClean="0"/>
            <a:t>Подготовка аудитории и компьютеров</a:t>
          </a:r>
          <a:endParaRPr lang="ru-RU" sz="1800" b="1" dirty="0"/>
        </a:p>
      </dgm:t>
    </dgm:pt>
    <dgm:pt modelId="{CFAB6D2B-5B9C-410F-996B-AA5E6FF67668}" type="parTrans" cxnId="{9566C25D-A669-41AE-BA10-32990507B00E}">
      <dgm:prSet/>
      <dgm:spPr/>
      <dgm:t>
        <a:bodyPr/>
        <a:lstStyle/>
        <a:p>
          <a:endParaRPr lang="ru-RU" sz="1800"/>
        </a:p>
      </dgm:t>
    </dgm:pt>
    <dgm:pt modelId="{647E0BDA-E901-4F38-8322-5AB8C16C99F2}" type="sibTrans" cxnId="{9566C25D-A669-41AE-BA10-32990507B00E}">
      <dgm:prSet/>
      <dgm:spPr/>
      <dgm:t>
        <a:bodyPr/>
        <a:lstStyle/>
        <a:p>
          <a:endParaRPr lang="ru-RU" sz="1800"/>
        </a:p>
      </dgm:t>
    </dgm:pt>
    <dgm:pt modelId="{9A07C30B-F116-4988-B25A-1F0C9C019E7A}">
      <dgm:prSet phldrT="[Текст]" custT="1"/>
      <dgm:spPr/>
      <dgm:t>
        <a:bodyPr/>
        <a:lstStyle/>
        <a:p>
          <a:r>
            <a:rPr lang="ru-RU" sz="1800" dirty="0" smtClean="0"/>
            <a:t>Организатор в аудитории</a:t>
          </a:r>
          <a:endParaRPr lang="ru-RU" sz="1800" dirty="0"/>
        </a:p>
      </dgm:t>
    </dgm:pt>
    <dgm:pt modelId="{CF36DB21-3289-4CC5-BE8C-E3BEC9DF220B}" type="parTrans" cxnId="{92C4F440-7B3E-468B-86F8-656B3D62306C}">
      <dgm:prSet/>
      <dgm:spPr/>
      <dgm:t>
        <a:bodyPr/>
        <a:lstStyle/>
        <a:p>
          <a:endParaRPr lang="ru-RU" sz="1800"/>
        </a:p>
      </dgm:t>
    </dgm:pt>
    <dgm:pt modelId="{7AEF6569-6DC0-4FB4-A537-9221D6118AFF}" type="sibTrans" cxnId="{92C4F440-7B3E-468B-86F8-656B3D62306C}">
      <dgm:prSet/>
      <dgm:spPr/>
      <dgm:t>
        <a:bodyPr/>
        <a:lstStyle/>
        <a:p>
          <a:endParaRPr lang="ru-RU" sz="1800"/>
        </a:p>
      </dgm:t>
    </dgm:pt>
    <dgm:pt modelId="{68D5084F-CFB3-492A-81B7-E43B65F98C18}">
      <dgm:prSet phldrT="[Текст]" custT="1"/>
      <dgm:spPr/>
      <dgm:t>
        <a:bodyPr/>
        <a:lstStyle/>
        <a:p>
          <a:r>
            <a:rPr lang="ru-RU" sz="1800" dirty="0" smtClean="0"/>
            <a:t>Технический специалист ОО</a:t>
          </a:r>
          <a:endParaRPr lang="ru-RU" sz="1800" dirty="0"/>
        </a:p>
      </dgm:t>
    </dgm:pt>
    <dgm:pt modelId="{7E5977C3-3BE3-436E-ADEC-5173D3ED41DB}" type="parTrans" cxnId="{07583B25-5C72-47A4-94A4-B1C239644C74}">
      <dgm:prSet/>
      <dgm:spPr/>
      <dgm:t>
        <a:bodyPr/>
        <a:lstStyle/>
        <a:p>
          <a:endParaRPr lang="ru-RU" sz="1800"/>
        </a:p>
      </dgm:t>
    </dgm:pt>
    <dgm:pt modelId="{62E989CE-EC0C-4E13-9A2F-BDE23609565A}" type="sibTrans" cxnId="{07583B25-5C72-47A4-94A4-B1C239644C74}">
      <dgm:prSet/>
      <dgm:spPr/>
      <dgm:t>
        <a:bodyPr/>
        <a:lstStyle/>
        <a:p>
          <a:endParaRPr lang="ru-RU" sz="1800"/>
        </a:p>
      </dgm:t>
    </dgm:pt>
    <dgm:pt modelId="{24194BCC-4D59-4923-9294-1013A0E99070}">
      <dgm:prSet phldrT="[Текст]" custT="1"/>
      <dgm:spPr/>
      <dgm:t>
        <a:bodyPr/>
        <a:lstStyle/>
        <a:p>
          <a:r>
            <a:rPr lang="ru-RU" sz="1800" b="1" dirty="0" smtClean="0"/>
            <a:t>Тестирование</a:t>
          </a:r>
          <a:endParaRPr lang="ru-RU" sz="1800" b="1" dirty="0"/>
        </a:p>
      </dgm:t>
    </dgm:pt>
    <dgm:pt modelId="{3359DFCF-DF24-4ADC-A9FE-FB8AAAFF8F68}" type="parTrans" cxnId="{ECCF7862-7407-4129-8413-63A5E81FA28A}">
      <dgm:prSet/>
      <dgm:spPr/>
      <dgm:t>
        <a:bodyPr/>
        <a:lstStyle/>
        <a:p>
          <a:endParaRPr lang="ru-RU" sz="1800"/>
        </a:p>
      </dgm:t>
    </dgm:pt>
    <dgm:pt modelId="{B929C30B-5A77-46F1-A135-2EBFFF9DAD18}" type="sibTrans" cxnId="{ECCF7862-7407-4129-8413-63A5E81FA28A}">
      <dgm:prSet/>
      <dgm:spPr/>
      <dgm:t>
        <a:bodyPr/>
        <a:lstStyle/>
        <a:p>
          <a:endParaRPr lang="ru-RU" sz="1800"/>
        </a:p>
      </dgm:t>
    </dgm:pt>
    <dgm:pt modelId="{DDAE9346-7F34-4833-B745-5838EEAECC7F}">
      <dgm:prSet phldrT="[Текст]" custT="1"/>
      <dgm:spPr/>
      <dgm:t>
        <a:bodyPr/>
        <a:lstStyle/>
        <a:p>
          <a:r>
            <a:rPr lang="ru-RU" sz="1600" dirty="0" smtClean="0"/>
            <a:t>Организатор в аудитории, </a:t>
          </a:r>
          <a:br>
            <a:rPr lang="ru-RU" sz="1600" dirty="0" smtClean="0"/>
          </a:br>
          <a:r>
            <a:rPr lang="ru-RU" sz="1600" dirty="0" smtClean="0"/>
            <a:t>технический специалист</a:t>
          </a:r>
          <a:endParaRPr lang="ru-RU" sz="1600" dirty="0"/>
        </a:p>
      </dgm:t>
    </dgm:pt>
    <dgm:pt modelId="{0D8596E3-45D3-4243-815F-1577397FEDB8}" type="parTrans" cxnId="{198F4A4E-C51B-4B75-AF6E-6DB6D11ED597}">
      <dgm:prSet/>
      <dgm:spPr/>
      <dgm:t>
        <a:bodyPr/>
        <a:lstStyle/>
        <a:p>
          <a:endParaRPr lang="ru-RU" sz="1800"/>
        </a:p>
      </dgm:t>
    </dgm:pt>
    <dgm:pt modelId="{6AE2FF87-08E5-4D3D-8E57-BDB8026750D9}" type="sibTrans" cxnId="{198F4A4E-C51B-4B75-AF6E-6DB6D11ED597}">
      <dgm:prSet/>
      <dgm:spPr/>
      <dgm:t>
        <a:bodyPr/>
        <a:lstStyle/>
        <a:p>
          <a:endParaRPr lang="ru-RU" sz="1800"/>
        </a:p>
      </dgm:t>
    </dgm:pt>
    <dgm:pt modelId="{20E09E63-D2FD-4D93-8F67-43A0D1CD3C29}">
      <dgm:prSet phldrT="[Текст]" custT="1"/>
      <dgm:spPr/>
      <dgm:t>
        <a:bodyPr/>
        <a:lstStyle/>
        <a:p>
          <a:r>
            <a:rPr lang="ru-RU" sz="1800" dirty="0" smtClean="0"/>
            <a:t>Учащиеся </a:t>
          </a:r>
          <a:endParaRPr lang="ru-RU" sz="1800" dirty="0"/>
        </a:p>
      </dgm:t>
    </dgm:pt>
    <dgm:pt modelId="{103B285B-4541-4E93-8346-E8B11A66245F}" type="parTrans" cxnId="{E6C082D6-9084-4424-9AAB-CCFA1C221833}">
      <dgm:prSet/>
      <dgm:spPr/>
      <dgm:t>
        <a:bodyPr/>
        <a:lstStyle/>
        <a:p>
          <a:endParaRPr lang="ru-RU" sz="1800"/>
        </a:p>
      </dgm:t>
    </dgm:pt>
    <dgm:pt modelId="{BE5B0387-3F60-4126-BE40-59D80B6EDD17}" type="sibTrans" cxnId="{E6C082D6-9084-4424-9AAB-CCFA1C221833}">
      <dgm:prSet/>
      <dgm:spPr/>
      <dgm:t>
        <a:bodyPr/>
        <a:lstStyle/>
        <a:p>
          <a:endParaRPr lang="ru-RU" sz="1800"/>
        </a:p>
      </dgm:t>
    </dgm:pt>
    <dgm:pt modelId="{B16FE7DF-6465-4E12-AE1A-071272F021DB}">
      <dgm:prSet phldrT="[Текст]" custT="1"/>
      <dgm:spPr/>
      <dgm:t>
        <a:bodyPr/>
        <a:lstStyle/>
        <a:p>
          <a:r>
            <a:rPr lang="ru-RU" sz="1800" b="1" dirty="0" smtClean="0"/>
            <a:t>Анкетирование</a:t>
          </a:r>
          <a:endParaRPr lang="ru-RU" sz="1800" b="1" dirty="0"/>
        </a:p>
      </dgm:t>
    </dgm:pt>
    <dgm:pt modelId="{7770E0E7-0084-459F-9E45-27129FF42FDE}" type="parTrans" cxnId="{C5AB460C-FE63-4A70-9B6A-259F02C34826}">
      <dgm:prSet/>
      <dgm:spPr/>
      <dgm:t>
        <a:bodyPr/>
        <a:lstStyle/>
        <a:p>
          <a:endParaRPr lang="ru-RU" sz="1800"/>
        </a:p>
      </dgm:t>
    </dgm:pt>
    <dgm:pt modelId="{1A7680B4-A204-4923-81A6-7EAB712D6535}" type="sibTrans" cxnId="{C5AB460C-FE63-4A70-9B6A-259F02C34826}">
      <dgm:prSet/>
      <dgm:spPr/>
      <dgm:t>
        <a:bodyPr/>
        <a:lstStyle/>
        <a:p>
          <a:endParaRPr lang="ru-RU" sz="1800"/>
        </a:p>
      </dgm:t>
    </dgm:pt>
    <dgm:pt modelId="{3E1E706C-3B11-475C-AE7B-BB35D159A271}">
      <dgm:prSet phldrT="[Текст]" custT="1"/>
      <dgm:spPr/>
      <dgm:t>
        <a:bodyPr/>
        <a:lstStyle/>
        <a:p>
          <a:r>
            <a:rPr lang="ru-RU" sz="1800" dirty="0" smtClean="0"/>
            <a:t>Организатор в аудитории</a:t>
          </a:r>
          <a:endParaRPr lang="ru-RU" sz="1800" dirty="0"/>
        </a:p>
      </dgm:t>
    </dgm:pt>
    <dgm:pt modelId="{392C5676-8CFA-44B8-BBD7-0C26D9BB7CBA}" type="parTrans" cxnId="{24C81880-A3FA-49D2-A7B5-1E513AA1FDCF}">
      <dgm:prSet/>
      <dgm:spPr/>
      <dgm:t>
        <a:bodyPr/>
        <a:lstStyle/>
        <a:p>
          <a:endParaRPr lang="ru-RU" sz="1800"/>
        </a:p>
      </dgm:t>
    </dgm:pt>
    <dgm:pt modelId="{E3F05724-7583-4223-ADE1-79091C9252A3}" type="sibTrans" cxnId="{24C81880-A3FA-49D2-A7B5-1E513AA1FDCF}">
      <dgm:prSet/>
      <dgm:spPr/>
      <dgm:t>
        <a:bodyPr/>
        <a:lstStyle/>
        <a:p>
          <a:endParaRPr lang="ru-RU" sz="1800"/>
        </a:p>
      </dgm:t>
    </dgm:pt>
    <dgm:pt modelId="{05EBAB40-2DC0-443A-9715-BFCBC6467509}">
      <dgm:prSet phldrT="[Текст]" custT="1"/>
      <dgm:spPr/>
      <dgm:t>
        <a:bodyPr/>
        <a:lstStyle/>
        <a:p>
          <a:r>
            <a:rPr lang="ru-RU" sz="1800" dirty="0" smtClean="0"/>
            <a:t>Учащиеся</a:t>
          </a:r>
          <a:endParaRPr lang="ru-RU" sz="1800" dirty="0"/>
        </a:p>
      </dgm:t>
    </dgm:pt>
    <dgm:pt modelId="{CD62A713-84A9-42AA-9F04-8ABE72DC8A18}" type="parTrans" cxnId="{29945A4A-9584-4C65-9D05-869ABA2CA1AD}">
      <dgm:prSet/>
      <dgm:spPr/>
      <dgm:t>
        <a:bodyPr/>
        <a:lstStyle/>
        <a:p>
          <a:endParaRPr lang="ru-RU" sz="1800"/>
        </a:p>
      </dgm:t>
    </dgm:pt>
    <dgm:pt modelId="{89C73479-B506-4501-A691-4756FF3D79ED}" type="sibTrans" cxnId="{29945A4A-9584-4C65-9D05-869ABA2CA1AD}">
      <dgm:prSet/>
      <dgm:spPr/>
      <dgm:t>
        <a:bodyPr/>
        <a:lstStyle/>
        <a:p>
          <a:endParaRPr lang="ru-RU" sz="1800"/>
        </a:p>
      </dgm:t>
    </dgm:pt>
    <dgm:pt modelId="{03E01C7D-E6AF-46AE-A30B-C868AD16A1BD}">
      <dgm:prSet custT="1"/>
      <dgm:spPr/>
      <dgm:t>
        <a:bodyPr/>
        <a:lstStyle/>
        <a:p>
          <a:r>
            <a:rPr lang="ru-RU" sz="1800" b="1" dirty="0" smtClean="0"/>
            <a:t>Завершение</a:t>
          </a:r>
          <a:r>
            <a:rPr lang="ru-RU" sz="1800" dirty="0" smtClean="0"/>
            <a:t> </a:t>
          </a:r>
          <a:r>
            <a:rPr lang="ru-RU" sz="1800" b="1" dirty="0" smtClean="0"/>
            <a:t>работы</a:t>
          </a:r>
          <a:endParaRPr lang="ru-RU" sz="1800" b="1" dirty="0"/>
        </a:p>
      </dgm:t>
    </dgm:pt>
    <dgm:pt modelId="{CDE0ECA0-1ECD-4776-81FE-DF4224F7C4EF}" type="parTrans" cxnId="{AFE2135E-F294-44EE-BBB0-3BA5B458D744}">
      <dgm:prSet/>
      <dgm:spPr/>
      <dgm:t>
        <a:bodyPr/>
        <a:lstStyle/>
        <a:p>
          <a:endParaRPr lang="ru-RU" sz="1800"/>
        </a:p>
      </dgm:t>
    </dgm:pt>
    <dgm:pt modelId="{A5CF167D-9494-4680-8830-A361DBBF1833}" type="sibTrans" cxnId="{AFE2135E-F294-44EE-BBB0-3BA5B458D744}">
      <dgm:prSet/>
      <dgm:spPr/>
      <dgm:t>
        <a:bodyPr/>
        <a:lstStyle/>
        <a:p>
          <a:endParaRPr lang="ru-RU" sz="1800"/>
        </a:p>
      </dgm:t>
    </dgm:pt>
    <dgm:pt modelId="{D82EEEC8-A57C-44B2-9CE7-43DE85A8F8EE}">
      <dgm:prSet custT="1"/>
      <dgm:spPr/>
      <dgm:t>
        <a:bodyPr/>
        <a:lstStyle/>
        <a:p>
          <a:r>
            <a:rPr lang="ru-RU" sz="1800" dirty="0" smtClean="0"/>
            <a:t>Организатор в аудитории</a:t>
          </a:r>
          <a:endParaRPr lang="ru-RU" sz="1800" dirty="0"/>
        </a:p>
      </dgm:t>
    </dgm:pt>
    <dgm:pt modelId="{76A05D25-9F88-470F-B6C9-F2325D4F6534}" type="parTrans" cxnId="{296EDF48-2688-45A1-A6FA-156B844AA81F}">
      <dgm:prSet/>
      <dgm:spPr/>
      <dgm:t>
        <a:bodyPr/>
        <a:lstStyle/>
        <a:p>
          <a:endParaRPr lang="ru-RU" sz="1800"/>
        </a:p>
      </dgm:t>
    </dgm:pt>
    <dgm:pt modelId="{959A8FA6-4BD2-407F-A820-DE81D66A1816}" type="sibTrans" cxnId="{296EDF48-2688-45A1-A6FA-156B844AA81F}">
      <dgm:prSet/>
      <dgm:spPr/>
      <dgm:t>
        <a:bodyPr/>
        <a:lstStyle/>
        <a:p>
          <a:endParaRPr lang="ru-RU" sz="1800"/>
        </a:p>
      </dgm:t>
    </dgm:pt>
    <dgm:pt modelId="{383D1ED9-A567-4B2B-9226-70EB47DBAA8A}">
      <dgm:prSet custT="1"/>
      <dgm:spPr/>
      <dgm:t>
        <a:bodyPr/>
        <a:lstStyle/>
        <a:p>
          <a:r>
            <a:rPr lang="ru-RU" sz="1800" dirty="0" smtClean="0"/>
            <a:t>Технический специалист</a:t>
          </a:r>
          <a:endParaRPr lang="ru-RU" sz="1800" dirty="0"/>
        </a:p>
      </dgm:t>
    </dgm:pt>
    <dgm:pt modelId="{D4DC3B7B-CF03-4FE4-9780-18CD7DF37291}" type="parTrans" cxnId="{5113479D-5D27-47A5-95C4-4164377B7E94}">
      <dgm:prSet/>
      <dgm:spPr/>
      <dgm:t>
        <a:bodyPr/>
        <a:lstStyle/>
        <a:p>
          <a:endParaRPr lang="ru-RU" sz="1800"/>
        </a:p>
      </dgm:t>
    </dgm:pt>
    <dgm:pt modelId="{CA817A4C-7C6E-4967-A6CD-E178DC62F383}" type="sibTrans" cxnId="{5113479D-5D27-47A5-95C4-4164377B7E94}">
      <dgm:prSet/>
      <dgm:spPr/>
      <dgm:t>
        <a:bodyPr/>
        <a:lstStyle/>
        <a:p>
          <a:endParaRPr lang="ru-RU" sz="1800"/>
        </a:p>
      </dgm:t>
    </dgm:pt>
    <dgm:pt modelId="{950E4065-6268-4265-B4A0-44507587D404}" type="pres">
      <dgm:prSet presAssocID="{A48EA52D-96D2-4206-B6EE-C8C283A0F6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EA364D-239D-461C-A2C1-7DFE0E7F519D}" type="pres">
      <dgm:prSet presAssocID="{03E01C7D-E6AF-46AE-A30B-C868AD16A1BD}" presName="boxAndChildren" presStyleCnt="0"/>
      <dgm:spPr/>
    </dgm:pt>
    <dgm:pt modelId="{5A4BDB8C-8E4B-4147-912A-FAA3DFDCCBA3}" type="pres">
      <dgm:prSet presAssocID="{03E01C7D-E6AF-46AE-A30B-C868AD16A1BD}" presName="parentTextBox" presStyleLbl="node1" presStyleIdx="0" presStyleCnt="4"/>
      <dgm:spPr/>
      <dgm:t>
        <a:bodyPr/>
        <a:lstStyle/>
        <a:p>
          <a:endParaRPr lang="ru-RU"/>
        </a:p>
      </dgm:t>
    </dgm:pt>
    <dgm:pt modelId="{4FD92291-D289-456A-96A4-E4F18220CD21}" type="pres">
      <dgm:prSet presAssocID="{03E01C7D-E6AF-46AE-A30B-C868AD16A1BD}" presName="entireBox" presStyleLbl="node1" presStyleIdx="0" presStyleCnt="4" custLinFactNeighborY="1297"/>
      <dgm:spPr/>
      <dgm:t>
        <a:bodyPr/>
        <a:lstStyle/>
        <a:p>
          <a:endParaRPr lang="ru-RU"/>
        </a:p>
      </dgm:t>
    </dgm:pt>
    <dgm:pt modelId="{0A379D4B-D09F-49EB-AF55-BC47F068F827}" type="pres">
      <dgm:prSet presAssocID="{03E01C7D-E6AF-46AE-A30B-C868AD16A1BD}" presName="descendantBox" presStyleCnt="0"/>
      <dgm:spPr/>
    </dgm:pt>
    <dgm:pt modelId="{B7CE2820-90C8-4097-ADC1-E856CEE66D89}" type="pres">
      <dgm:prSet presAssocID="{D82EEEC8-A57C-44B2-9CE7-43DE85A8F8EE}" presName="childTextBox" presStyleLbl="fg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28A73-3799-448C-AAF9-B711CA83D24E}" type="pres">
      <dgm:prSet presAssocID="{383D1ED9-A567-4B2B-9226-70EB47DBAA8A}" presName="childTextBox" presStyleLbl="fg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F99E0-78B5-4206-8992-267460AEF751}" type="pres">
      <dgm:prSet presAssocID="{1A7680B4-A204-4923-81A6-7EAB712D6535}" presName="sp" presStyleCnt="0"/>
      <dgm:spPr/>
    </dgm:pt>
    <dgm:pt modelId="{BB063150-E9E4-4FB0-8554-91A1F64BA487}" type="pres">
      <dgm:prSet presAssocID="{B16FE7DF-6465-4E12-AE1A-071272F021DB}" presName="arrowAndChildren" presStyleCnt="0"/>
      <dgm:spPr/>
    </dgm:pt>
    <dgm:pt modelId="{61C5C78B-FE70-4A9C-B4DB-CAE543FEC097}" type="pres">
      <dgm:prSet presAssocID="{B16FE7DF-6465-4E12-AE1A-071272F021DB}" presName="parentTextArrow" presStyleLbl="node1" presStyleIdx="0" presStyleCnt="4"/>
      <dgm:spPr/>
      <dgm:t>
        <a:bodyPr/>
        <a:lstStyle/>
        <a:p>
          <a:endParaRPr lang="ru-RU"/>
        </a:p>
      </dgm:t>
    </dgm:pt>
    <dgm:pt modelId="{46F7F81E-3E84-44B6-AD17-6BAE3357EC84}" type="pres">
      <dgm:prSet presAssocID="{B16FE7DF-6465-4E12-AE1A-071272F021DB}" presName="arrow" presStyleLbl="node1" presStyleIdx="1" presStyleCnt="4"/>
      <dgm:spPr/>
      <dgm:t>
        <a:bodyPr/>
        <a:lstStyle/>
        <a:p>
          <a:endParaRPr lang="ru-RU"/>
        </a:p>
      </dgm:t>
    </dgm:pt>
    <dgm:pt modelId="{D6D155E5-C9B8-4468-8234-C6C2A16BAA57}" type="pres">
      <dgm:prSet presAssocID="{B16FE7DF-6465-4E12-AE1A-071272F021DB}" presName="descendantArrow" presStyleCnt="0"/>
      <dgm:spPr/>
    </dgm:pt>
    <dgm:pt modelId="{7F0DC394-A7AC-4F44-88A2-3BA9D1FDDBBD}" type="pres">
      <dgm:prSet presAssocID="{3E1E706C-3B11-475C-AE7B-BB35D159A271}" presName="childTextArrow" presStyleLbl="fg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B52B9C-41DE-4133-8B2B-B49F3FD85C81}" type="pres">
      <dgm:prSet presAssocID="{05EBAB40-2DC0-443A-9715-BFCBC6467509}" presName="childTextArrow" presStyleLbl="fg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4BBE9-13A0-4D50-80B5-F5D2539627F3}" type="pres">
      <dgm:prSet presAssocID="{B929C30B-5A77-46F1-A135-2EBFFF9DAD18}" presName="sp" presStyleCnt="0"/>
      <dgm:spPr/>
    </dgm:pt>
    <dgm:pt modelId="{369D8FC5-8A35-44E8-963B-57B151C1E7A9}" type="pres">
      <dgm:prSet presAssocID="{24194BCC-4D59-4923-9294-1013A0E99070}" presName="arrowAndChildren" presStyleCnt="0"/>
      <dgm:spPr/>
    </dgm:pt>
    <dgm:pt modelId="{4197FCED-B7C8-4E58-98E0-8D62B08E2B0A}" type="pres">
      <dgm:prSet presAssocID="{24194BCC-4D59-4923-9294-1013A0E99070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603EEA33-CC07-4CFA-88F2-E5C6F8FC9401}" type="pres">
      <dgm:prSet presAssocID="{24194BCC-4D59-4923-9294-1013A0E99070}" presName="arrow" presStyleLbl="node1" presStyleIdx="2" presStyleCnt="4"/>
      <dgm:spPr/>
      <dgm:t>
        <a:bodyPr/>
        <a:lstStyle/>
        <a:p>
          <a:endParaRPr lang="ru-RU"/>
        </a:p>
      </dgm:t>
    </dgm:pt>
    <dgm:pt modelId="{7E3DCEB2-677E-458A-89F4-2FACCB04BFB0}" type="pres">
      <dgm:prSet presAssocID="{24194BCC-4D59-4923-9294-1013A0E99070}" presName="descendantArrow" presStyleCnt="0"/>
      <dgm:spPr/>
    </dgm:pt>
    <dgm:pt modelId="{E31DE409-DC00-4C89-89A5-2BCA060FE122}" type="pres">
      <dgm:prSet presAssocID="{DDAE9346-7F34-4833-B745-5838EEAECC7F}" presName="childTextArrow" presStyleLbl="fg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69BA2B-FF28-40DB-8CA1-639F6F9729C9}" type="pres">
      <dgm:prSet presAssocID="{20E09E63-D2FD-4D93-8F67-43A0D1CD3C29}" presName="childTextArrow" presStyleLbl="fg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DF701D-539E-4D83-AEA0-4017DF15BCCA}" type="pres">
      <dgm:prSet presAssocID="{647E0BDA-E901-4F38-8322-5AB8C16C99F2}" presName="sp" presStyleCnt="0"/>
      <dgm:spPr/>
    </dgm:pt>
    <dgm:pt modelId="{CB6C6EA9-C85A-4F76-A162-4CBC97AAF3A4}" type="pres">
      <dgm:prSet presAssocID="{8C6540DE-14D2-4A58-A930-BBB6986E2CFD}" presName="arrowAndChildren" presStyleCnt="0"/>
      <dgm:spPr/>
    </dgm:pt>
    <dgm:pt modelId="{FCD8B324-889F-4CE3-BA82-CFB195B9059B}" type="pres">
      <dgm:prSet presAssocID="{8C6540DE-14D2-4A58-A930-BBB6986E2CFD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3F61DFAC-9E62-407B-AC36-76CCADA053C3}" type="pres">
      <dgm:prSet presAssocID="{8C6540DE-14D2-4A58-A930-BBB6986E2CFD}" presName="arrow" presStyleLbl="node1" presStyleIdx="3" presStyleCnt="4"/>
      <dgm:spPr/>
      <dgm:t>
        <a:bodyPr/>
        <a:lstStyle/>
        <a:p>
          <a:endParaRPr lang="ru-RU"/>
        </a:p>
      </dgm:t>
    </dgm:pt>
    <dgm:pt modelId="{9EC206F4-0285-47E9-AD45-C6C009098FF9}" type="pres">
      <dgm:prSet presAssocID="{8C6540DE-14D2-4A58-A930-BBB6986E2CFD}" presName="descendantArrow" presStyleCnt="0"/>
      <dgm:spPr/>
    </dgm:pt>
    <dgm:pt modelId="{47A200B0-28A0-47A0-A02B-A2A70D69508D}" type="pres">
      <dgm:prSet presAssocID="{9A07C30B-F116-4988-B25A-1F0C9C019E7A}" presName="childTextArrow" presStyleLbl="fg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5CAFAB-35D7-4E36-9F59-E13B83996886}" type="pres">
      <dgm:prSet presAssocID="{68D5084F-CFB3-492A-81B7-E43B65F98C18}" presName="childTextArrow" presStyleLbl="fg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ECC1C0-9064-40BA-844A-F7FD3B5CDB8D}" type="presOf" srcId="{05EBAB40-2DC0-443A-9715-BFCBC6467509}" destId="{0DB52B9C-41DE-4133-8B2B-B49F3FD85C81}" srcOrd="0" destOrd="0" presId="urn:microsoft.com/office/officeart/2005/8/layout/process4"/>
    <dgm:cxn modelId="{872D0B3B-3BE5-41D4-A58B-BA84CA37ADDD}" type="presOf" srcId="{3E1E706C-3B11-475C-AE7B-BB35D159A271}" destId="{7F0DC394-A7AC-4F44-88A2-3BA9D1FDDBBD}" srcOrd="0" destOrd="0" presId="urn:microsoft.com/office/officeart/2005/8/layout/process4"/>
    <dgm:cxn modelId="{5ADBE82A-ACB1-4017-B8B9-87721D5DF873}" type="presOf" srcId="{24194BCC-4D59-4923-9294-1013A0E99070}" destId="{603EEA33-CC07-4CFA-88F2-E5C6F8FC9401}" srcOrd="1" destOrd="0" presId="urn:microsoft.com/office/officeart/2005/8/layout/process4"/>
    <dgm:cxn modelId="{139F9D61-BA66-4728-8A1D-42E53E6C4274}" type="presOf" srcId="{68D5084F-CFB3-492A-81B7-E43B65F98C18}" destId="{515CAFAB-35D7-4E36-9F59-E13B83996886}" srcOrd="0" destOrd="0" presId="urn:microsoft.com/office/officeart/2005/8/layout/process4"/>
    <dgm:cxn modelId="{ECCF7862-7407-4129-8413-63A5E81FA28A}" srcId="{A48EA52D-96D2-4206-B6EE-C8C283A0F686}" destId="{24194BCC-4D59-4923-9294-1013A0E99070}" srcOrd="1" destOrd="0" parTransId="{3359DFCF-DF24-4ADC-A9FE-FB8AAAFF8F68}" sibTransId="{B929C30B-5A77-46F1-A135-2EBFFF9DAD18}"/>
    <dgm:cxn modelId="{3ED8CFBA-79E2-43B8-B874-6F9A51F39811}" type="presOf" srcId="{D82EEEC8-A57C-44B2-9CE7-43DE85A8F8EE}" destId="{B7CE2820-90C8-4097-ADC1-E856CEE66D89}" srcOrd="0" destOrd="0" presId="urn:microsoft.com/office/officeart/2005/8/layout/process4"/>
    <dgm:cxn modelId="{92C4F440-7B3E-468B-86F8-656B3D62306C}" srcId="{8C6540DE-14D2-4A58-A930-BBB6986E2CFD}" destId="{9A07C30B-F116-4988-B25A-1F0C9C019E7A}" srcOrd="0" destOrd="0" parTransId="{CF36DB21-3289-4CC5-BE8C-E3BEC9DF220B}" sibTransId="{7AEF6569-6DC0-4FB4-A537-9221D6118AFF}"/>
    <dgm:cxn modelId="{2D039AC5-2E35-46A9-9FF9-8BCB2D8F2509}" type="presOf" srcId="{20E09E63-D2FD-4D93-8F67-43A0D1CD3C29}" destId="{A969BA2B-FF28-40DB-8CA1-639F6F9729C9}" srcOrd="0" destOrd="0" presId="urn:microsoft.com/office/officeart/2005/8/layout/process4"/>
    <dgm:cxn modelId="{1F360ED2-D36A-4695-A17C-3F70A108AF88}" type="presOf" srcId="{DDAE9346-7F34-4833-B745-5838EEAECC7F}" destId="{E31DE409-DC00-4C89-89A5-2BCA060FE122}" srcOrd="0" destOrd="0" presId="urn:microsoft.com/office/officeart/2005/8/layout/process4"/>
    <dgm:cxn modelId="{C827812F-3F16-4958-8DDB-7B3149AE87C0}" type="presOf" srcId="{8C6540DE-14D2-4A58-A930-BBB6986E2CFD}" destId="{FCD8B324-889F-4CE3-BA82-CFB195B9059B}" srcOrd="0" destOrd="0" presId="urn:microsoft.com/office/officeart/2005/8/layout/process4"/>
    <dgm:cxn modelId="{1DF48D33-968E-4F57-8A29-8BFFEF49E038}" type="presOf" srcId="{03E01C7D-E6AF-46AE-A30B-C868AD16A1BD}" destId="{4FD92291-D289-456A-96A4-E4F18220CD21}" srcOrd="1" destOrd="0" presId="urn:microsoft.com/office/officeart/2005/8/layout/process4"/>
    <dgm:cxn modelId="{996910E2-0A30-4F14-A3E9-AE02B5839A85}" type="presOf" srcId="{9A07C30B-F116-4988-B25A-1F0C9C019E7A}" destId="{47A200B0-28A0-47A0-A02B-A2A70D69508D}" srcOrd="0" destOrd="0" presId="urn:microsoft.com/office/officeart/2005/8/layout/process4"/>
    <dgm:cxn modelId="{AFE2135E-F294-44EE-BBB0-3BA5B458D744}" srcId="{A48EA52D-96D2-4206-B6EE-C8C283A0F686}" destId="{03E01C7D-E6AF-46AE-A30B-C868AD16A1BD}" srcOrd="3" destOrd="0" parTransId="{CDE0ECA0-1ECD-4776-81FE-DF4224F7C4EF}" sibTransId="{A5CF167D-9494-4680-8830-A361DBBF1833}"/>
    <dgm:cxn modelId="{C5AB460C-FE63-4A70-9B6A-259F02C34826}" srcId="{A48EA52D-96D2-4206-B6EE-C8C283A0F686}" destId="{B16FE7DF-6465-4E12-AE1A-071272F021DB}" srcOrd="2" destOrd="0" parTransId="{7770E0E7-0084-459F-9E45-27129FF42FDE}" sibTransId="{1A7680B4-A204-4923-81A6-7EAB712D6535}"/>
    <dgm:cxn modelId="{9566C25D-A669-41AE-BA10-32990507B00E}" srcId="{A48EA52D-96D2-4206-B6EE-C8C283A0F686}" destId="{8C6540DE-14D2-4A58-A930-BBB6986E2CFD}" srcOrd="0" destOrd="0" parTransId="{CFAB6D2B-5B9C-410F-996B-AA5E6FF67668}" sibTransId="{647E0BDA-E901-4F38-8322-5AB8C16C99F2}"/>
    <dgm:cxn modelId="{5113479D-5D27-47A5-95C4-4164377B7E94}" srcId="{03E01C7D-E6AF-46AE-A30B-C868AD16A1BD}" destId="{383D1ED9-A567-4B2B-9226-70EB47DBAA8A}" srcOrd="1" destOrd="0" parTransId="{D4DC3B7B-CF03-4FE4-9780-18CD7DF37291}" sibTransId="{CA817A4C-7C6E-4967-A6CD-E178DC62F383}"/>
    <dgm:cxn modelId="{554C5E37-B8A6-45A4-82B3-FC689E833EC7}" type="presOf" srcId="{B16FE7DF-6465-4E12-AE1A-071272F021DB}" destId="{61C5C78B-FE70-4A9C-B4DB-CAE543FEC097}" srcOrd="0" destOrd="0" presId="urn:microsoft.com/office/officeart/2005/8/layout/process4"/>
    <dgm:cxn modelId="{07583B25-5C72-47A4-94A4-B1C239644C74}" srcId="{8C6540DE-14D2-4A58-A930-BBB6986E2CFD}" destId="{68D5084F-CFB3-492A-81B7-E43B65F98C18}" srcOrd="1" destOrd="0" parTransId="{7E5977C3-3BE3-436E-ADEC-5173D3ED41DB}" sibTransId="{62E989CE-EC0C-4E13-9A2F-BDE23609565A}"/>
    <dgm:cxn modelId="{2DB91D0D-7064-4AC0-82C3-73E5144AD5D9}" type="presOf" srcId="{383D1ED9-A567-4B2B-9226-70EB47DBAA8A}" destId="{EC728A73-3799-448C-AAF9-B711CA83D24E}" srcOrd="0" destOrd="0" presId="urn:microsoft.com/office/officeart/2005/8/layout/process4"/>
    <dgm:cxn modelId="{E6C082D6-9084-4424-9AAB-CCFA1C221833}" srcId="{24194BCC-4D59-4923-9294-1013A0E99070}" destId="{20E09E63-D2FD-4D93-8F67-43A0D1CD3C29}" srcOrd="1" destOrd="0" parTransId="{103B285B-4541-4E93-8346-E8B11A66245F}" sibTransId="{BE5B0387-3F60-4126-BE40-59D80B6EDD17}"/>
    <dgm:cxn modelId="{C258CDC9-C2FF-4395-B4A0-9FEEDB7B3B29}" type="presOf" srcId="{B16FE7DF-6465-4E12-AE1A-071272F021DB}" destId="{46F7F81E-3E84-44B6-AD17-6BAE3357EC84}" srcOrd="1" destOrd="0" presId="urn:microsoft.com/office/officeart/2005/8/layout/process4"/>
    <dgm:cxn modelId="{29945A4A-9584-4C65-9D05-869ABA2CA1AD}" srcId="{B16FE7DF-6465-4E12-AE1A-071272F021DB}" destId="{05EBAB40-2DC0-443A-9715-BFCBC6467509}" srcOrd="1" destOrd="0" parTransId="{CD62A713-84A9-42AA-9F04-8ABE72DC8A18}" sibTransId="{89C73479-B506-4501-A691-4756FF3D79ED}"/>
    <dgm:cxn modelId="{20EB3800-9850-4FE0-8F79-0AB0B08D8002}" type="presOf" srcId="{24194BCC-4D59-4923-9294-1013A0E99070}" destId="{4197FCED-B7C8-4E58-98E0-8D62B08E2B0A}" srcOrd="0" destOrd="0" presId="urn:microsoft.com/office/officeart/2005/8/layout/process4"/>
    <dgm:cxn modelId="{198F4A4E-C51B-4B75-AF6E-6DB6D11ED597}" srcId="{24194BCC-4D59-4923-9294-1013A0E99070}" destId="{DDAE9346-7F34-4833-B745-5838EEAECC7F}" srcOrd="0" destOrd="0" parTransId="{0D8596E3-45D3-4243-815F-1577397FEDB8}" sibTransId="{6AE2FF87-08E5-4D3D-8E57-BDB8026750D9}"/>
    <dgm:cxn modelId="{5B71E7A5-E3AB-4084-9148-C7CB8857C17A}" type="presOf" srcId="{8C6540DE-14D2-4A58-A930-BBB6986E2CFD}" destId="{3F61DFAC-9E62-407B-AC36-76CCADA053C3}" srcOrd="1" destOrd="0" presId="urn:microsoft.com/office/officeart/2005/8/layout/process4"/>
    <dgm:cxn modelId="{2C19FA1C-AA8A-47CE-9717-D37F68E2140E}" type="presOf" srcId="{03E01C7D-E6AF-46AE-A30B-C868AD16A1BD}" destId="{5A4BDB8C-8E4B-4147-912A-FAA3DFDCCBA3}" srcOrd="0" destOrd="0" presId="urn:microsoft.com/office/officeart/2005/8/layout/process4"/>
    <dgm:cxn modelId="{24C81880-A3FA-49D2-A7B5-1E513AA1FDCF}" srcId="{B16FE7DF-6465-4E12-AE1A-071272F021DB}" destId="{3E1E706C-3B11-475C-AE7B-BB35D159A271}" srcOrd="0" destOrd="0" parTransId="{392C5676-8CFA-44B8-BBD7-0C26D9BB7CBA}" sibTransId="{E3F05724-7583-4223-ADE1-79091C9252A3}"/>
    <dgm:cxn modelId="{296EDF48-2688-45A1-A6FA-156B844AA81F}" srcId="{03E01C7D-E6AF-46AE-A30B-C868AD16A1BD}" destId="{D82EEEC8-A57C-44B2-9CE7-43DE85A8F8EE}" srcOrd="0" destOrd="0" parTransId="{76A05D25-9F88-470F-B6C9-F2325D4F6534}" sibTransId="{959A8FA6-4BD2-407F-A820-DE81D66A1816}"/>
    <dgm:cxn modelId="{E1F04AB6-B0A5-4631-A8AB-137C44F26B2A}" type="presOf" srcId="{A48EA52D-96D2-4206-B6EE-C8C283A0F686}" destId="{950E4065-6268-4265-B4A0-44507587D404}" srcOrd="0" destOrd="0" presId="urn:microsoft.com/office/officeart/2005/8/layout/process4"/>
    <dgm:cxn modelId="{9BF4E42A-59C2-47D8-B116-3E5C931E8886}" type="presParOf" srcId="{950E4065-6268-4265-B4A0-44507587D404}" destId="{51EA364D-239D-461C-A2C1-7DFE0E7F519D}" srcOrd="0" destOrd="0" presId="urn:microsoft.com/office/officeart/2005/8/layout/process4"/>
    <dgm:cxn modelId="{94F9AC9D-4553-42F0-ADA2-7F2B97890B2A}" type="presParOf" srcId="{51EA364D-239D-461C-A2C1-7DFE0E7F519D}" destId="{5A4BDB8C-8E4B-4147-912A-FAA3DFDCCBA3}" srcOrd="0" destOrd="0" presId="urn:microsoft.com/office/officeart/2005/8/layout/process4"/>
    <dgm:cxn modelId="{3244E3A0-4562-4918-9B4A-F0BCFF891138}" type="presParOf" srcId="{51EA364D-239D-461C-A2C1-7DFE0E7F519D}" destId="{4FD92291-D289-456A-96A4-E4F18220CD21}" srcOrd="1" destOrd="0" presId="urn:microsoft.com/office/officeart/2005/8/layout/process4"/>
    <dgm:cxn modelId="{A6DF22BB-803B-4BD8-8B18-2019C726ED67}" type="presParOf" srcId="{51EA364D-239D-461C-A2C1-7DFE0E7F519D}" destId="{0A379D4B-D09F-49EB-AF55-BC47F068F827}" srcOrd="2" destOrd="0" presId="urn:microsoft.com/office/officeart/2005/8/layout/process4"/>
    <dgm:cxn modelId="{3EEF5F6A-21D3-4E92-B56E-707EFB35C525}" type="presParOf" srcId="{0A379D4B-D09F-49EB-AF55-BC47F068F827}" destId="{B7CE2820-90C8-4097-ADC1-E856CEE66D89}" srcOrd="0" destOrd="0" presId="urn:microsoft.com/office/officeart/2005/8/layout/process4"/>
    <dgm:cxn modelId="{B45F3340-7E06-4C04-8D66-BE32F7038AA1}" type="presParOf" srcId="{0A379D4B-D09F-49EB-AF55-BC47F068F827}" destId="{EC728A73-3799-448C-AAF9-B711CA83D24E}" srcOrd="1" destOrd="0" presId="urn:microsoft.com/office/officeart/2005/8/layout/process4"/>
    <dgm:cxn modelId="{24C13AE8-80AA-4565-B7D3-770BBD467BE7}" type="presParOf" srcId="{950E4065-6268-4265-B4A0-44507587D404}" destId="{7F4F99E0-78B5-4206-8992-267460AEF751}" srcOrd="1" destOrd="0" presId="urn:microsoft.com/office/officeart/2005/8/layout/process4"/>
    <dgm:cxn modelId="{784F02E6-DBE2-4CDC-B5CA-409CF485D598}" type="presParOf" srcId="{950E4065-6268-4265-B4A0-44507587D404}" destId="{BB063150-E9E4-4FB0-8554-91A1F64BA487}" srcOrd="2" destOrd="0" presId="urn:microsoft.com/office/officeart/2005/8/layout/process4"/>
    <dgm:cxn modelId="{ED6CD134-DF09-4E14-9E7A-E337DF2D1232}" type="presParOf" srcId="{BB063150-E9E4-4FB0-8554-91A1F64BA487}" destId="{61C5C78B-FE70-4A9C-B4DB-CAE543FEC097}" srcOrd="0" destOrd="0" presId="urn:microsoft.com/office/officeart/2005/8/layout/process4"/>
    <dgm:cxn modelId="{55587756-7E9D-4D0F-952B-796D5C4DE663}" type="presParOf" srcId="{BB063150-E9E4-4FB0-8554-91A1F64BA487}" destId="{46F7F81E-3E84-44B6-AD17-6BAE3357EC84}" srcOrd="1" destOrd="0" presId="urn:microsoft.com/office/officeart/2005/8/layout/process4"/>
    <dgm:cxn modelId="{92375D5D-65E1-41D2-8AFA-48E6A4DD5A3F}" type="presParOf" srcId="{BB063150-E9E4-4FB0-8554-91A1F64BA487}" destId="{D6D155E5-C9B8-4468-8234-C6C2A16BAA57}" srcOrd="2" destOrd="0" presId="urn:microsoft.com/office/officeart/2005/8/layout/process4"/>
    <dgm:cxn modelId="{9D53A562-3124-4C22-8393-4841129BEC9F}" type="presParOf" srcId="{D6D155E5-C9B8-4468-8234-C6C2A16BAA57}" destId="{7F0DC394-A7AC-4F44-88A2-3BA9D1FDDBBD}" srcOrd="0" destOrd="0" presId="urn:microsoft.com/office/officeart/2005/8/layout/process4"/>
    <dgm:cxn modelId="{19267340-3AFE-4496-BACC-16AB348E3A1E}" type="presParOf" srcId="{D6D155E5-C9B8-4468-8234-C6C2A16BAA57}" destId="{0DB52B9C-41DE-4133-8B2B-B49F3FD85C81}" srcOrd="1" destOrd="0" presId="urn:microsoft.com/office/officeart/2005/8/layout/process4"/>
    <dgm:cxn modelId="{E57E1EEB-A314-4558-855C-B9B808B87876}" type="presParOf" srcId="{950E4065-6268-4265-B4A0-44507587D404}" destId="{42D4BBE9-13A0-4D50-80B5-F5D2539627F3}" srcOrd="3" destOrd="0" presId="urn:microsoft.com/office/officeart/2005/8/layout/process4"/>
    <dgm:cxn modelId="{12AAE527-0D27-407C-B46E-785DACEEC40C}" type="presParOf" srcId="{950E4065-6268-4265-B4A0-44507587D404}" destId="{369D8FC5-8A35-44E8-963B-57B151C1E7A9}" srcOrd="4" destOrd="0" presId="urn:microsoft.com/office/officeart/2005/8/layout/process4"/>
    <dgm:cxn modelId="{6CB367A8-C2E6-426A-BA3A-D7781271D2F4}" type="presParOf" srcId="{369D8FC5-8A35-44E8-963B-57B151C1E7A9}" destId="{4197FCED-B7C8-4E58-98E0-8D62B08E2B0A}" srcOrd="0" destOrd="0" presId="urn:microsoft.com/office/officeart/2005/8/layout/process4"/>
    <dgm:cxn modelId="{C57008BD-1F78-4014-B8BA-4ACEBE215F73}" type="presParOf" srcId="{369D8FC5-8A35-44E8-963B-57B151C1E7A9}" destId="{603EEA33-CC07-4CFA-88F2-E5C6F8FC9401}" srcOrd="1" destOrd="0" presId="urn:microsoft.com/office/officeart/2005/8/layout/process4"/>
    <dgm:cxn modelId="{1FB12B2C-8115-4B50-9928-96AA02D8C859}" type="presParOf" srcId="{369D8FC5-8A35-44E8-963B-57B151C1E7A9}" destId="{7E3DCEB2-677E-458A-89F4-2FACCB04BFB0}" srcOrd="2" destOrd="0" presId="urn:microsoft.com/office/officeart/2005/8/layout/process4"/>
    <dgm:cxn modelId="{8BFF26FC-6554-4517-91AC-61A4D7587DCE}" type="presParOf" srcId="{7E3DCEB2-677E-458A-89F4-2FACCB04BFB0}" destId="{E31DE409-DC00-4C89-89A5-2BCA060FE122}" srcOrd="0" destOrd="0" presId="urn:microsoft.com/office/officeart/2005/8/layout/process4"/>
    <dgm:cxn modelId="{3A9309D7-A283-48C1-B101-3D19FD82CE8F}" type="presParOf" srcId="{7E3DCEB2-677E-458A-89F4-2FACCB04BFB0}" destId="{A969BA2B-FF28-40DB-8CA1-639F6F9729C9}" srcOrd="1" destOrd="0" presId="urn:microsoft.com/office/officeart/2005/8/layout/process4"/>
    <dgm:cxn modelId="{913EBEE1-C567-4761-97CB-5F221DA07D51}" type="presParOf" srcId="{950E4065-6268-4265-B4A0-44507587D404}" destId="{30DF701D-539E-4D83-AEA0-4017DF15BCCA}" srcOrd="5" destOrd="0" presId="urn:microsoft.com/office/officeart/2005/8/layout/process4"/>
    <dgm:cxn modelId="{98048331-F859-4048-81EE-7B7B12BE0ED6}" type="presParOf" srcId="{950E4065-6268-4265-B4A0-44507587D404}" destId="{CB6C6EA9-C85A-4F76-A162-4CBC97AAF3A4}" srcOrd="6" destOrd="0" presId="urn:microsoft.com/office/officeart/2005/8/layout/process4"/>
    <dgm:cxn modelId="{5CF8D6E0-4211-4DD7-B724-7F577715D1E0}" type="presParOf" srcId="{CB6C6EA9-C85A-4F76-A162-4CBC97AAF3A4}" destId="{FCD8B324-889F-4CE3-BA82-CFB195B9059B}" srcOrd="0" destOrd="0" presId="urn:microsoft.com/office/officeart/2005/8/layout/process4"/>
    <dgm:cxn modelId="{7BB44653-02C6-4FEC-8CDC-BEA0F35086D4}" type="presParOf" srcId="{CB6C6EA9-C85A-4F76-A162-4CBC97AAF3A4}" destId="{3F61DFAC-9E62-407B-AC36-76CCADA053C3}" srcOrd="1" destOrd="0" presId="urn:microsoft.com/office/officeart/2005/8/layout/process4"/>
    <dgm:cxn modelId="{C26A4D8D-45C6-41D2-9A37-5ACC42A1BC7B}" type="presParOf" srcId="{CB6C6EA9-C85A-4F76-A162-4CBC97AAF3A4}" destId="{9EC206F4-0285-47E9-AD45-C6C009098FF9}" srcOrd="2" destOrd="0" presId="urn:microsoft.com/office/officeart/2005/8/layout/process4"/>
    <dgm:cxn modelId="{174E9039-449F-436F-A03A-BF10F2E9FC67}" type="presParOf" srcId="{9EC206F4-0285-47E9-AD45-C6C009098FF9}" destId="{47A200B0-28A0-47A0-A02B-A2A70D69508D}" srcOrd="0" destOrd="0" presId="urn:microsoft.com/office/officeart/2005/8/layout/process4"/>
    <dgm:cxn modelId="{6556CCBC-C854-41F0-8353-61C2B7BC1329}" type="presParOf" srcId="{9EC206F4-0285-47E9-AD45-C6C009098FF9}" destId="{515CAFAB-35D7-4E36-9F59-E13B83996886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3F679F-34BA-4C9C-AFDE-81281091B180}" type="doc">
      <dgm:prSet loTypeId="urn:microsoft.com/office/officeart/2005/8/layout/hProcess11" loCatId="process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ABAA32AF-5E69-406A-A4BA-CDBC6AAB4BFA}">
      <dgm:prSet custT="1"/>
      <dgm:spPr/>
      <dgm:t>
        <a:bodyPr/>
        <a:lstStyle/>
        <a:p>
          <a:pPr rtl="0"/>
          <a:r>
            <a:rPr lang="ru-RU" sz="1600" b="0" dirty="0" smtClean="0"/>
            <a:t>Тренировочный</a:t>
          </a:r>
          <a:br>
            <a:rPr lang="ru-RU" sz="1600" b="0" dirty="0" smtClean="0"/>
          </a:br>
          <a:r>
            <a:rPr lang="ru-RU" sz="1600" b="0" dirty="0" smtClean="0"/>
            <a:t>тест</a:t>
          </a:r>
          <a:endParaRPr lang="ru-RU" sz="1600" b="0" dirty="0"/>
        </a:p>
      </dgm:t>
    </dgm:pt>
    <dgm:pt modelId="{3BFB7B4E-DBFA-4725-BA48-EFBAD8FF2F7A}" type="parTrans" cxnId="{C44320BC-4CF6-42F5-AB04-7C55575FF204}">
      <dgm:prSet/>
      <dgm:spPr/>
      <dgm:t>
        <a:bodyPr/>
        <a:lstStyle/>
        <a:p>
          <a:endParaRPr lang="ru-RU" sz="1600" b="1"/>
        </a:p>
      </dgm:t>
    </dgm:pt>
    <dgm:pt modelId="{E7238567-4E2B-4319-836E-1F3B4040E116}" type="sibTrans" cxnId="{C44320BC-4CF6-42F5-AB04-7C55575FF204}">
      <dgm:prSet/>
      <dgm:spPr/>
      <dgm:t>
        <a:bodyPr/>
        <a:lstStyle/>
        <a:p>
          <a:endParaRPr lang="ru-RU" sz="1600" b="1"/>
        </a:p>
      </dgm:t>
    </dgm:pt>
    <dgm:pt modelId="{80529B92-2B91-4B2E-95AF-D7D951413E92}">
      <dgm:prSet custT="1"/>
      <dgm:spPr/>
      <dgm:t>
        <a:bodyPr/>
        <a:lstStyle/>
        <a:p>
          <a:pPr rtl="0"/>
          <a:r>
            <a:rPr lang="ru-RU" sz="1600" b="1" dirty="0" smtClean="0"/>
            <a:t>Тестирование. Раздел 1</a:t>
          </a:r>
        </a:p>
        <a:p>
          <a:pPr rtl="0"/>
          <a:r>
            <a:rPr lang="ru-RU" sz="1600" b="1" dirty="0" smtClean="0"/>
            <a:t>60 минут</a:t>
          </a:r>
          <a:endParaRPr lang="ru-RU" sz="1600" b="1" dirty="0"/>
        </a:p>
      </dgm:t>
    </dgm:pt>
    <dgm:pt modelId="{2E7D798E-D22D-4971-B4EB-7DBF424D6B7E}" type="parTrans" cxnId="{678E3557-7479-4027-8548-1CBB58FC165F}">
      <dgm:prSet/>
      <dgm:spPr/>
      <dgm:t>
        <a:bodyPr/>
        <a:lstStyle/>
        <a:p>
          <a:endParaRPr lang="ru-RU" sz="1600" b="1"/>
        </a:p>
      </dgm:t>
    </dgm:pt>
    <dgm:pt modelId="{B975B9FE-39D9-4698-B2C3-A15B21974EDE}" type="sibTrans" cxnId="{678E3557-7479-4027-8548-1CBB58FC165F}">
      <dgm:prSet/>
      <dgm:spPr/>
      <dgm:t>
        <a:bodyPr/>
        <a:lstStyle/>
        <a:p>
          <a:endParaRPr lang="ru-RU" sz="1600" b="1"/>
        </a:p>
      </dgm:t>
    </dgm:pt>
    <dgm:pt modelId="{ACB5B702-3E44-47F0-A5E6-48486D9C89FC}">
      <dgm:prSet custT="1"/>
      <dgm:spPr/>
      <dgm:t>
        <a:bodyPr/>
        <a:lstStyle/>
        <a:p>
          <a:pPr rtl="0"/>
          <a:r>
            <a:rPr lang="ru-RU" sz="1600" b="0" dirty="0" smtClean="0"/>
            <a:t>Перерыв</a:t>
          </a:r>
          <a:br>
            <a:rPr lang="ru-RU" sz="1600" b="0" dirty="0" smtClean="0"/>
          </a:br>
          <a:r>
            <a:rPr lang="ru-RU" sz="1600" b="0" dirty="0" smtClean="0"/>
            <a:t>5 минут</a:t>
          </a:r>
          <a:endParaRPr lang="ru-RU" sz="1600" b="0" dirty="0"/>
        </a:p>
      </dgm:t>
    </dgm:pt>
    <dgm:pt modelId="{130B1862-E1E2-4DCF-9254-69BEBF42BC96}" type="parTrans" cxnId="{604672D2-5E45-4043-8627-661F651E15DF}">
      <dgm:prSet/>
      <dgm:spPr/>
      <dgm:t>
        <a:bodyPr/>
        <a:lstStyle/>
        <a:p>
          <a:endParaRPr lang="ru-RU" sz="1600" b="1"/>
        </a:p>
      </dgm:t>
    </dgm:pt>
    <dgm:pt modelId="{4BBE11C6-A65D-4912-8EE9-102B3661D399}" type="sibTrans" cxnId="{604672D2-5E45-4043-8627-661F651E15DF}">
      <dgm:prSet/>
      <dgm:spPr/>
      <dgm:t>
        <a:bodyPr/>
        <a:lstStyle/>
        <a:p>
          <a:endParaRPr lang="ru-RU" sz="1600" b="1"/>
        </a:p>
      </dgm:t>
    </dgm:pt>
    <dgm:pt modelId="{4B5D88D6-E58A-43E0-870E-421F1963CB08}">
      <dgm:prSet custT="1"/>
      <dgm:spPr/>
      <dgm:t>
        <a:bodyPr/>
        <a:lstStyle/>
        <a:p>
          <a:pPr rtl="0"/>
          <a:r>
            <a:rPr lang="ru-RU" sz="1600" b="1" dirty="0" smtClean="0"/>
            <a:t>Тестирование. </a:t>
          </a:r>
        </a:p>
        <a:p>
          <a:pPr rtl="0"/>
          <a:r>
            <a:rPr lang="ru-RU" sz="1600" b="1" dirty="0" smtClean="0"/>
            <a:t>Раздел 2</a:t>
          </a:r>
        </a:p>
        <a:p>
          <a:pPr rtl="0"/>
          <a:r>
            <a:rPr lang="ru-RU" sz="1600" b="1" dirty="0" smtClean="0"/>
            <a:t>60 минут</a:t>
          </a:r>
          <a:endParaRPr lang="ru-RU" sz="1600" b="1" dirty="0"/>
        </a:p>
      </dgm:t>
    </dgm:pt>
    <dgm:pt modelId="{148D8565-A232-4CA6-8BE3-63618D4BDD3A}" type="parTrans" cxnId="{0FBEE3FA-3AEE-4566-951E-AA94B863086C}">
      <dgm:prSet/>
      <dgm:spPr/>
      <dgm:t>
        <a:bodyPr/>
        <a:lstStyle/>
        <a:p>
          <a:endParaRPr lang="ru-RU" sz="1600" b="1"/>
        </a:p>
      </dgm:t>
    </dgm:pt>
    <dgm:pt modelId="{BC17B248-92C2-4C02-A1CD-17A24EFEEC28}" type="sibTrans" cxnId="{0FBEE3FA-3AEE-4566-951E-AA94B863086C}">
      <dgm:prSet/>
      <dgm:spPr/>
      <dgm:t>
        <a:bodyPr/>
        <a:lstStyle/>
        <a:p>
          <a:endParaRPr lang="ru-RU" sz="1600" b="1"/>
        </a:p>
      </dgm:t>
    </dgm:pt>
    <dgm:pt modelId="{5B25D1DA-6523-428C-B632-983578693093}">
      <dgm:prSet custT="1"/>
      <dgm:spPr/>
      <dgm:t>
        <a:bodyPr/>
        <a:lstStyle/>
        <a:p>
          <a:pPr rtl="0"/>
          <a:r>
            <a:rPr lang="ru-RU" sz="1600" b="0" dirty="0" smtClean="0"/>
            <a:t>Перерыв </a:t>
          </a:r>
          <a:br>
            <a:rPr lang="ru-RU" sz="1600" b="0" dirty="0" smtClean="0"/>
          </a:br>
          <a:r>
            <a:rPr lang="ru-RU" sz="1600" b="0" dirty="0" smtClean="0"/>
            <a:t>15 минут </a:t>
          </a:r>
          <a:br>
            <a:rPr lang="ru-RU" sz="1600" b="0" dirty="0" smtClean="0"/>
          </a:br>
          <a:r>
            <a:rPr lang="ru-RU" sz="1600" b="0" dirty="0" smtClean="0"/>
            <a:t>и более</a:t>
          </a:r>
          <a:endParaRPr lang="ru-RU" sz="1600" b="0" dirty="0"/>
        </a:p>
      </dgm:t>
    </dgm:pt>
    <dgm:pt modelId="{8D1DB3FF-DE6D-4B03-9935-933DAEC3F390}" type="parTrans" cxnId="{6827B4D9-BC47-4EF8-B8C5-C251B950EFC9}">
      <dgm:prSet/>
      <dgm:spPr/>
      <dgm:t>
        <a:bodyPr/>
        <a:lstStyle/>
        <a:p>
          <a:endParaRPr lang="ru-RU" sz="1600" b="1"/>
        </a:p>
      </dgm:t>
    </dgm:pt>
    <dgm:pt modelId="{1D416110-3584-4A21-AC5F-8114DEAB173E}" type="sibTrans" cxnId="{6827B4D9-BC47-4EF8-B8C5-C251B950EFC9}">
      <dgm:prSet/>
      <dgm:spPr/>
      <dgm:t>
        <a:bodyPr/>
        <a:lstStyle/>
        <a:p>
          <a:endParaRPr lang="ru-RU" sz="1600" b="1"/>
        </a:p>
      </dgm:t>
    </dgm:pt>
    <dgm:pt modelId="{FDA353B5-285C-43D4-A51A-BFFB7D996B72}">
      <dgm:prSet custT="1"/>
      <dgm:spPr/>
      <dgm:t>
        <a:bodyPr/>
        <a:lstStyle/>
        <a:p>
          <a:pPr rtl="0"/>
          <a:r>
            <a:rPr lang="ru-RU" sz="1600" b="1" dirty="0" smtClean="0"/>
            <a:t>Анкетирование </a:t>
          </a:r>
          <a:br>
            <a:rPr lang="ru-RU" sz="1600" b="1" dirty="0" smtClean="0"/>
          </a:br>
          <a:r>
            <a:rPr lang="ru-RU" sz="1600" b="1" dirty="0" smtClean="0"/>
            <a:t>участника.</a:t>
          </a:r>
        </a:p>
        <a:p>
          <a:pPr rtl="0"/>
          <a:r>
            <a:rPr lang="ru-RU" sz="1600" b="1" dirty="0" smtClean="0"/>
            <a:t>Время </a:t>
          </a:r>
          <a:br>
            <a:rPr lang="ru-RU" sz="1600" b="1" dirty="0" smtClean="0"/>
          </a:br>
          <a:r>
            <a:rPr lang="ru-RU" sz="1600" b="1" dirty="0" smtClean="0"/>
            <a:t>не ограничено</a:t>
          </a:r>
          <a:endParaRPr lang="ru-RU" sz="1600" b="1" dirty="0"/>
        </a:p>
      </dgm:t>
    </dgm:pt>
    <dgm:pt modelId="{47EC1DEF-CD87-4BC9-92D9-30A7D5787AAF}" type="parTrans" cxnId="{70255047-A79F-4052-97A8-F7031EC1F1F9}">
      <dgm:prSet/>
      <dgm:spPr/>
      <dgm:t>
        <a:bodyPr/>
        <a:lstStyle/>
        <a:p>
          <a:endParaRPr lang="ru-RU" sz="1600" b="1"/>
        </a:p>
      </dgm:t>
    </dgm:pt>
    <dgm:pt modelId="{D08D4F37-B2ED-4EE9-85F5-D42C2EFD3883}" type="sibTrans" cxnId="{70255047-A79F-4052-97A8-F7031EC1F1F9}">
      <dgm:prSet/>
      <dgm:spPr/>
      <dgm:t>
        <a:bodyPr/>
        <a:lstStyle/>
        <a:p>
          <a:endParaRPr lang="ru-RU" sz="1600" b="1"/>
        </a:p>
      </dgm:t>
    </dgm:pt>
    <dgm:pt modelId="{43142BFE-5196-4BCF-B95C-64469A2CAC31}" type="pres">
      <dgm:prSet presAssocID="{483F679F-34BA-4C9C-AFDE-81281091B18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F0E879-5E63-4311-8C32-916BD103C93F}" type="pres">
      <dgm:prSet presAssocID="{483F679F-34BA-4C9C-AFDE-81281091B180}" presName="arrow" presStyleLbl="bgShp" presStyleIdx="0" presStyleCnt="1" custScaleX="95673" custScaleY="80065"/>
      <dgm:spPr/>
    </dgm:pt>
    <dgm:pt modelId="{97AC71EA-8EBD-44FF-B763-EA2E9E03DC50}" type="pres">
      <dgm:prSet presAssocID="{483F679F-34BA-4C9C-AFDE-81281091B180}" presName="points" presStyleCnt="0"/>
      <dgm:spPr/>
    </dgm:pt>
    <dgm:pt modelId="{BF8CF112-27C5-45B4-9BF8-B1E1324524FD}" type="pres">
      <dgm:prSet presAssocID="{ABAA32AF-5E69-406A-A4BA-CDBC6AAB4BFA}" presName="compositeA" presStyleCnt="0"/>
      <dgm:spPr/>
    </dgm:pt>
    <dgm:pt modelId="{5DCE9B88-F35E-42BE-8E87-A31602BD7561}" type="pres">
      <dgm:prSet presAssocID="{ABAA32AF-5E69-406A-A4BA-CDBC6AAB4BFA}" presName="textA" presStyleLbl="revTx" presStyleIdx="0" presStyleCnt="6" custScaleX="3182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353E2-4925-4D65-ACF3-5D1AF35B5D5F}" type="pres">
      <dgm:prSet presAssocID="{ABAA32AF-5E69-406A-A4BA-CDBC6AAB4BFA}" presName="circleA" presStyleLbl="node1" presStyleIdx="0" presStyleCnt="6"/>
      <dgm:spPr/>
    </dgm:pt>
    <dgm:pt modelId="{13D4B31B-7850-4DE5-819F-BA5F09A7F297}" type="pres">
      <dgm:prSet presAssocID="{ABAA32AF-5E69-406A-A4BA-CDBC6AAB4BFA}" presName="spaceA" presStyleCnt="0"/>
      <dgm:spPr/>
    </dgm:pt>
    <dgm:pt modelId="{7C96CF5F-BCB0-49AA-A16C-6D571E2AAEB6}" type="pres">
      <dgm:prSet presAssocID="{E7238567-4E2B-4319-836E-1F3B4040E116}" presName="space" presStyleCnt="0"/>
      <dgm:spPr/>
    </dgm:pt>
    <dgm:pt modelId="{B98D83D7-A131-49B1-A1D4-889790C471E8}" type="pres">
      <dgm:prSet presAssocID="{80529B92-2B91-4B2E-95AF-D7D951413E92}" presName="compositeB" presStyleCnt="0"/>
      <dgm:spPr/>
    </dgm:pt>
    <dgm:pt modelId="{EC2BB88F-8953-431C-B096-05D7C6520B47}" type="pres">
      <dgm:prSet presAssocID="{80529B92-2B91-4B2E-95AF-D7D951413E92}" presName="textB" presStyleLbl="revTx" presStyleIdx="1" presStyleCnt="6" custScaleX="304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864CD3-635D-4B78-A650-8EDA7C12DB40}" type="pres">
      <dgm:prSet presAssocID="{80529B92-2B91-4B2E-95AF-D7D951413E92}" presName="circleB" presStyleLbl="node1" presStyleIdx="1" presStyleCnt="6"/>
      <dgm:spPr/>
    </dgm:pt>
    <dgm:pt modelId="{A61D9493-39DC-4019-A0A3-9B30625E8518}" type="pres">
      <dgm:prSet presAssocID="{80529B92-2B91-4B2E-95AF-D7D951413E92}" presName="spaceB" presStyleCnt="0"/>
      <dgm:spPr/>
    </dgm:pt>
    <dgm:pt modelId="{371237F2-ACF7-4998-91BA-5BA59E48EB5A}" type="pres">
      <dgm:prSet presAssocID="{B975B9FE-39D9-4698-B2C3-A15B21974EDE}" presName="space" presStyleCnt="0"/>
      <dgm:spPr/>
    </dgm:pt>
    <dgm:pt modelId="{25876E3B-38FA-4755-8241-6577DF632FB3}" type="pres">
      <dgm:prSet presAssocID="{ACB5B702-3E44-47F0-A5E6-48486D9C89FC}" presName="compositeA" presStyleCnt="0"/>
      <dgm:spPr/>
    </dgm:pt>
    <dgm:pt modelId="{61854631-0ADA-46D3-B6AB-439F0BEDF5C2}" type="pres">
      <dgm:prSet presAssocID="{ACB5B702-3E44-47F0-A5E6-48486D9C89FC}" presName="textA" presStyleLbl="revTx" presStyleIdx="2" presStyleCnt="6" custScaleX="200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A4B16C-D525-49B0-AE34-2D418C42D82D}" type="pres">
      <dgm:prSet presAssocID="{ACB5B702-3E44-47F0-A5E6-48486D9C89FC}" presName="circleA" presStyleLbl="node1" presStyleIdx="2" presStyleCnt="6"/>
      <dgm:spPr/>
    </dgm:pt>
    <dgm:pt modelId="{4342ACF7-124F-41A9-8FD2-B7A6DAE3BD32}" type="pres">
      <dgm:prSet presAssocID="{ACB5B702-3E44-47F0-A5E6-48486D9C89FC}" presName="spaceA" presStyleCnt="0"/>
      <dgm:spPr/>
    </dgm:pt>
    <dgm:pt modelId="{4B16BE39-5470-49A6-A1AA-B7BAE591DCAB}" type="pres">
      <dgm:prSet presAssocID="{4BBE11C6-A65D-4912-8EE9-102B3661D399}" presName="space" presStyleCnt="0"/>
      <dgm:spPr/>
    </dgm:pt>
    <dgm:pt modelId="{E07C2F6F-61CD-4354-AA49-1BB965E5D578}" type="pres">
      <dgm:prSet presAssocID="{4B5D88D6-E58A-43E0-870E-421F1963CB08}" presName="compositeB" presStyleCnt="0"/>
      <dgm:spPr/>
    </dgm:pt>
    <dgm:pt modelId="{AFBA0FE8-9D7E-4587-8F41-E28606FA6F4A}" type="pres">
      <dgm:prSet presAssocID="{4B5D88D6-E58A-43E0-870E-421F1963CB08}" presName="textB" presStyleLbl="revTx" presStyleIdx="3" presStyleCnt="6" custScaleX="294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AC213A-1084-45BA-B7CB-F61CD4D466C1}" type="pres">
      <dgm:prSet presAssocID="{4B5D88D6-E58A-43E0-870E-421F1963CB08}" presName="circleB" presStyleLbl="node1" presStyleIdx="3" presStyleCnt="6"/>
      <dgm:spPr/>
    </dgm:pt>
    <dgm:pt modelId="{B2B3FC7C-8DF6-4F82-B263-ECBF251CCD97}" type="pres">
      <dgm:prSet presAssocID="{4B5D88D6-E58A-43E0-870E-421F1963CB08}" presName="spaceB" presStyleCnt="0"/>
      <dgm:spPr/>
    </dgm:pt>
    <dgm:pt modelId="{B5AB6D28-227A-44DC-96F2-B41A65DEE91D}" type="pres">
      <dgm:prSet presAssocID="{BC17B248-92C2-4C02-A1CD-17A24EFEEC28}" presName="space" presStyleCnt="0"/>
      <dgm:spPr/>
    </dgm:pt>
    <dgm:pt modelId="{B5AC63A7-8182-43B4-9AE9-BE0ADB13AE45}" type="pres">
      <dgm:prSet presAssocID="{5B25D1DA-6523-428C-B632-983578693093}" presName="compositeA" presStyleCnt="0"/>
      <dgm:spPr/>
    </dgm:pt>
    <dgm:pt modelId="{C5FFDD82-E355-4E1E-A5A2-26241A8AEAC8}" type="pres">
      <dgm:prSet presAssocID="{5B25D1DA-6523-428C-B632-983578693093}" presName="textA" presStyleLbl="revTx" presStyleIdx="4" presStyleCnt="6" custScaleX="201993" custLinFactNeighborX="-373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24C9FE-AFF7-4959-AFCA-D8891024AD5C}" type="pres">
      <dgm:prSet presAssocID="{5B25D1DA-6523-428C-B632-983578693093}" presName="circleA" presStyleLbl="node1" presStyleIdx="4" presStyleCnt="6"/>
      <dgm:spPr/>
    </dgm:pt>
    <dgm:pt modelId="{1B357B18-4AD4-4280-ABC9-60C689FBA9DE}" type="pres">
      <dgm:prSet presAssocID="{5B25D1DA-6523-428C-B632-983578693093}" presName="spaceA" presStyleCnt="0"/>
      <dgm:spPr/>
    </dgm:pt>
    <dgm:pt modelId="{95DB7DF9-73E8-4CA8-A9CB-9F1807675ECD}" type="pres">
      <dgm:prSet presAssocID="{1D416110-3584-4A21-AC5F-8114DEAB173E}" presName="space" presStyleCnt="0"/>
      <dgm:spPr/>
    </dgm:pt>
    <dgm:pt modelId="{5873D607-0BC2-433F-94D6-F03DE4A511AC}" type="pres">
      <dgm:prSet presAssocID="{FDA353B5-285C-43D4-A51A-BFFB7D996B72}" presName="compositeB" presStyleCnt="0"/>
      <dgm:spPr/>
    </dgm:pt>
    <dgm:pt modelId="{FBF2AD01-E60B-4210-A782-4C48E9D5030A}" type="pres">
      <dgm:prSet presAssocID="{FDA353B5-285C-43D4-A51A-BFFB7D996B72}" presName="textB" presStyleLbl="revTx" presStyleIdx="5" presStyleCnt="6" custScaleX="324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DF4B8-1752-41E4-ABD5-FFCD0F1A45B1}" type="pres">
      <dgm:prSet presAssocID="{FDA353B5-285C-43D4-A51A-BFFB7D996B72}" presName="circleB" presStyleLbl="node1" presStyleIdx="5" presStyleCnt="6"/>
      <dgm:spPr/>
    </dgm:pt>
    <dgm:pt modelId="{E25F9FB9-F684-41AA-8486-7E7D847F01F9}" type="pres">
      <dgm:prSet presAssocID="{FDA353B5-285C-43D4-A51A-BFFB7D996B72}" presName="spaceB" presStyleCnt="0"/>
      <dgm:spPr/>
    </dgm:pt>
  </dgm:ptLst>
  <dgm:cxnLst>
    <dgm:cxn modelId="{74890966-EEC7-4D28-AB78-DA818241A568}" type="presOf" srcId="{FDA353B5-285C-43D4-A51A-BFFB7D996B72}" destId="{FBF2AD01-E60B-4210-A782-4C48E9D5030A}" srcOrd="0" destOrd="0" presId="urn:microsoft.com/office/officeart/2005/8/layout/hProcess11"/>
    <dgm:cxn modelId="{604672D2-5E45-4043-8627-661F651E15DF}" srcId="{483F679F-34BA-4C9C-AFDE-81281091B180}" destId="{ACB5B702-3E44-47F0-A5E6-48486D9C89FC}" srcOrd="2" destOrd="0" parTransId="{130B1862-E1E2-4DCF-9254-69BEBF42BC96}" sibTransId="{4BBE11C6-A65D-4912-8EE9-102B3661D399}"/>
    <dgm:cxn modelId="{70255047-A79F-4052-97A8-F7031EC1F1F9}" srcId="{483F679F-34BA-4C9C-AFDE-81281091B180}" destId="{FDA353B5-285C-43D4-A51A-BFFB7D996B72}" srcOrd="5" destOrd="0" parTransId="{47EC1DEF-CD87-4BC9-92D9-30A7D5787AAF}" sibTransId="{D08D4F37-B2ED-4EE9-85F5-D42C2EFD3883}"/>
    <dgm:cxn modelId="{C44320BC-4CF6-42F5-AB04-7C55575FF204}" srcId="{483F679F-34BA-4C9C-AFDE-81281091B180}" destId="{ABAA32AF-5E69-406A-A4BA-CDBC6AAB4BFA}" srcOrd="0" destOrd="0" parTransId="{3BFB7B4E-DBFA-4725-BA48-EFBAD8FF2F7A}" sibTransId="{E7238567-4E2B-4319-836E-1F3B4040E116}"/>
    <dgm:cxn modelId="{670A1076-D78C-4C82-B570-1B1A974FF22C}" type="presOf" srcId="{ABAA32AF-5E69-406A-A4BA-CDBC6AAB4BFA}" destId="{5DCE9B88-F35E-42BE-8E87-A31602BD7561}" srcOrd="0" destOrd="0" presId="urn:microsoft.com/office/officeart/2005/8/layout/hProcess11"/>
    <dgm:cxn modelId="{76FE667E-26CA-4BA1-80F1-0D933D871E24}" type="presOf" srcId="{4B5D88D6-E58A-43E0-870E-421F1963CB08}" destId="{AFBA0FE8-9D7E-4587-8F41-E28606FA6F4A}" srcOrd="0" destOrd="0" presId="urn:microsoft.com/office/officeart/2005/8/layout/hProcess11"/>
    <dgm:cxn modelId="{F8B23708-E8F5-4567-8634-53DD2C222666}" type="presOf" srcId="{80529B92-2B91-4B2E-95AF-D7D951413E92}" destId="{EC2BB88F-8953-431C-B096-05D7C6520B47}" srcOrd="0" destOrd="0" presId="urn:microsoft.com/office/officeart/2005/8/layout/hProcess11"/>
    <dgm:cxn modelId="{678E3557-7479-4027-8548-1CBB58FC165F}" srcId="{483F679F-34BA-4C9C-AFDE-81281091B180}" destId="{80529B92-2B91-4B2E-95AF-D7D951413E92}" srcOrd="1" destOrd="0" parTransId="{2E7D798E-D22D-4971-B4EB-7DBF424D6B7E}" sibTransId="{B975B9FE-39D9-4698-B2C3-A15B21974EDE}"/>
    <dgm:cxn modelId="{9CAE2B74-C643-48AE-8675-D6808603CAD4}" type="presOf" srcId="{5B25D1DA-6523-428C-B632-983578693093}" destId="{C5FFDD82-E355-4E1E-A5A2-26241A8AEAC8}" srcOrd="0" destOrd="0" presId="urn:microsoft.com/office/officeart/2005/8/layout/hProcess11"/>
    <dgm:cxn modelId="{C58BD761-24BD-4C04-A4B8-FE3C9DAB4937}" type="presOf" srcId="{ACB5B702-3E44-47F0-A5E6-48486D9C89FC}" destId="{61854631-0ADA-46D3-B6AB-439F0BEDF5C2}" srcOrd="0" destOrd="0" presId="urn:microsoft.com/office/officeart/2005/8/layout/hProcess11"/>
    <dgm:cxn modelId="{0FBEE3FA-3AEE-4566-951E-AA94B863086C}" srcId="{483F679F-34BA-4C9C-AFDE-81281091B180}" destId="{4B5D88D6-E58A-43E0-870E-421F1963CB08}" srcOrd="3" destOrd="0" parTransId="{148D8565-A232-4CA6-8BE3-63618D4BDD3A}" sibTransId="{BC17B248-92C2-4C02-A1CD-17A24EFEEC28}"/>
    <dgm:cxn modelId="{0F4D10D6-3157-4567-8A2A-65F95A4FA366}" type="presOf" srcId="{483F679F-34BA-4C9C-AFDE-81281091B180}" destId="{43142BFE-5196-4BCF-B95C-64469A2CAC31}" srcOrd="0" destOrd="0" presId="urn:microsoft.com/office/officeart/2005/8/layout/hProcess11"/>
    <dgm:cxn modelId="{6827B4D9-BC47-4EF8-B8C5-C251B950EFC9}" srcId="{483F679F-34BA-4C9C-AFDE-81281091B180}" destId="{5B25D1DA-6523-428C-B632-983578693093}" srcOrd="4" destOrd="0" parTransId="{8D1DB3FF-DE6D-4B03-9935-933DAEC3F390}" sibTransId="{1D416110-3584-4A21-AC5F-8114DEAB173E}"/>
    <dgm:cxn modelId="{8896DB76-7CFC-4B8A-8945-5267D231F48F}" type="presParOf" srcId="{43142BFE-5196-4BCF-B95C-64469A2CAC31}" destId="{08F0E879-5E63-4311-8C32-916BD103C93F}" srcOrd="0" destOrd="0" presId="urn:microsoft.com/office/officeart/2005/8/layout/hProcess11"/>
    <dgm:cxn modelId="{B633BC03-6CFF-4381-964E-A7FCDCC0D4C7}" type="presParOf" srcId="{43142BFE-5196-4BCF-B95C-64469A2CAC31}" destId="{97AC71EA-8EBD-44FF-B763-EA2E9E03DC50}" srcOrd="1" destOrd="0" presId="urn:microsoft.com/office/officeart/2005/8/layout/hProcess11"/>
    <dgm:cxn modelId="{8E3472A9-EAAE-4178-929E-561111CF3BC6}" type="presParOf" srcId="{97AC71EA-8EBD-44FF-B763-EA2E9E03DC50}" destId="{BF8CF112-27C5-45B4-9BF8-B1E1324524FD}" srcOrd="0" destOrd="0" presId="urn:microsoft.com/office/officeart/2005/8/layout/hProcess11"/>
    <dgm:cxn modelId="{A9A8261B-B9ED-4E3F-AB42-D48E8154372B}" type="presParOf" srcId="{BF8CF112-27C5-45B4-9BF8-B1E1324524FD}" destId="{5DCE9B88-F35E-42BE-8E87-A31602BD7561}" srcOrd="0" destOrd="0" presId="urn:microsoft.com/office/officeart/2005/8/layout/hProcess11"/>
    <dgm:cxn modelId="{BBBF6D01-B245-46FE-B014-F637B33A66D1}" type="presParOf" srcId="{BF8CF112-27C5-45B4-9BF8-B1E1324524FD}" destId="{A41353E2-4925-4D65-ACF3-5D1AF35B5D5F}" srcOrd="1" destOrd="0" presId="urn:microsoft.com/office/officeart/2005/8/layout/hProcess11"/>
    <dgm:cxn modelId="{DA1D1DC8-0ACD-4EA8-A5E3-AB582173235B}" type="presParOf" srcId="{BF8CF112-27C5-45B4-9BF8-B1E1324524FD}" destId="{13D4B31B-7850-4DE5-819F-BA5F09A7F297}" srcOrd="2" destOrd="0" presId="urn:microsoft.com/office/officeart/2005/8/layout/hProcess11"/>
    <dgm:cxn modelId="{906BEFE9-77D9-4D35-8F4E-D6513405C767}" type="presParOf" srcId="{97AC71EA-8EBD-44FF-B763-EA2E9E03DC50}" destId="{7C96CF5F-BCB0-49AA-A16C-6D571E2AAEB6}" srcOrd="1" destOrd="0" presId="urn:microsoft.com/office/officeart/2005/8/layout/hProcess11"/>
    <dgm:cxn modelId="{B99655CE-FB4B-4D4D-8D2D-95C8FADB7F91}" type="presParOf" srcId="{97AC71EA-8EBD-44FF-B763-EA2E9E03DC50}" destId="{B98D83D7-A131-49B1-A1D4-889790C471E8}" srcOrd="2" destOrd="0" presId="urn:microsoft.com/office/officeart/2005/8/layout/hProcess11"/>
    <dgm:cxn modelId="{C91DE0B7-1511-4B38-8652-6202A1445823}" type="presParOf" srcId="{B98D83D7-A131-49B1-A1D4-889790C471E8}" destId="{EC2BB88F-8953-431C-B096-05D7C6520B47}" srcOrd="0" destOrd="0" presId="urn:microsoft.com/office/officeart/2005/8/layout/hProcess11"/>
    <dgm:cxn modelId="{E6748B2F-CF18-4E13-8488-3BB81F6A8DC2}" type="presParOf" srcId="{B98D83D7-A131-49B1-A1D4-889790C471E8}" destId="{4B864CD3-635D-4B78-A650-8EDA7C12DB40}" srcOrd="1" destOrd="0" presId="urn:microsoft.com/office/officeart/2005/8/layout/hProcess11"/>
    <dgm:cxn modelId="{86089D97-0E1E-4DA4-B7BD-ACEC780522E0}" type="presParOf" srcId="{B98D83D7-A131-49B1-A1D4-889790C471E8}" destId="{A61D9493-39DC-4019-A0A3-9B30625E8518}" srcOrd="2" destOrd="0" presId="urn:microsoft.com/office/officeart/2005/8/layout/hProcess11"/>
    <dgm:cxn modelId="{2940ECF6-0D05-4E5B-988F-4885C156E4BA}" type="presParOf" srcId="{97AC71EA-8EBD-44FF-B763-EA2E9E03DC50}" destId="{371237F2-ACF7-4998-91BA-5BA59E48EB5A}" srcOrd="3" destOrd="0" presId="urn:microsoft.com/office/officeart/2005/8/layout/hProcess11"/>
    <dgm:cxn modelId="{FF7EEC7E-A7FE-4C31-80F6-9C28B60C3A13}" type="presParOf" srcId="{97AC71EA-8EBD-44FF-B763-EA2E9E03DC50}" destId="{25876E3B-38FA-4755-8241-6577DF632FB3}" srcOrd="4" destOrd="0" presId="urn:microsoft.com/office/officeart/2005/8/layout/hProcess11"/>
    <dgm:cxn modelId="{4B564B4C-F43E-46A9-8705-CE68B8B62AB8}" type="presParOf" srcId="{25876E3B-38FA-4755-8241-6577DF632FB3}" destId="{61854631-0ADA-46D3-B6AB-439F0BEDF5C2}" srcOrd="0" destOrd="0" presId="urn:microsoft.com/office/officeart/2005/8/layout/hProcess11"/>
    <dgm:cxn modelId="{0A91667C-67BC-4D66-833E-2D8DD3BFB207}" type="presParOf" srcId="{25876E3B-38FA-4755-8241-6577DF632FB3}" destId="{F0A4B16C-D525-49B0-AE34-2D418C42D82D}" srcOrd="1" destOrd="0" presId="urn:microsoft.com/office/officeart/2005/8/layout/hProcess11"/>
    <dgm:cxn modelId="{9B80EE23-0D1E-4DEB-A922-3C72C0FC2015}" type="presParOf" srcId="{25876E3B-38FA-4755-8241-6577DF632FB3}" destId="{4342ACF7-124F-41A9-8FD2-B7A6DAE3BD32}" srcOrd="2" destOrd="0" presId="urn:microsoft.com/office/officeart/2005/8/layout/hProcess11"/>
    <dgm:cxn modelId="{7688ECF3-B877-4563-A916-3C22008F3BC5}" type="presParOf" srcId="{97AC71EA-8EBD-44FF-B763-EA2E9E03DC50}" destId="{4B16BE39-5470-49A6-A1AA-B7BAE591DCAB}" srcOrd="5" destOrd="0" presId="urn:microsoft.com/office/officeart/2005/8/layout/hProcess11"/>
    <dgm:cxn modelId="{8D984AF9-C4DF-4E28-AB84-A307ED297C9B}" type="presParOf" srcId="{97AC71EA-8EBD-44FF-B763-EA2E9E03DC50}" destId="{E07C2F6F-61CD-4354-AA49-1BB965E5D578}" srcOrd="6" destOrd="0" presId="urn:microsoft.com/office/officeart/2005/8/layout/hProcess11"/>
    <dgm:cxn modelId="{D85FBCFB-3A0D-40ED-B8C0-CA012318786E}" type="presParOf" srcId="{E07C2F6F-61CD-4354-AA49-1BB965E5D578}" destId="{AFBA0FE8-9D7E-4587-8F41-E28606FA6F4A}" srcOrd="0" destOrd="0" presId="urn:microsoft.com/office/officeart/2005/8/layout/hProcess11"/>
    <dgm:cxn modelId="{8683F669-0888-41A1-B577-2046107840B7}" type="presParOf" srcId="{E07C2F6F-61CD-4354-AA49-1BB965E5D578}" destId="{81AC213A-1084-45BA-B7CB-F61CD4D466C1}" srcOrd="1" destOrd="0" presId="urn:microsoft.com/office/officeart/2005/8/layout/hProcess11"/>
    <dgm:cxn modelId="{6A54C2AE-55B7-4BDB-B738-0816A03A1602}" type="presParOf" srcId="{E07C2F6F-61CD-4354-AA49-1BB965E5D578}" destId="{B2B3FC7C-8DF6-4F82-B263-ECBF251CCD97}" srcOrd="2" destOrd="0" presId="urn:microsoft.com/office/officeart/2005/8/layout/hProcess11"/>
    <dgm:cxn modelId="{58D506CA-33D9-46D1-BF9E-3EFA89D3415E}" type="presParOf" srcId="{97AC71EA-8EBD-44FF-B763-EA2E9E03DC50}" destId="{B5AB6D28-227A-44DC-96F2-B41A65DEE91D}" srcOrd="7" destOrd="0" presId="urn:microsoft.com/office/officeart/2005/8/layout/hProcess11"/>
    <dgm:cxn modelId="{3F307765-6E56-43D2-A4E0-31F9D0F447E4}" type="presParOf" srcId="{97AC71EA-8EBD-44FF-B763-EA2E9E03DC50}" destId="{B5AC63A7-8182-43B4-9AE9-BE0ADB13AE45}" srcOrd="8" destOrd="0" presId="urn:microsoft.com/office/officeart/2005/8/layout/hProcess11"/>
    <dgm:cxn modelId="{CEAC24B1-67F0-4B57-8E92-2153A3EDE858}" type="presParOf" srcId="{B5AC63A7-8182-43B4-9AE9-BE0ADB13AE45}" destId="{C5FFDD82-E355-4E1E-A5A2-26241A8AEAC8}" srcOrd="0" destOrd="0" presId="urn:microsoft.com/office/officeart/2005/8/layout/hProcess11"/>
    <dgm:cxn modelId="{A82A4803-18C3-486B-A9C1-62D4DFCED5BE}" type="presParOf" srcId="{B5AC63A7-8182-43B4-9AE9-BE0ADB13AE45}" destId="{5824C9FE-AFF7-4959-AFCA-D8891024AD5C}" srcOrd="1" destOrd="0" presId="urn:microsoft.com/office/officeart/2005/8/layout/hProcess11"/>
    <dgm:cxn modelId="{006107D6-7CA1-4CBF-9FAC-7FE066FEED3C}" type="presParOf" srcId="{B5AC63A7-8182-43B4-9AE9-BE0ADB13AE45}" destId="{1B357B18-4AD4-4280-ABC9-60C689FBA9DE}" srcOrd="2" destOrd="0" presId="urn:microsoft.com/office/officeart/2005/8/layout/hProcess11"/>
    <dgm:cxn modelId="{FBDF4C6B-6854-4200-BB32-0A2F75B841CE}" type="presParOf" srcId="{97AC71EA-8EBD-44FF-B763-EA2E9E03DC50}" destId="{95DB7DF9-73E8-4CA8-A9CB-9F1807675ECD}" srcOrd="9" destOrd="0" presId="urn:microsoft.com/office/officeart/2005/8/layout/hProcess11"/>
    <dgm:cxn modelId="{D567AC1C-48F7-4FD9-A571-DAAFE302A25E}" type="presParOf" srcId="{97AC71EA-8EBD-44FF-B763-EA2E9E03DC50}" destId="{5873D607-0BC2-433F-94D6-F03DE4A511AC}" srcOrd="10" destOrd="0" presId="urn:microsoft.com/office/officeart/2005/8/layout/hProcess11"/>
    <dgm:cxn modelId="{EF6FD647-AD98-4B77-91FD-EBD69478198E}" type="presParOf" srcId="{5873D607-0BC2-433F-94D6-F03DE4A511AC}" destId="{FBF2AD01-E60B-4210-A782-4C48E9D5030A}" srcOrd="0" destOrd="0" presId="urn:microsoft.com/office/officeart/2005/8/layout/hProcess11"/>
    <dgm:cxn modelId="{D86C77E7-BF02-4F50-9174-84DF22455A41}" type="presParOf" srcId="{5873D607-0BC2-433F-94D6-F03DE4A511AC}" destId="{DA0DF4B8-1752-41E4-ABD5-FFCD0F1A45B1}" srcOrd="1" destOrd="0" presId="urn:microsoft.com/office/officeart/2005/8/layout/hProcess11"/>
    <dgm:cxn modelId="{2BBD08D9-6E86-4F12-A9D9-A1D4B449B18D}" type="presParOf" srcId="{5873D607-0BC2-433F-94D6-F03DE4A511AC}" destId="{E25F9FB9-F684-41AA-8486-7E7D847F01F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F8265B-BD48-4B10-B064-F2D3123FAFF6}" type="doc">
      <dgm:prSet loTypeId="urn:microsoft.com/office/officeart/2005/8/layout/vList6" loCatId="process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D5269EA-3F34-43B3-B3D8-CBC6FF93926F}">
      <dgm:prSet phldrT="[Текст]" custT="1"/>
      <dgm:spPr/>
      <dgm:t>
        <a:bodyPr/>
        <a:lstStyle/>
        <a:p>
          <a:r>
            <a:rPr lang="ru-RU" sz="1800" b="1" dirty="0" smtClean="0"/>
            <a:t>60 мин</a:t>
          </a:r>
          <a:endParaRPr lang="ru-RU" sz="1800" b="1" dirty="0"/>
        </a:p>
      </dgm:t>
    </dgm:pt>
    <dgm:pt modelId="{40A1B6AB-6775-4CC4-9E99-A084BE39D876}" type="parTrans" cxnId="{65141A1B-5E20-481B-ADCD-82228E6CC085}">
      <dgm:prSet/>
      <dgm:spPr/>
      <dgm:t>
        <a:bodyPr/>
        <a:lstStyle/>
        <a:p>
          <a:endParaRPr lang="ru-RU" sz="1400"/>
        </a:p>
      </dgm:t>
    </dgm:pt>
    <dgm:pt modelId="{9AF3FD22-98BD-41F7-86D4-8093E239F245}" type="sibTrans" cxnId="{65141A1B-5E20-481B-ADCD-82228E6CC085}">
      <dgm:prSet/>
      <dgm:spPr/>
      <dgm:t>
        <a:bodyPr/>
        <a:lstStyle/>
        <a:p>
          <a:endParaRPr lang="ru-RU" sz="1400"/>
        </a:p>
      </dgm:t>
    </dgm:pt>
    <dgm:pt modelId="{5D8270D6-768B-4DB1-8CB2-DEF54F8170CF}">
      <dgm:prSet phldrT="[Текст]" custT="1"/>
      <dgm:spPr/>
      <dgm:t>
        <a:bodyPr/>
        <a:lstStyle/>
        <a:p>
          <a:r>
            <a:rPr lang="ru-RU" sz="1800" b="1" dirty="0" smtClean="0"/>
            <a:t>5 мин</a:t>
          </a:r>
          <a:endParaRPr lang="ru-RU" sz="1800" b="1" dirty="0"/>
        </a:p>
      </dgm:t>
    </dgm:pt>
    <dgm:pt modelId="{A8624745-D109-45EB-A205-D9D98282D59A}" type="parTrans" cxnId="{49BB0D9F-8AAF-4223-BA04-FBC8EE1A0CDF}">
      <dgm:prSet/>
      <dgm:spPr/>
      <dgm:t>
        <a:bodyPr/>
        <a:lstStyle/>
        <a:p>
          <a:endParaRPr lang="ru-RU" sz="1400"/>
        </a:p>
      </dgm:t>
    </dgm:pt>
    <dgm:pt modelId="{EE45985F-4E15-47C6-BF50-140E83888498}" type="sibTrans" cxnId="{49BB0D9F-8AAF-4223-BA04-FBC8EE1A0CDF}">
      <dgm:prSet/>
      <dgm:spPr/>
      <dgm:t>
        <a:bodyPr/>
        <a:lstStyle/>
        <a:p>
          <a:endParaRPr lang="ru-RU" sz="1400"/>
        </a:p>
      </dgm:t>
    </dgm:pt>
    <dgm:pt modelId="{139B10DD-FF10-410A-96B4-BFC1C86F8C9A}">
      <dgm:prSet phldrT="[Текст]" custT="1"/>
      <dgm:spPr/>
      <dgm:t>
        <a:bodyPr/>
        <a:lstStyle/>
        <a:p>
          <a:r>
            <a:rPr lang="ru-RU" sz="1800" b="1" dirty="0" smtClean="0"/>
            <a:t>15 мин и более</a:t>
          </a:r>
          <a:endParaRPr lang="ru-RU" sz="1800" b="1" dirty="0"/>
        </a:p>
      </dgm:t>
    </dgm:pt>
    <dgm:pt modelId="{E1719268-E77D-4C63-AFA3-3F536BE8919C}" type="parTrans" cxnId="{C9927545-E0A6-4020-B3D4-DD085EC371CD}">
      <dgm:prSet/>
      <dgm:spPr/>
      <dgm:t>
        <a:bodyPr/>
        <a:lstStyle/>
        <a:p>
          <a:endParaRPr lang="ru-RU" sz="1400"/>
        </a:p>
      </dgm:t>
    </dgm:pt>
    <dgm:pt modelId="{EA69E725-5799-49BD-ABC0-25529C1BBE93}" type="sibTrans" cxnId="{C9927545-E0A6-4020-B3D4-DD085EC371CD}">
      <dgm:prSet/>
      <dgm:spPr/>
      <dgm:t>
        <a:bodyPr/>
        <a:lstStyle/>
        <a:p>
          <a:endParaRPr lang="ru-RU" sz="1400"/>
        </a:p>
      </dgm:t>
    </dgm:pt>
    <dgm:pt modelId="{785461A5-FB96-4BBB-8758-3B011EF2BF75}">
      <dgm:prSet custT="1"/>
      <dgm:spPr/>
      <dgm:t>
        <a:bodyPr/>
        <a:lstStyle/>
        <a:p>
          <a:r>
            <a:rPr lang="ru-RU" sz="1800" b="1" dirty="0" smtClean="0"/>
            <a:t>60 мин</a:t>
          </a:r>
          <a:endParaRPr lang="ru-RU" sz="1800" b="1" dirty="0"/>
        </a:p>
      </dgm:t>
    </dgm:pt>
    <dgm:pt modelId="{EEAF1C30-49C3-400C-B2E2-E77E11608746}" type="parTrans" cxnId="{5B6A32A7-4656-4892-A963-B85F5E3C44B9}">
      <dgm:prSet/>
      <dgm:spPr/>
      <dgm:t>
        <a:bodyPr/>
        <a:lstStyle/>
        <a:p>
          <a:endParaRPr lang="ru-RU" sz="1400"/>
        </a:p>
      </dgm:t>
    </dgm:pt>
    <dgm:pt modelId="{A817648D-D919-4BC7-A387-1ED1F13AED6E}" type="sibTrans" cxnId="{5B6A32A7-4656-4892-A963-B85F5E3C44B9}">
      <dgm:prSet/>
      <dgm:spPr/>
      <dgm:t>
        <a:bodyPr/>
        <a:lstStyle/>
        <a:p>
          <a:endParaRPr lang="ru-RU" sz="1400"/>
        </a:p>
      </dgm:t>
    </dgm:pt>
    <dgm:pt modelId="{33013496-061D-4594-B7A0-111936830C75}">
      <dgm:prSet custT="1"/>
      <dgm:spPr/>
      <dgm:t>
        <a:bodyPr/>
        <a:lstStyle/>
        <a:p>
          <a:pPr marL="0" indent="0"/>
          <a:r>
            <a:rPr lang="ru-RU" sz="1800" b="1" dirty="0" smtClean="0"/>
            <a:t>50 мин и более</a:t>
          </a:r>
          <a:endParaRPr lang="ru-RU" sz="1800" b="1" dirty="0"/>
        </a:p>
      </dgm:t>
    </dgm:pt>
    <dgm:pt modelId="{C61AE17A-B9B7-4431-8B6B-BEBCEBA830DE}" type="parTrans" cxnId="{4297AEFD-7374-4B80-AE18-9E378CD379BA}">
      <dgm:prSet/>
      <dgm:spPr/>
      <dgm:t>
        <a:bodyPr/>
        <a:lstStyle/>
        <a:p>
          <a:endParaRPr lang="ru-RU" sz="1400"/>
        </a:p>
      </dgm:t>
    </dgm:pt>
    <dgm:pt modelId="{75E063BC-280A-4AFF-B60E-FD98FD74E24B}" type="sibTrans" cxnId="{4297AEFD-7374-4B80-AE18-9E378CD379BA}">
      <dgm:prSet/>
      <dgm:spPr/>
      <dgm:t>
        <a:bodyPr/>
        <a:lstStyle/>
        <a:p>
          <a:endParaRPr lang="ru-RU" sz="1400"/>
        </a:p>
      </dgm:t>
    </dgm:pt>
    <dgm:pt modelId="{37CA678E-B85E-41A6-83EF-4958814821B5}">
      <dgm:prSet custT="1"/>
      <dgm:spPr/>
      <dgm:t>
        <a:bodyPr/>
        <a:lstStyle/>
        <a:p>
          <a:r>
            <a:rPr lang="ru-RU" sz="1500" b="1" dirty="0" smtClean="0"/>
            <a:t>Переходят к основному тестированию – Раздел 1 </a:t>
          </a:r>
          <a:br>
            <a:rPr lang="ru-RU" sz="1500" b="1" dirty="0" smtClean="0"/>
          </a:br>
          <a:r>
            <a:rPr lang="ru-RU" sz="1500" b="0" dirty="0" smtClean="0"/>
            <a:t>(Тестирование начинают одновременно. Это время фиксируется в протоколе проведения как время начала)</a:t>
          </a:r>
        </a:p>
      </dgm:t>
    </dgm:pt>
    <dgm:pt modelId="{8A0749AB-AAF2-4D2C-A727-CE794B34D254}" type="parTrans" cxnId="{3DDDE8B8-D5C0-4F3A-983F-0134CB2279F3}">
      <dgm:prSet/>
      <dgm:spPr/>
      <dgm:t>
        <a:bodyPr/>
        <a:lstStyle/>
        <a:p>
          <a:endParaRPr lang="ru-RU" sz="1400"/>
        </a:p>
      </dgm:t>
    </dgm:pt>
    <dgm:pt modelId="{C9003558-FF05-4020-90DE-67E1456CEEAC}" type="sibTrans" cxnId="{3DDDE8B8-D5C0-4F3A-983F-0134CB2279F3}">
      <dgm:prSet/>
      <dgm:spPr/>
      <dgm:t>
        <a:bodyPr/>
        <a:lstStyle/>
        <a:p>
          <a:endParaRPr lang="ru-RU" sz="1400"/>
        </a:p>
      </dgm:t>
    </dgm:pt>
    <dgm:pt modelId="{6A018832-4BB3-418B-AD99-9F1396A94B45}">
      <dgm:prSet custT="1"/>
      <dgm:spPr/>
      <dgm:t>
        <a:bodyPr/>
        <a:lstStyle/>
        <a:p>
          <a:r>
            <a:rPr lang="ru-RU" sz="1800" dirty="0" smtClean="0"/>
            <a:t>Перерыв (Раздел 1 по времени завершается единовременно всеми участниками) </a:t>
          </a:r>
          <a:endParaRPr lang="ru-RU" sz="1800" dirty="0"/>
        </a:p>
      </dgm:t>
    </dgm:pt>
    <dgm:pt modelId="{ABC6AC05-4BB3-4AB0-85E7-1844700DC0BD}" type="parTrans" cxnId="{0FFB8DFC-7919-49D0-92B3-52F76F7973E2}">
      <dgm:prSet/>
      <dgm:spPr/>
      <dgm:t>
        <a:bodyPr/>
        <a:lstStyle/>
        <a:p>
          <a:endParaRPr lang="ru-RU" sz="1400"/>
        </a:p>
      </dgm:t>
    </dgm:pt>
    <dgm:pt modelId="{145F7EED-0B04-480A-B946-33A5F8A3A94E}" type="sibTrans" cxnId="{0FFB8DFC-7919-49D0-92B3-52F76F7973E2}">
      <dgm:prSet/>
      <dgm:spPr/>
      <dgm:t>
        <a:bodyPr/>
        <a:lstStyle/>
        <a:p>
          <a:endParaRPr lang="ru-RU" sz="1400"/>
        </a:p>
      </dgm:t>
    </dgm:pt>
    <dgm:pt modelId="{5EFFD981-B23B-45D8-9977-8C10C5E49392}">
      <dgm:prSet custT="1"/>
      <dgm:spPr/>
      <dgm:t>
        <a:bodyPr/>
        <a:lstStyle/>
        <a:p>
          <a:r>
            <a:rPr lang="ru-RU" sz="1800" b="1" dirty="0" smtClean="0"/>
            <a:t>Тестирование – Раздел 2 </a:t>
          </a:r>
          <a:r>
            <a:rPr lang="ru-RU" sz="1800" b="0" dirty="0" smtClean="0"/>
            <a:t>(Тестирование начинают одновременно)</a:t>
          </a:r>
          <a:endParaRPr lang="ru-RU" sz="1800" b="1" dirty="0"/>
        </a:p>
      </dgm:t>
    </dgm:pt>
    <dgm:pt modelId="{5E6824E0-4F7A-4ACF-BAC1-191539AC4F0D}" type="parTrans" cxnId="{73DCEA05-18E0-4C7E-8EFB-6F8190ACC920}">
      <dgm:prSet/>
      <dgm:spPr/>
      <dgm:t>
        <a:bodyPr/>
        <a:lstStyle/>
        <a:p>
          <a:endParaRPr lang="ru-RU" sz="1400"/>
        </a:p>
      </dgm:t>
    </dgm:pt>
    <dgm:pt modelId="{29EEA852-8EBC-4FCB-878E-8419699EB17E}" type="sibTrans" cxnId="{73DCEA05-18E0-4C7E-8EFB-6F8190ACC920}">
      <dgm:prSet/>
      <dgm:spPr/>
      <dgm:t>
        <a:bodyPr/>
        <a:lstStyle/>
        <a:p>
          <a:endParaRPr lang="ru-RU" sz="1400"/>
        </a:p>
      </dgm:t>
    </dgm:pt>
    <dgm:pt modelId="{6F2A9949-6AE0-4B3F-AF63-C259DD1AA5C1}">
      <dgm:prSet custT="1"/>
      <dgm:spPr/>
      <dgm:t>
        <a:bodyPr/>
        <a:lstStyle/>
        <a:p>
          <a:r>
            <a:rPr lang="ru-RU" sz="1600" dirty="0" smtClean="0"/>
            <a:t>Перерыв (Раздел 2 по времени завершается единовременно всеми участниками. </a:t>
          </a:r>
          <a:br>
            <a:rPr lang="ru-RU" sz="1600" dirty="0" smtClean="0"/>
          </a:br>
          <a:r>
            <a:rPr lang="ru-RU" sz="1600" dirty="0" smtClean="0"/>
            <a:t>Это время фиксируется в протоколе проведения как время окончания) </a:t>
          </a:r>
          <a:endParaRPr lang="ru-RU" sz="1600" dirty="0"/>
        </a:p>
      </dgm:t>
    </dgm:pt>
    <dgm:pt modelId="{43AD35F1-AD7C-4975-B4F4-3BFD78B75481}" type="parTrans" cxnId="{835DCEC2-2D24-4761-8480-C7F701377515}">
      <dgm:prSet/>
      <dgm:spPr/>
      <dgm:t>
        <a:bodyPr/>
        <a:lstStyle/>
        <a:p>
          <a:endParaRPr lang="ru-RU" sz="1400"/>
        </a:p>
      </dgm:t>
    </dgm:pt>
    <dgm:pt modelId="{595B0D00-0128-49D7-B47A-32C67F4F4A1C}" type="sibTrans" cxnId="{835DCEC2-2D24-4761-8480-C7F701377515}">
      <dgm:prSet/>
      <dgm:spPr/>
      <dgm:t>
        <a:bodyPr/>
        <a:lstStyle/>
        <a:p>
          <a:endParaRPr lang="ru-RU" sz="1400"/>
        </a:p>
      </dgm:t>
    </dgm:pt>
    <dgm:pt modelId="{DB578681-80B7-4523-A999-930307E612DD}">
      <dgm:prSet custT="1"/>
      <dgm:spPr/>
      <dgm:t>
        <a:bodyPr/>
        <a:lstStyle/>
        <a:p>
          <a:r>
            <a:rPr lang="ru-RU" sz="1800" b="1" dirty="0" smtClean="0"/>
            <a:t>Анкетирование </a:t>
          </a:r>
          <a:r>
            <a:rPr lang="ru-RU" sz="1800" b="0" dirty="0" smtClean="0"/>
            <a:t>(после завершения могут покинуть аудиторию)</a:t>
          </a:r>
          <a:endParaRPr lang="ru-RU" sz="1800" b="0" dirty="0"/>
        </a:p>
      </dgm:t>
    </dgm:pt>
    <dgm:pt modelId="{BDFE7771-FCA3-4D90-BB61-C22A03D2A677}" type="parTrans" cxnId="{71DE1F29-EB69-4315-92E1-291563F5970B}">
      <dgm:prSet/>
      <dgm:spPr/>
      <dgm:t>
        <a:bodyPr/>
        <a:lstStyle/>
        <a:p>
          <a:endParaRPr lang="ru-RU" sz="1400"/>
        </a:p>
      </dgm:t>
    </dgm:pt>
    <dgm:pt modelId="{DF3CEAC2-5131-4F0C-99DC-3F651C98D7CA}" type="sibTrans" cxnId="{71DE1F29-EB69-4315-92E1-291563F5970B}">
      <dgm:prSet/>
      <dgm:spPr/>
      <dgm:t>
        <a:bodyPr/>
        <a:lstStyle/>
        <a:p>
          <a:endParaRPr lang="ru-RU" sz="1400"/>
        </a:p>
      </dgm:t>
    </dgm:pt>
    <dgm:pt modelId="{E5E1922D-0223-4D5D-AB73-161B530B4A1B}">
      <dgm:prSet phldrT="[Текст]" custT="1"/>
      <dgm:spPr/>
      <dgm:t>
        <a:bodyPr/>
        <a:lstStyle/>
        <a:p>
          <a:r>
            <a:rPr lang="ru-RU" sz="1800" b="1" dirty="0" smtClean="0"/>
            <a:t>30-60 мин</a:t>
          </a:r>
          <a:endParaRPr lang="ru-RU" sz="1800" b="1" dirty="0"/>
        </a:p>
      </dgm:t>
    </dgm:pt>
    <dgm:pt modelId="{BCC75459-14D7-427B-AD8F-FC9905E69435}" type="parTrans" cxnId="{A9828646-89F1-4F8F-8B0C-15335F9F54B7}">
      <dgm:prSet/>
      <dgm:spPr/>
      <dgm:t>
        <a:bodyPr/>
        <a:lstStyle/>
        <a:p>
          <a:endParaRPr lang="ru-RU" sz="1400"/>
        </a:p>
      </dgm:t>
    </dgm:pt>
    <dgm:pt modelId="{73784C2D-0542-49A6-86BF-3DE8B93A4614}" type="sibTrans" cxnId="{A9828646-89F1-4F8F-8B0C-15335F9F54B7}">
      <dgm:prSet/>
      <dgm:spPr/>
      <dgm:t>
        <a:bodyPr/>
        <a:lstStyle/>
        <a:p>
          <a:endParaRPr lang="ru-RU" sz="1400"/>
        </a:p>
      </dgm:t>
    </dgm:pt>
    <dgm:pt modelId="{F09FFB9E-8275-4AAA-9E28-117C061250A3}">
      <dgm:prSet phldrT="[Текст]" custT="1"/>
      <dgm:spPr/>
      <dgm:t>
        <a:bodyPr/>
        <a:lstStyle/>
        <a:p>
          <a:r>
            <a:rPr lang="ru-RU" sz="1800" b="1" dirty="0" smtClean="0"/>
            <a:t>15-20 мин</a:t>
          </a:r>
          <a:endParaRPr lang="ru-RU" sz="1800" b="1" dirty="0"/>
        </a:p>
      </dgm:t>
    </dgm:pt>
    <dgm:pt modelId="{2C40AF6C-002E-449D-B6F7-4D30DB7E7838}" type="parTrans" cxnId="{C9D97917-F8E7-455E-9253-897421DDA336}">
      <dgm:prSet/>
      <dgm:spPr/>
      <dgm:t>
        <a:bodyPr/>
        <a:lstStyle/>
        <a:p>
          <a:endParaRPr lang="ru-RU" sz="1400"/>
        </a:p>
      </dgm:t>
    </dgm:pt>
    <dgm:pt modelId="{61A1762F-3433-46A4-BAE9-CF8A57892B89}" type="sibTrans" cxnId="{C9D97917-F8E7-455E-9253-897421DDA336}">
      <dgm:prSet/>
      <dgm:spPr/>
      <dgm:t>
        <a:bodyPr/>
        <a:lstStyle/>
        <a:p>
          <a:endParaRPr lang="ru-RU" sz="1400"/>
        </a:p>
      </dgm:t>
    </dgm:pt>
    <dgm:pt modelId="{97DD1E32-F68A-413E-92FB-BC2DA12058E9}">
      <dgm:prSet custT="1"/>
      <dgm:spPr/>
      <dgm:t>
        <a:bodyPr/>
        <a:lstStyle/>
        <a:p>
          <a:r>
            <a:rPr lang="ru-RU" sz="1800" dirty="0" smtClean="0"/>
            <a:t>Приглашаются учащиеся, вводят учетные данные, выполняют тренировочный тест</a:t>
          </a:r>
          <a:endParaRPr lang="ru-RU" sz="1800" dirty="0"/>
        </a:p>
      </dgm:t>
    </dgm:pt>
    <dgm:pt modelId="{80A73B29-AEEE-41DC-AC96-26B127484881}" type="parTrans" cxnId="{5FB5B88A-DE96-48B3-8E15-F35B10163D5D}">
      <dgm:prSet/>
      <dgm:spPr/>
      <dgm:t>
        <a:bodyPr/>
        <a:lstStyle/>
        <a:p>
          <a:endParaRPr lang="ru-RU" sz="1400"/>
        </a:p>
      </dgm:t>
    </dgm:pt>
    <dgm:pt modelId="{0531E711-EE9D-4B3B-B8AA-3DF5955A3C3E}" type="sibTrans" cxnId="{5FB5B88A-DE96-48B3-8E15-F35B10163D5D}">
      <dgm:prSet/>
      <dgm:spPr/>
      <dgm:t>
        <a:bodyPr/>
        <a:lstStyle/>
        <a:p>
          <a:endParaRPr lang="ru-RU" sz="1400"/>
        </a:p>
      </dgm:t>
    </dgm:pt>
    <dgm:pt modelId="{675A01AD-896B-44EA-B952-7A4298504786}">
      <dgm:prSet custT="1"/>
      <dgm:spPr/>
      <dgm:t>
        <a:bodyPr/>
        <a:lstStyle/>
        <a:p>
          <a:r>
            <a:rPr lang="ru-RU" sz="1700" dirty="0" smtClean="0"/>
            <a:t>Подготовка компьютерного класса (включение  ПК, диагностика) (без присутствия учащихся)</a:t>
          </a:r>
          <a:endParaRPr lang="ru-RU" sz="1700" dirty="0"/>
        </a:p>
      </dgm:t>
    </dgm:pt>
    <dgm:pt modelId="{1CB99F4C-F0B9-41EA-A7F0-0F4F09958631}" type="parTrans" cxnId="{D26D261D-618A-44E4-97F5-C99C2AE64D43}">
      <dgm:prSet/>
      <dgm:spPr/>
      <dgm:t>
        <a:bodyPr/>
        <a:lstStyle/>
        <a:p>
          <a:endParaRPr lang="ru-RU" sz="1400"/>
        </a:p>
      </dgm:t>
    </dgm:pt>
    <dgm:pt modelId="{E4DC4E3D-E56B-4BEA-B9F3-0338A2926119}" type="sibTrans" cxnId="{D26D261D-618A-44E4-97F5-C99C2AE64D43}">
      <dgm:prSet/>
      <dgm:spPr/>
      <dgm:t>
        <a:bodyPr/>
        <a:lstStyle/>
        <a:p>
          <a:endParaRPr lang="ru-RU" sz="1400"/>
        </a:p>
      </dgm:t>
    </dgm:pt>
    <dgm:pt modelId="{BD7FD67A-E6EB-437C-9FBD-8A3F26788E5E}">
      <dgm:prSet custT="1"/>
      <dgm:spPr/>
      <dgm:t>
        <a:bodyPr/>
        <a:lstStyle/>
        <a:p>
          <a:r>
            <a:rPr lang="ru-RU" sz="1800" b="1" dirty="0" smtClean="0"/>
            <a:t>10-20 мин</a:t>
          </a:r>
          <a:endParaRPr lang="ru-RU" sz="1800" b="1" dirty="0"/>
        </a:p>
      </dgm:t>
    </dgm:pt>
    <dgm:pt modelId="{BFC5A5C4-4D6E-471D-8C7D-D56204D60E80}" type="parTrans" cxnId="{AF87A9A7-9353-400D-99E6-8DCEA4C93B30}">
      <dgm:prSet/>
      <dgm:spPr/>
      <dgm:t>
        <a:bodyPr/>
        <a:lstStyle/>
        <a:p>
          <a:endParaRPr lang="ru-RU" sz="1400"/>
        </a:p>
      </dgm:t>
    </dgm:pt>
    <dgm:pt modelId="{2CEB81F7-56B1-4CDD-9D7F-1D7BC8A041BE}" type="sibTrans" cxnId="{AF87A9A7-9353-400D-99E6-8DCEA4C93B30}">
      <dgm:prSet/>
      <dgm:spPr/>
      <dgm:t>
        <a:bodyPr/>
        <a:lstStyle/>
        <a:p>
          <a:endParaRPr lang="ru-RU" sz="1400"/>
        </a:p>
      </dgm:t>
    </dgm:pt>
    <dgm:pt modelId="{05A1B5E7-2D86-46EB-BA6C-75E70F6B572B}">
      <dgm:prSet custT="1"/>
      <dgm:spPr/>
      <dgm:t>
        <a:bodyPr/>
        <a:lstStyle/>
        <a:p>
          <a:r>
            <a:rPr lang="ru-RU" sz="1800" b="0" dirty="0" smtClean="0"/>
            <a:t>Завершение работы, сбор материалов, заполнение форм</a:t>
          </a:r>
          <a:endParaRPr lang="ru-RU" sz="1800" b="0" dirty="0"/>
        </a:p>
      </dgm:t>
    </dgm:pt>
    <dgm:pt modelId="{F18665DA-B3D7-4E92-BD01-E61E3B7F5EDE}" type="parTrans" cxnId="{067565D9-4A46-4AE1-A8CE-CD21C45A8769}">
      <dgm:prSet/>
      <dgm:spPr/>
      <dgm:t>
        <a:bodyPr/>
        <a:lstStyle/>
        <a:p>
          <a:endParaRPr lang="ru-RU" sz="1400"/>
        </a:p>
      </dgm:t>
    </dgm:pt>
    <dgm:pt modelId="{CA41F9F4-ECD0-4147-964B-D9107C4F5185}" type="sibTrans" cxnId="{067565D9-4A46-4AE1-A8CE-CD21C45A8769}">
      <dgm:prSet/>
      <dgm:spPr/>
      <dgm:t>
        <a:bodyPr/>
        <a:lstStyle/>
        <a:p>
          <a:endParaRPr lang="ru-RU" sz="1400"/>
        </a:p>
      </dgm:t>
    </dgm:pt>
    <dgm:pt modelId="{EA2D576B-D449-4ABF-9854-0F699C6C4D57}" type="pres">
      <dgm:prSet presAssocID="{C1F8265B-BD48-4B10-B064-F2D3123FAFF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41D2053-D1EF-4246-9244-A815C9E0C37D}" type="pres">
      <dgm:prSet presAssocID="{E5E1922D-0223-4D5D-AB73-161B530B4A1B}" presName="linNode" presStyleCnt="0"/>
      <dgm:spPr/>
      <dgm:t>
        <a:bodyPr/>
        <a:lstStyle/>
        <a:p>
          <a:endParaRPr lang="ru-RU"/>
        </a:p>
      </dgm:t>
    </dgm:pt>
    <dgm:pt modelId="{445A091E-7345-4959-81EF-ACAC5937AE7E}" type="pres">
      <dgm:prSet presAssocID="{E5E1922D-0223-4D5D-AB73-161B530B4A1B}" presName="parentShp" presStyleLbl="node1" presStyleIdx="0" presStyleCnt="8" custScaleX="40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D3CB04-B85A-43B1-819C-1103FF538E4A}" type="pres">
      <dgm:prSet presAssocID="{E5E1922D-0223-4D5D-AB73-161B530B4A1B}" presName="childShp" presStyleLbl="bgAccFollowNode1" presStyleIdx="0" presStyleCnt="8" custScaleX="137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FECC1-3B8E-43EC-8B4D-8F98118E06DA}" type="pres">
      <dgm:prSet presAssocID="{73784C2D-0542-49A6-86BF-3DE8B93A4614}" presName="spacing" presStyleCnt="0"/>
      <dgm:spPr/>
      <dgm:t>
        <a:bodyPr/>
        <a:lstStyle/>
        <a:p>
          <a:endParaRPr lang="ru-RU"/>
        </a:p>
      </dgm:t>
    </dgm:pt>
    <dgm:pt modelId="{3FD1AAC4-63D8-4810-866B-69AAFC6AFBE0}" type="pres">
      <dgm:prSet presAssocID="{F09FFB9E-8275-4AAA-9E28-117C061250A3}" presName="linNode" presStyleCnt="0"/>
      <dgm:spPr/>
      <dgm:t>
        <a:bodyPr/>
        <a:lstStyle/>
        <a:p>
          <a:endParaRPr lang="ru-RU"/>
        </a:p>
      </dgm:t>
    </dgm:pt>
    <dgm:pt modelId="{862EC531-888B-4A90-8B00-C0E98E6F825B}" type="pres">
      <dgm:prSet presAssocID="{F09FFB9E-8275-4AAA-9E28-117C061250A3}" presName="parentShp" presStyleLbl="node1" presStyleIdx="1" presStyleCnt="8" custScaleX="40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A722E1-6C8F-41E6-92DE-EBF491B7AB19}" type="pres">
      <dgm:prSet presAssocID="{F09FFB9E-8275-4AAA-9E28-117C061250A3}" presName="childShp" presStyleLbl="bgAccFollowNode1" presStyleIdx="1" presStyleCnt="8" custScaleX="137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B1944-2BC5-438B-BEB4-E6AF00F0CE96}" type="pres">
      <dgm:prSet presAssocID="{61A1762F-3433-46A4-BAE9-CF8A57892B89}" presName="spacing" presStyleCnt="0"/>
      <dgm:spPr/>
      <dgm:t>
        <a:bodyPr/>
        <a:lstStyle/>
        <a:p>
          <a:endParaRPr lang="ru-RU"/>
        </a:p>
      </dgm:t>
    </dgm:pt>
    <dgm:pt modelId="{0375186C-C139-4BA5-9B73-5BC07EB091A5}" type="pres">
      <dgm:prSet presAssocID="{AD5269EA-3F34-43B3-B3D8-CBC6FF93926F}" presName="linNode" presStyleCnt="0"/>
      <dgm:spPr/>
      <dgm:t>
        <a:bodyPr/>
        <a:lstStyle/>
        <a:p>
          <a:endParaRPr lang="ru-RU"/>
        </a:p>
      </dgm:t>
    </dgm:pt>
    <dgm:pt modelId="{406F82E2-E19C-4584-9436-352902A3B701}" type="pres">
      <dgm:prSet presAssocID="{AD5269EA-3F34-43B3-B3D8-CBC6FF93926F}" presName="parentShp" presStyleLbl="node1" presStyleIdx="2" presStyleCnt="8" custScaleX="40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D708D3-C113-4464-B7AE-B4CF85D00B4B}" type="pres">
      <dgm:prSet presAssocID="{AD5269EA-3F34-43B3-B3D8-CBC6FF93926F}" presName="childShp" presStyleLbl="bgAccFollowNode1" presStyleIdx="2" presStyleCnt="8" custScaleX="137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0C9A5-77B0-495D-8E52-FF165B24BEE8}" type="pres">
      <dgm:prSet presAssocID="{9AF3FD22-98BD-41F7-86D4-8093E239F245}" presName="spacing" presStyleCnt="0"/>
      <dgm:spPr/>
      <dgm:t>
        <a:bodyPr/>
        <a:lstStyle/>
        <a:p>
          <a:endParaRPr lang="ru-RU"/>
        </a:p>
      </dgm:t>
    </dgm:pt>
    <dgm:pt modelId="{B91F1FC8-CFFD-4B3D-8D90-D5E18DFCBAA0}" type="pres">
      <dgm:prSet presAssocID="{5D8270D6-768B-4DB1-8CB2-DEF54F8170CF}" presName="linNode" presStyleCnt="0"/>
      <dgm:spPr/>
      <dgm:t>
        <a:bodyPr/>
        <a:lstStyle/>
        <a:p>
          <a:endParaRPr lang="ru-RU"/>
        </a:p>
      </dgm:t>
    </dgm:pt>
    <dgm:pt modelId="{6B1AF08F-FAFB-47E8-966F-0CDD29FF1154}" type="pres">
      <dgm:prSet presAssocID="{5D8270D6-768B-4DB1-8CB2-DEF54F8170CF}" presName="parentShp" presStyleLbl="node1" presStyleIdx="3" presStyleCnt="8" custScaleX="40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D4B93-AC67-45BB-A4F5-2E2D4AB45830}" type="pres">
      <dgm:prSet presAssocID="{5D8270D6-768B-4DB1-8CB2-DEF54F8170CF}" presName="childShp" presStyleLbl="bgAccFollowNode1" presStyleIdx="3" presStyleCnt="8" custScaleX="137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CC44D-31CA-4CC9-AE3C-B82543B336C5}" type="pres">
      <dgm:prSet presAssocID="{EE45985F-4E15-47C6-BF50-140E83888498}" presName="spacing" presStyleCnt="0"/>
      <dgm:spPr/>
      <dgm:t>
        <a:bodyPr/>
        <a:lstStyle/>
        <a:p>
          <a:endParaRPr lang="ru-RU"/>
        </a:p>
      </dgm:t>
    </dgm:pt>
    <dgm:pt modelId="{F0207084-3219-4543-BE89-C6B2E834AD02}" type="pres">
      <dgm:prSet presAssocID="{785461A5-FB96-4BBB-8758-3B011EF2BF75}" presName="linNode" presStyleCnt="0"/>
      <dgm:spPr/>
      <dgm:t>
        <a:bodyPr/>
        <a:lstStyle/>
        <a:p>
          <a:endParaRPr lang="ru-RU"/>
        </a:p>
      </dgm:t>
    </dgm:pt>
    <dgm:pt modelId="{4188CBB7-7E72-400F-B9A7-1448230268F3}" type="pres">
      <dgm:prSet presAssocID="{785461A5-FB96-4BBB-8758-3B011EF2BF75}" presName="parentShp" presStyleLbl="node1" presStyleIdx="4" presStyleCnt="8" custScaleX="40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9CDA24-7A8D-44AF-AB23-A312D07A989A}" type="pres">
      <dgm:prSet presAssocID="{785461A5-FB96-4BBB-8758-3B011EF2BF75}" presName="childShp" presStyleLbl="bgAccFollowNode1" presStyleIdx="4" presStyleCnt="8" custScaleX="137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459DC0-03FC-4938-B727-0AEC707AF7C3}" type="pres">
      <dgm:prSet presAssocID="{A817648D-D919-4BC7-A387-1ED1F13AED6E}" presName="spacing" presStyleCnt="0"/>
      <dgm:spPr/>
      <dgm:t>
        <a:bodyPr/>
        <a:lstStyle/>
        <a:p>
          <a:endParaRPr lang="ru-RU"/>
        </a:p>
      </dgm:t>
    </dgm:pt>
    <dgm:pt modelId="{60EBE463-3657-45C5-8126-FED0530EEAAB}" type="pres">
      <dgm:prSet presAssocID="{139B10DD-FF10-410A-96B4-BFC1C86F8C9A}" presName="linNode" presStyleCnt="0"/>
      <dgm:spPr/>
      <dgm:t>
        <a:bodyPr/>
        <a:lstStyle/>
        <a:p>
          <a:endParaRPr lang="ru-RU"/>
        </a:p>
      </dgm:t>
    </dgm:pt>
    <dgm:pt modelId="{DE20C867-5243-4183-9EF0-88774ADE676B}" type="pres">
      <dgm:prSet presAssocID="{139B10DD-FF10-410A-96B4-BFC1C86F8C9A}" presName="parentShp" presStyleLbl="node1" presStyleIdx="5" presStyleCnt="8" custScaleX="40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1975F6-8BF0-47D3-B322-DC25DD95C26A}" type="pres">
      <dgm:prSet presAssocID="{139B10DD-FF10-410A-96B4-BFC1C86F8C9A}" presName="childShp" presStyleLbl="bgAccFollowNode1" presStyleIdx="5" presStyleCnt="8" custScaleX="137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9A8288-5D67-4DAF-86F2-1A61C1806F4E}" type="pres">
      <dgm:prSet presAssocID="{EA69E725-5799-49BD-ABC0-25529C1BBE93}" presName="spacing" presStyleCnt="0"/>
      <dgm:spPr/>
      <dgm:t>
        <a:bodyPr/>
        <a:lstStyle/>
        <a:p>
          <a:endParaRPr lang="ru-RU"/>
        </a:p>
      </dgm:t>
    </dgm:pt>
    <dgm:pt modelId="{2E9CD3C1-079C-4D85-B97A-640A1DD4A34D}" type="pres">
      <dgm:prSet presAssocID="{33013496-061D-4594-B7A0-111936830C75}" presName="linNode" presStyleCnt="0"/>
      <dgm:spPr/>
      <dgm:t>
        <a:bodyPr/>
        <a:lstStyle/>
        <a:p>
          <a:endParaRPr lang="ru-RU"/>
        </a:p>
      </dgm:t>
    </dgm:pt>
    <dgm:pt modelId="{1521C022-25F2-4ED0-9CF8-56E9F77360C2}" type="pres">
      <dgm:prSet presAssocID="{33013496-061D-4594-B7A0-111936830C75}" presName="parentShp" presStyleLbl="node1" presStyleIdx="6" presStyleCnt="8" custScaleX="40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5B31BD-5715-4E65-89DD-86666CC81A90}" type="pres">
      <dgm:prSet presAssocID="{33013496-061D-4594-B7A0-111936830C75}" presName="childShp" presStyleLbl="bgAccFollowNode1" presStyleIdx="6" presStyleCnt="8" custScaleX="137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ED232-942F-41CD-9027-35EB6A1E174D}" type="pres">
      <dgm:prSet presAssocID="{75E063BC-280A-4AFF-B60E-FD98FD74E24B}" presName="spacing" presStyleCnt="0"/>
      <dgm:spPr/>
      <dgm:t>
        <a:bodyPr/>
        <a:lstStyle/>
        <a:p>
          <a:endParaRPr lang="ru-RU"/>
        </a:p>
      </dgm:t>
    </dgm:pt>
    <dgm:pt modelId="{973DFC26-F1CA-4D40-BC7F-EC3863A23691}" type="pres">
      <dgm:prSet presAssocID="{BD7FD67A-E6EB-437C-9FBD-8A3F26788E5E}" presName="linNode" presStyleCnt="0"/>
      <dgm:spPr/>
      <dgm:t>
        <a:bodyPr/>
        <a:lstStyle/>
        <a:p>
          <a:endParaRPr lang="ru-RU"/>
        </a:p>
      </dgm:t>
    </dgm:pt>
    <dgm:pt modelId="{336351FC-DA03-478E-840F-C12682AB12C2}" type="pres">
      <dgm:prSet presAssocID="{BD7FD67A-E6EB-437C-9FBD-8A3F26788E5E}" presName="parentShp" presStyleLbl="node1" presStyleIdx="7" presStyleCnt="8" custScaleX="40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4AC2B-83DC-43F0-A1F8-DBFFE2BBC4EF}" type="pres">
      <dgm:prSet presAssocID="{BD7FD67A-E6EB-437C-9FBD-8A3F26788E5E}" presName="childShp" presStyleLbl="bgAccFollowNode1" presStyleIdx="7" presStyleCnt="8" custScaleX="137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141A1B-5E20-481B-ADCD-82228E6CC085}" srcId="{C1F8265B-BD48-4B10-B064-F2D3123FAFF6}" destId="{AD5269EA-3F34-43B3-B3D8-CBC6FF93926F}" srcOrd="2" destOrd="0" parTransId="{40A1B6AB-6775-4CC4-9E99-A084BE39D876}" sibTransId="{9AF3FD22-98BD-41F7-86D4-8093E239F245}"/>
    <dgm:cxn modelId="{C27F81F5-A91F-46BC-B2D8-2E15B3586276}" type="presOf" srcId="{5D8270D6-768B-4DB1-8CB2-DEF54F8170CF}" destId="{6B1AF08F-FAFB-47E8-966F-0CDD29FF1154}" srcOrd="0" destOrd="0" presId="urn:microsoft.com/office/officeart/2005/8/layout/vList6"/>
    <dgm:cxn modelId="{3DDDE8B8-D5C0-4F3A-983F-0134CB2279F3}" srcId="{AD5269EA-3F34-43B3-B3D8-CBC6FF93926F}" destId="{37CA678E-B85E-41A6-83EF-4958814821B5}" srcOrd="0" destOrd="0" parTransId="{8A0749AB-AAF2-4D2C-A727-CE794B34D254}" sibTransId="{C9003558-FF05-4020-90DE-67E1456CEEAC}"/>
    <dgm:cxn modelId="{C6F6E4B8-F2A6-46F2-BDEB-7AAF5C203CC4}" type="presOf" srcId="{139B10DD-FF10-410A-96B4-BFC1C86F8C9A}" destId="{DE20C867-5243-4183-9EF0-88774ADE676B}" srcOrd="0" destOrd="0" presId="urn:microsoft.com/office/officeart/2005/8/layout/vList6"/>
    <dgm:cxn modelId="{A9828646-89F1-4F8F-8B0C-15335F9F54B7}" srcId="{C1F8265B-BD48-4B10-B064-F2D3123FAFF6}" destId="{E5E1922D-0223-4D5D-AB73-161B530B4A1B}" srcOrd="0" destOrd="0" parTransId="{BCC75459-14D7-427B-AD8F-FC9905E69435}" sibTransId="{73784C2D-0542-49A6-86BF-3DE8B93A4614}"/>
    <dgm:cxn modelId="{ECC3503A-BC31-47A2-9004-1476FC48D8EA}" type="presOf" srcId="{F09FFB9E-8275-4AAA-9E28-117C061250A3}" destId="{862EC531-888B-4A90-8B00-C0E98E6F825B}" srcOrd="0" destOrd="0" presId="urn:microsoft.com/office/officeart/2005/8/layout/vList6"/>
    <dgm:cxn modelId="{A23EE0DB-4BDA-4BB5-A15B-7A4977A23C47}" type="presOf" srcId="{33013496-061D-4594-B7A0-111936830C75}" destId="{1521C022-25F2-4ED0-9CF8-56E9F77360C2}" srcOrd="0" destOrd="0" presId="urn:microsoft.com/office/officeart/2005/8/layout/vList6"/>
    <dgm:cxn modelId="{5FB5B88A-DE96-48B3-8E15-F35B10163D5D}" srcId="{F09FFB9E-8275-4AAA-9E28-117C061250A3}" destId="{97DD1E32-F68A-413E-92FB-BC2DA12058E9}" srcOrd="0" destOrd="0" parTransId="{80A73B29-AEEE-41DC-AC96-26B127484881}" sibTransId="{0531E711-EE9D-4B3B-B8AA-3DF5955A3C3E}"/>
    <dgm:cxn modelId="{73DCEA05-18E0-4C7E-8EFB-6F8190ACC920}" srcId="{785461A5-FB96-4BBB-8758-3B011EF2BF75}" destId="{5EFFD981-B23B-45D8-9977-8C10C5E49392}" srcOrd="0" destOrd="0" parTransId="{5E6824E0-4F7A-4ACF-BAC1-191539AC4F0D}" sibTransId="{29EEA852-8EBC-4FCB-878E-8419699EB17E}"/>
    <dgm:cxn modelId="{2ABD85A8-6EDE-4DA7-9193-3A83DBEBF473}" type="presOf" srcId="{DB578681-80B7-4523-A999-930307E612DD}" destId="{525B31BD-5715-4E65-89DD-86666CC81A90}" srcOrd="0" destOrd="0" presId="urn:microsoft.com/office/officeart/2005/8/layout/vList6"/>
    <dgm:cxn modelId="{4297AEFD-7374-4B80-AE18-9E378CD379BA}" srcId="{C1F8265B-BD48-4B10-B064-F2D3123FAFF6}" destId="{33013496-061D-4594-B7A0-111936830C75}" srcOrd="6" destOrd="0" parTransId="{C61AE17A-B9B7-4431-8B6B-BEBCEBA830DE}" sibTransId="{75E063BC-280A-4AFF-B60E-FD98FD74E24B}"/>
    <dgm:cxn modelId="{D26D261D-618A-44E4-97F5-C99C2AE64D43}" srcId="{E5E1922D-0223-4D5D-AB73-161B530B4A1B}" destId="{675A01AD-896B-44EA-B952-7A4298504786}" srcOrd="0" destOrd="0" parTransId="{1CB99F4C-F0B9-41EA-A7F0-0F4F09958631}" sibTransId="{E4DC4E3D-E56B-4BEA-B9F3-0338A2926119}"/>
    <dgm:cxn modelId="{C9D97917-F8E7-455E-9253-897421DDA336}" srcId="{C1F8265B-BD48-4B10-B064-F2D3123FAFF6}" destId="{F09FFB9E-8275-4AAA-9E28-117C061250A3}" srcOrd="1" destOrd="0" parTransId="{2C40AF6C-002E-449D-B6F7-4D30DB7E7838}" sibTransId="{61A1762F-3433-46A4-BAE9-CF8A57892B89}"/>
    <dgm:cxn modelId="{5B6A32A7-4656-4892-A963-B85F5E3C44B9}" srcId="{C1F8265B-BD48-4B10-B064-F2D3123FAFF6}" destId="{785461A5-FB96-4BBB-8758-3B011EF2BF75}" srcOrd="4" destOrd="0" parTransId="{EEAF1C30-49C3-400C-B2E2-E77E11608746}" sibTransId="{A817648D-D919-4BC7-A387-1ED1F13AED6E}"/>
    <dgm:cxn modelId="{71DE1F29-EB69-4315-92E1-291563F5970B}" srcId="{33013496-061D-4594-B7A0-111936830C75}" destId="{DB578681-80B7-4523-A999-930307E612DD}" srcOrd="0" destOrd="0" parTransId="{BDFE7771-FCA3-4D90-BB61-C22A03D2A677}" sibTransId="{DF3CEAC2-5131-4F0C-99DC-3F651C98D7CA}"/>
    <dgm:cxn modelId="{0FFB8DFC-7919-49D0-92B3-52F76F7973E2}" srcId="{5D8270D6-768B-4DB1-8CB2-DEF54F8170CF}" destId="{6A018832-4BB3-418B-AD99-9F1396A94B45}" srcOrd="0" destOrd="0" parTransId="{ABC6AC05-4BB3-4AB0-85E7-1844700DC0BD}" sibTransId="{145F7EED-0B04-480A-B946-33A5F8A3A94E}"/>
    <dgm:cxn modelId="{558D2833-01BE-4A10-AC5F-7B6B61C0865B}" type="presOf" srcId="{6F2A9949-6AE0-4B3F-AF63-C259DD1AA5C1}" destId="{A01975F6-8BF0-47D3-B322-DC25DD95C26A}" srcOrd="0" destOrd="0" presId="urn:microsoft.com/office/officeart/2005/8/layout/vList6"/>
    <dgm:cxn modelId="{C9927545-E0A6-4020-B3D4-DD085EC371CD}" srcId="{C1F8265B-BD48-4B10-B064-F2D3123FAFF6}" destId="{139B10DD-FF10-410A-96B4-BFC1C86F8C9A}" srcOrd="5" destOrd="0" parTransId="{E1719268-E77D-4C63-AFA3-3F536BE8919C}" sibTransId="{EA69E725-5799-49BD-ABC0-25529C1BBE93}"/>
    <dgm:cxn modelId="{542B31FB-3766-4681-8CED-17BCC861F45C}" type="presOf" srcId="{05A1B5E7-2D86-46EB-BA6C-75E70F6B572B}" destId="{FFA4AC2B-83DC-43F0-A1F8-DBFFE2BBC4EF}" srcOrd="0" destOrd="0" presId="urn:microsoft.com/office/officeart/2005/8/layout/vList6"/>
    <dgm:cxn modelId="{02DCC64F-438C-49B9-AB24-BF93064F20AF}" type="presOf" srcId="{E5E1922D-0223-4D5D-AB73-161B530B4A1B}" destId="{445A091E-7345-4959-81EF-ACAC5937AE7E}" srcOrd="0" destOrd="0" presId="urn:microsoft.com/office/officeart/2005/8/layout/vList6"/>
    <dgm:cxn modelId="{067565D9-4A46-4AE1-A8CE-CD21C45A8769}" srcId="{BD7FD67A-E6EB-437C-9FBD-8A3F26788E5E}" destId="{05A1B5E7-2D86-46EB-BA6C-75E70F6B572B}" srcOrd="0" destOrd="0" parTransId="{F18665DA-B3D7-4E92-BD01-E61E3B7F5EDE}" sibTransId="{CA41F9F4-ECD0-4147-964B-D9107C4F5185}"/>
    <dgm:cxn modelId="{AF87A9A7-9353-400D-99E6-8DCEA4C93B30}" srcId="{C1F8265B-BD48-4B10-B064-F2D3123FAFF6}" destId="{BD7FD67A-E6EB-437C-9FBD-8A3F26788E5E}" srcOrd="7" destOrd="0" parTransId="{BFC5A5C4-4D6E-471D-8C7D-D56204D60E80}" sibTransId="{2CEB81F7-56B1-4CDD-9D7F-1D7BC8A041BE}"/>
    <dgm:cxn modelId="{74521398-B3ED-425E-9904-7946B2F2D60F}" type="presOf" srcId="{C1F8265B-BD48-4B10-B064-F2D3123FAFF6}" destId="{EA2D576B-D449-4ABF-9854-0F699C6C4D57}" srcOrd="0" destOrd="0" presId="urn:microsoft.com/office/officeart/2005/8/layout/vList6"/>
    <dgm:cxn modelId="{14DCF775-38C9-4C25-A2A6-4B12DEFEAF57}" type="presOf" srcId="{97DD1E32-F68A-413E-92FB-BC2DA12058E9}" destId="{36A722E1-6C8F-41E6-92DE-EBF491B7AB19}" srcOrd="0" destOrd="0" presId="urn:microsoft.com/office/officeart/2005/8/layout/vList6"/>
    <dgm:cxn modelId="{FC474BE4-C50D-4628-84A2-479369AC4FAD}" type="presOf" srcId="{37CA678E-B85E-41A6-83EF-4958814821B5}" destId="{25D708D3-C113-4464-B7AE-B4CF85D00B4B}" srcOrd="0" destOrd="0" presId="urn:microsoft.com/office/officeart/2005/8/layout/vList6"/>
    <dgm:cxn modelId="{49BB0D9F-8AAF-4223-BA04-FBC8EE1A0CDF}" srcId="{C1F8265B-BD48-4B10-B064-F2D3123FAFF6}" destId="{5D8270D6-768B-4DB1-8CB2-DEF54F8170CF}" srcOrd="3" destOrd="0" parTransId="{A8624745-D109-45EB-A205-D9D98282D59A}" sibTransId="{EE45985F-4E15-47C6-BF50-140E83888498}"/>
    <dgm:cxn modelId="{835DCEC2-2D24-4761-8480-C7F701377515}" srcId="{139B10DD-FF10-410A-96B4-BFC1C86F8C9A}" destId="{6F2A9949-6AE0-4B3F-AF63-C259DD1AA5C1}" srcOrd="0" destOrd="0" parTransId="{43AD35F1-AD7C-4975-B4F4-3BFD78B75481}" sibTransId="{595B0D00-0128-49D7-B47A-32C67F4F4A1C}"/>
    <dgm:cxn modelId="{39F6CBE9-4FBD-495C-BB9E-2192C9409A11}" type="presOf" srcId="{BD7FD67A-E6EB-437C-9FBD-8A3F26788E5E}" destId="{336351FC-DA03-478E-840F-C12682AB12C2}" srcOrd="0" destOrd="0" presId="urn:microsoft.com/office/officeart/2005/8/layout/vList6"/>
    <dgm:cxn modelId="{BD382E1B-F73E-415B-9ECB-D7F0A6562699}" type="presOf" srcId="{6A018832-4BB3-418B-AD99-9F1396A94B45}" destId="{34DD4B93-AC67-45BB-A4F5-2E2D4AB45830}" srcOrd="0" destOrd="0" presId="urn:microsoft.com/office/officeart/2005/8/layout/vList6"/>
    <dgm:cxn modelId="{F93BD50A-1852-4888-BD86-5EA63A4249D5}" type="presOf" srcId="{5EFFD981-B23B-45D8-9977-8C10C5E49392}" destId="{0D9CDA24-7A8D-44AF-AB23-A312D07A989A}" srcOrd="0" destOrd="0" presId="urn:microsoft.com/office/officeart/2005/8/layout/vList6"/>
    <dgm:cxn modelId="{3587CE44-182D-4FE4-9388-FEF62FD31B5C}" type="presOf" srcId="{785461A5-FB96-4BBB-8758-3B011EF2BF75}" destId="{4188CBB7-7E72-400F-B9A7-1448230268F3}" srcOrd="0" destOrd="0" presId="urn:microsoft.com/office/officeart/2005/8/layout/vList6"/>
    <dgm:cxn modelId="{A8A74060-BB3E-4304-8A1B-709806C7AA28}" type="presOf" srcId="{675A01AD-896B-44EA-B952-7A4298504786}" destId="{BAD3CB04-B85A-43B1-819C-1103FF538E4A}" srcOrd="0" destOrd="0" presId="urn:microsoft.com/office/officeart/2005/8/layout/vList6"/>
    <dgm:cxn modelId="{51933C5B-CE61-460E-9FE8-4940FB19E66B}" type="presOf" srcId="{AD5269EA-3F34-43B3-B3D8-CBC6FF93926F}" destId="{406F82E2-E19C-4584-9436-352902A3B701}" srcOrd="0" destOrd="0" presId="urn:microsoft.com/office/officeart/2005/8/layout/vList6"/>
    <dgm:cxn modelId="{F8F37AC3-4929-4EC1-B7E6-2966571E0F7F}" type="presParOf" srcId="{EA2D576B-D449-4ABF-9854-0F699C6C4D57}" destId="{541D2053-D1EF-4246-9244-A815C9E0C37D}" srcOrd="0" destOrd="0" presId="urn:microsoft.com/office/officeart/2005/8/layout/vList6"/>
    <dgm:cxn modelId="{C601D75B-F3D3-4561-9092-3198D37C98EC}" type="presParOf" srcId="{541D2053-D1EF-4246-9244-A815C9E0C37D}" destId="{445A091E-7345-4959-81EF-ACAC5937AE7E}" srcOrd="0" destOrd="0" presId="urn:microsoft.com/office/officeart/2005/8/layout/vList6"/>
    <dgm:cxn modelId="{00D22D1A-27A8-4E9A-816B-4CDFA876A036}" type="presParOf" srcId="{541D2053-D1EF-4246-9244-A815C9E0C37D}" destId="{BAD3CB04-B85A-43B1-819C-1103FF538E4A}" srcOrd="1" destOrd="0" presId="urn:microsoft.com/office/officeart/2005/8/layout/vList6"/>
    <dgm:cxn modelId="{69D7B9BD-E689-4429-A6A7-BA5704DB8E49}" type="presParOf" srcId="{EA2D576B-D449-4ABF-9854-0F699C6C4D57}" destId="{E5DFECC1-3B8E-43EC-8B4D-8F98118E06DA}" srcOrd="1" destOrd="0" presId="urn:microsoft.com/office/officeart/2005/8/layout/vList6"/>
    <dgm:cxn modelId="{9B924010-8837-4211-ADC2-04D3E95E78BE}" type="presParOf" srcId="{EA2D576B-D449-4ABF-9854-0F699C6C4D57}" destId="{3FD1AAC4-63D8-4810-866B-69AAFC6AFBE0}" srcOrd="2" destOrd="0" presId="urn:microsoft.com/office/officeart/2005/8/layout/vList6"/>
    <dgm:cxn modelId="{D8C0C03C-1A74-4984-9045-9151F0F705E3}" type="presParOf" srcId="{3FD1AAC4-63D8-4810-866B-69AAFC6AFBE0}" destId="{862EC531-888B-4A90-8B00-C0E98E6F825B}" srcOrd="0" destOrd="0" presId="urn:microsoft.com/office/officeart/2005/8/layout/vList6"/>
    <dgm:cxn modelId="{C9D2A524-F647-43C5-9B7C-DA6080340A12}" type="presParOf" srcId="{3FD1AAC4-63D8-4810-866B-69AAFC6AFBE0}" destId="{36A722E1-6C8F-41E6-92DE-EBF491B7AB19}" srcOrd="1" destOrd="0" presId="urn:microsoft.com/office/officeart/2005/8/layout/vList6"/>
    <dgm:cxn modelId="{340A7CF3-F0E3-48ED-A109-3D0B4D328A41}" type="presParOf" srcId="{EA2D576B-D449-4ABF-9854-0F699C6C4D57}" destId="{2D6B1944-2BC5-438B-BEB4-E6AF00F0CE96}" srcOrd="3" destOrd="0" presId="urn:microsoft.com/office/officeart/2005/8/layout/vList6"/>
    <dgm:cxn modelId="{07444D68-A7BB-499B-913C-37FCAA301FA4}" type="presParOf" srcId="{EA2D576B-D449-4ABF-9854-0F699C6C4D57}" destId="{0375186C-C139-4BA5-9B73-5BC07EB091A5}" srcOrd="4" destOrd="0" presId="urn:microsoft.com/office/officeart/2005/8/layout/vList6"/>
    <dgm:cxn modelId="{47372E46-B095-4DEB-946C-175D240E4CBB}" type="presParOf" srcId="{0375186C-C139-4BA5-9B73-5BC07EB091A5}" destId="{406F82E2-E19C-4584-9436-352902A3B701}" srcOrd="0" destOrd="0" presId="urn:microsoft.com/office/officeart/2005/8/layout/vList6"/>
    <dgm:cxn modelId="{354DAD83-9F03-4321-B4D6-36AEA9708069}" type="presParOf" srcId="{0375186C-C139-4BA5-9B73-5BC07EB091A5}" destId="{25D708D3-C113-4464-B7AE-B4CF85D00B4B}" srcOrd="1" destOrd="0" presId="urn:microsoft.com/office/officeart/2005/8/layout/vList6"/>
    <dgm:cxn modelId="{DACD3599-9C5F-4231-97F7-8204B62BDBCD}" type="presParOf" srcId="{EA2D576B-D449-4ABF-9854-0F699C6C4D57}" destId="{2D60C9A5-77B0-495D-8E52-FF165B24BEE8}" srcOrd="5" destOrd="0" presId="urn:microsoft.com/office/officeart/2005/8/layout/vList6"/>
    <dgm:cxn modelId="{C8CB89D9-0044-4630-8B29-F4A343D71672}" type="presParOf" srcId="{EA2D576B-D449-4ABF-9854-0F699C6C4D57}" destId="{B91F1FC8-CFFD-4B3D-8D90-D5E18DFCBAA0}" srcOrd="6" destOrd="0" presId="urn:microsoft.com/office/officeart/2005/8/layout/vList6"/>
    <dgm:cxn modelId="{EE3F3443-F547-46D6-BDE2-E257103BF65B}" type="presParOf" srcId="{B91F1FC8-CFFD-4B3D-8D90-D5E18DFCBAA0}" destId="{6B1AF08F-FAFB-47E8-966F-0CDD29FF1154}" srcOrd="0" destOrd="0" presId="urn:microsoft.com/office/officeart/2005/8/layout/vList6"/>
    <dgm:cxn modelId="{0116199E-FC23-4E3C-B6C0-2088296F1273}" type="presParOf" srcId="{B91F1FC8-CFFD-4B3D-8D90-D5E18DFCBAA0}" destId="{34DD4B93-AC67-45BB-A4F5-2E2D4AB45830}" srcOrd="1" destOrd="0" presId="urn:microsoft.com/office/officeart/2005/8/layout/vList6"/>
    <dgm:cxn modelId="{2CD748C7-3EC3-4117-83E2-3E76F04CEF53}" type="presParOf" srcId="{EA2D576B-D449-4ABF-9854-0F699C6C4D57}" destId="{162CC44D-31CA-4CC9-AE3C-B82543B336C5}" srcOrd="7" destOrd="0" presId="urn:microsoft.com/office/officeart/2005/8/layout/vList6"/>
    <dgm:cxn modelId="{566456C1-4960-4E13-B857-DB3226823639}" type="presParOf" srcId="{EA2D576B-D449-4ABF-9854-0F699C6C4D57}" destId="{F0207084-3219-4543-BE89-C6B2E834AD02}" srcOrd="8" destOrd="0" presId="urn:microsoft.com/office/officeart/2005/8/layout/vList6"/>
    <dgm:cxn modelId="{2CD5987E-B24E-4316-8AA9-D79B28455438}" type="presParOf" srcId="{F0207084-3219-4543-BE89-C6B2E834AD02}" destId="{4188CBB7-7E72-400F-B9A7-1448230268F3}" srcOrd="0" destOrd="0" presId="urn:microsoft.com/office/officeart/2005/8/layout/vList6"/>
    <dgm:cxn modelId="{F3580228-9235-40A9-879C-4F16FEEB7EC3}" type="presParOf" srcId="{F0207084-3219-4543-BE89-C6B2E834AD02}" destId="{0D9CDA24-7A8D-44AF-AB23-A312D07A989A}" srcOrd="1" destOrd="0" presId="urn:microsoft.com/office/officeart/2005/8/layout/vList6"/>
    <dgm:cxn modelId="{B93B0B45-F104-44D8-BC82-5EF9A72A7C0A}" type="presParOf" srcId="{EA2D576B-D449-4ABF-9854-0F699C6C4D57}" destId="{67459DC0-03FC-4938-B727-0AEC707AF7C3}" srcOrd="9" destOrd="0" presId="urn:microsoft.com/office/officeart/2005/8/layout/vList6"/>
    <dgm:cxn modelId="{49391499-41B3-45C2-B943-A5C5E918A96A}" type="presParOf" srcId="{EA2D576B-D449-4ABF-9854-0F699C6C4D57}" destId="{60EBE463-3657-45C5-8126-FED0530EEAAB}" srcOrd="10" destOrd="0" presId="urn:microsoft.com/office/officeart/2005/8/layout/vList6"/>
    <dgm:cxn modelId="{81E5F213-677F-418C-9DFB-5B7C09B9B2C3}" type="presParOf" srcId="{60EBE463-3657-45C5-8126-FED0530EEAAB}" destId="{DE20C867-5243-4183-9EF0-88774ADE676B}" srcOrd="0" destOrd="0" presId="urn:microsoft.com/office/officeart/2005/8/layout/vList6"/>
    <dgm:cxn modelId="{38665532-481A-499C-8FA5-47E129A6FECB}" type="presParOf" srcId="{60EBE463-3657-45C5-8126-FED0530EEAAB}" destId="{A01975F6-8BF0-47D3-B322-DC25DD95C26A}" srcOrd="1" destOrd="0" presId="urn:microsoft.com/office/officeart/2005/8/layout/vList6"/>
    <dgm:cxn modelId="{72910450-7FCA-4120-A57D-A7574D4E032F}" type="presParOf" srcId="{EA2D576B-D449-4ABF-9854-0F699C6C4D57}" destId="{E69A8288-5D67-4DAF-86F2-1A61C1806F4E}" srcOrd="11" destOrd="0" presId="urn:microsoft.com/office/officeart/2005/8/layout/vList6"/>
    <dgm:cxn modelId="{8B820BD6-76EB-4D13-8F7C-855F369231A6}" type="presParOf" srcId="{EA2D576B-D449-4ABF-9854-0F699C6C4D57}" destId="{2E9CD3C1-079C-4D85-B97A-640A1DD4A34D}" srcOrd="12" destOrd="0" presId="urn:microsoft.com/office/officeart/2005/8/layout/vList6"/>
    <dgm:cxn modelId="{A32F6A86-46FC-4032-8452-280A08DE4010}" type="presParOf" srcId="{2E9CD3C1-079C-4D85-B97A-640A1DD4A34D}" destId="{1521C022-25F2-4ED0-9CF8-56E9F77360C2}" srcOrd="0" destOrd="0" presId="urn:microsoft.com/office/officeart/2005/8/layout/vList6"/>
    <dgm:cxn modelId="{496FEFEF-618B-4495-BB99-D3E0A57A742A}" type="presParOf" srcId="{2E9CD3C1-079C-4D85-B97A-640A1DD4A34D}" destId="{525B31BD-5715-4E65-89DD-86666CC81A90}" srcOrd="1" destOrd="0" presId="urn:microsoft.com/office/officeart/2005/8/layout/vList6"/>
    <dgm:cxn modelId="{FAFF5134-70EE-4C6D-A035-CE46807CBE9F}" type="presParOf" srcId="{EA2D576B-D449-4ABF-9854-0F699C6C4D57}" destId="{06FED232-942F-41CD-9027-35EB6A1E174D}" srcOrd="13" destOrd="0" presId="urn:microsoft.com/office/officeart/2005/8/layout/vList6"/>
    <dgm:cxn modelId="{EC5D6D4A-4D83-4ACF-BFFE-77C95EC0847C}" type="presParOf" srcId="{EA2D576B-D449-4ABF-9854-0F699C6C4D57}" destId="{973DFC26-F1CA-4D40-BC7F-EC3863A23691}" srcOrd="14" destOrd="0" presId="urn:microsoft.com/office/officeart/2005/8/layout/vList6"/>
    <dgm:cxn modelId="{294ACD43-B717-4863-AE49-D981F59A5EC0}" type="presParOf" srcId="{973DFC26-F1CA-4D40-BC7F-EC3863A23691}" destId="{336351FC-DA03-478E-840F-C12682AB12C2}" srcOrd="0" destOrd="0" presId="urn:microsoft.com/office/officeart/2005/8/layout/vList6"/>
    <dgm:cxn modelId="{E635B9BC-36BB-4897-8A15-8B80B57D991B}" type="presParOf" srcId="{973DFC26-F1CA-4D40-BC7F-EC3863A23691}" destId="{FFA4AC2B-83DC-43F0-A1F8-DBFFE2BBC4E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D698317-AC2D-4967-A3F0-CE403D17C117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2020F71-C728-45C0-AE50-9A34D15035AE}">
      <dgm:prSet phldrT="[Текст]"/>
      <dgm:spPr/>
      <dgm:t>
        <a:bodyPr/>
        <a:lstStyle/>
        <a:p>
          <a:r>
            <a:rPr lang="ru-RU" b="1" dirty="0" smtClean="0">
              <a:latin typeface="+mn-lt"/>
            </a:rPr>
            <a:t>1-ая цифра</a:t>
          </a:r>
          <a:endParaRPr lang="ru-RU" b="1" dirty="0">
            <a:latin typeface="+mn-lt"/>
          </a:endParaRPr>
        </a:p>
      </dgm:t>
    </dgm:pt>
    <dgm:pt modelId="{00E9BB79-E0F4-46FF-B68C-A26F33B659D4}" type="parTrans" cxnId="{8D46F890-0AFC-46A6-B443-AB14088304D9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06D72D32-8E62-4F75-9AF4-F4A2896FC433}" type="sibTrans" cxnId="{8D46F890-0AFC-46A6-B443-AB14088304D9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C71926B-FB6F-43B1-8482-5D5D4BBA840D}">
      <dgm:prSet phldrT="[Текст]"/>
      <dgm:spPr/>
      <dgm:t>
        <a:bodyPr/>
        <a:lstStyle/>
        <a:p>
          <a:pPr algn="ctr"/>
          <a:r>
            <a:rPr lang="ru-RU" dirty="0" smtClean="0">
              <a:latin typeface="+mn-lt"/>
              <a:cs typeface="Arial" pitchFamily="34" charset="0"/>
            </a:rPr>
            <a:t>Порядковый номер Проводящего:</a:t>
          </a:r>
          <a:br>
            <a:rPr lang="ru-RU" dirty="0" smtClean="0">
              <a:latin typeface="+mn-lt"/>
              <a:cs typeface="Arial" pitchFamily="34" charset="0"/>
            </a:rPr>
          </a:br>
          <a:endParaRPr lang="ru-RU" dirty="0">
            <a:ln w="9525"/>
            <a:latin typeface="+mn-lt"/>
            <a:cs typeface="Arial" pitchFamily="34" charset="0"/>
          </a:endParaRPr>
        </a:p>
      </dgm:t>
    </dgm:pt>
    <dgm:pt modelId="{6B79DE6C-B4D4-4B4F-ADCB-00D8EF8CD356}" type="parTrans" cxnId="{F592DFB1-C667-44F8-AC20-E0362DF08799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D6056B5-BB95-43BC-AC95-9135FF0283EC}" type="sibTrans" cxnId="{F592DFB1-C667-44F8-AC20-E0362DF08799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B72F944-FAC5-471A-B007-98CF07894D54}">
      <dgm:prSet phldrT="[Текст]"/>
      <dgm:spPr/>
      <dgm:t>
        <a:bodyPr/>
        <a:lstStyle/>
        <a:p>
          <a:r>
            <a:rPr lang="ru-RU" b="1" dirty="0" smtClean="0">
              <a:latin typeface="+mn-lt"/>
            </a:rPr>
            <a:t>2-ая цифра</a:t>
          </a:r>
          <a:endParaRPr lang="ru-RU" b="1" dirty="0">
            <a:latin typeface="+mn-lt"/>
          </a:endParaRPr>
        </a:p>
      </dgm:t>
    </dgm:pt>
    <dgm:pt modelId="{F6A2A77F-020A-41B2-9C7B-24DE44115131}" type="parTrans" cxnId="{41D26B71-8145-4AB4-866E-03CA45776D2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71BBC191-235E-43D3-9079-5E025B3F22CE}" type="sibTrans" cxnId="{41D26B71-8145-4AB4-866E-03CA45776D2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85C803C9-2D9C-450B-9F60-125349C41AE5}">
      <dgm:prSet phldrT="[Текст]"/>
      <dgm:spPr/>
      <dgm:t>
        <a:bodyPr/>
        <a:lstStyle/>
        <a:p>
          <a:pPr algn="ctr"/>
          <a:r>
            <a:rPr lang="ru-RU" dirty="0" smtClean="0">
              <a:latin typeface="+mn-lt"/>
              <a:cs typeface="Arial" pitchFamily="34" charset="0"/>
            </a:rPr>
            <a:t>Порядковый номер сессии тестирования для этого Проводящего:</a:t>
          </a:r>
          <a:endParaRPr lang="ru-RU" b="0" dirty="0">
            <a:latin typeface="+mn-lt"/>
            <a:cs typeface="Arial" pitchFamily="34" charset="0"/>
          </a:endParaRPr>
        </a:p>
      </dgm:t>
    </dgm:pt>
    <dgm:pt modelId="{E18E99DB-5131-4602-AD9C-80874725972F}" type="parTrans" cxnId="{2625E011-B090-4615-B785-300F7CD1C420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AC10D081-8DBB-49D7-A2A3-615EC338BC07}" type="sibTrans" cxnId="{2625E011-B090-4615-B785-300F7CD1C420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F623F48A-95DB-4CA7-999C-C377DD48156D}">
      <dgm:prSet phldrT="[Текст]"/>
      <dgm:spPr/>
      <dgm:t>
        <a:bodyPr/>
        <a:lstStyle/>
        <a:p>
          <a:pPr algn="ctr"/>
          <a:r>
            <a:rPr lang="ru-RU" b="0" dirty="0" smtClean="0">
              <a:latin typeface="+mn-lt"/>
              <a:cs typeface="Arial" pitchFamily="34" charset="0"/>
            </a:rPr>
            <a:t>от 1 до 9</a:t>
          </a:r>
          <a:endParaRPr lang="ru-RU" b="0" dirty="0">
            <a:latin typeface="+mn-lt"/>
            <a:cs typeface="Arial" pitchFamily="34" charset="0"/>
          </a:endParaRPr>
        </a:p>
      </dgm:t>
    </dgm:pt>
    <dgm:pt modelId="{2448CCA0-B910-44A9-BC1A-25ECF4EB9B2B}" type="parTrans" cxnId="{40AAEC1A-B478-48CA-B038-B44AAA1F68B6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35833EF-489B-4B13-A821-C5938914ED81}" type="sibTrans" cxnId="{40AAEC1A-B478-48CA-B038-B44AAA1F68B6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5889947-0AC3-46B0-B02F-01341E1E25AF}">
      <dgm:prSet phldrT="[Текст]"/>
      <dgm:spPr/>
      <dgm:t>
        <a:bodyPr/>
        <a:lstStyle/>
        <a:p>
          <a:pPr algn="l"/>
          <a:endParaRPr lang="ru-RU" b="0" dirty="0">
            <a:latin typeface="+mn-lt"/>
            <a:cs typeface="Arial" pitchFamily="34" charset="0"/>
          </a:endParaRPr>
        </a:p>
      </dgm:t>
    </dgm:pt>
    <dgm:pt modelId="{CBF5AD5C-3EAA-4D76-8D61-A605F042BB1D}" type="parTrans" cxnId="{8D8D049A-6FEE-464F-8FD0-2073951A835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798AF65-4AB7-4B5C-A613-E0950910144A}" type="sibTrans" cxnId="{8D8D049A-6FEE-464F-8FD0-2073951A835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0B511E1C-0232-4665-BA70-6F263F63A98A}">
      <dgm:prSet phldrT="[Текст]"/>
      <dgm:spPr/>
      <dgm:t>
        <a:bodyPr/>
        <a:lstStyle/>
        <a:p>
          <a:pPr algn="ctr"/>
          <a:r>
            <a:rPr lang="ru-RU" dirty="0" smtClean="0">
              <a:ln w="9525"/>
              <a:latin typeface="+mn-lt"/>
              <a:cs typeface="Arial" pitchFamily="34" charset="0"/>
            </a:rPr>
            <a:t>от 1 до 9</a:t>
          </a:r>
          <a:endParaRPr lang="ru-RU" dirty="0">
            <a:ln w="9525"/>
            <a:latin typeface="+mn-lt"/>
            <a:cs typeface="Arial" pitchFamily="34" charset="0"/>
          </a:endParaRPr>
        </a:p>
      </dgm:t>
    </dgm:pt>
    <dgm:pt modelId="{A8F19829-D83D-46FF-83DD-439647DE0C9F}" type="parTrans" cxnId="{F5417C06-9F1E-4E0D-A7C3-1E6DE3496AD2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5DE4C3A-F79C-4E86-9A94-B30A5A608021}" type="sibTrans" cxnId="{F5417C06-9F1E-4E0D-A7C3-1E6DE3496AD2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B34FCCC5-9B03-4520-A6EF-E36E2AEB6CA2}">
      <dgm:prSet phldrT="[Текст]"/>
      <dgm:spPr/>
      <dgm:t>
        <a:bodyPr/>
        <a:lstStyle/>
        <a:p>
          <a:pPr algn="ctr"/>
          <a:endParaRPr lang="ru-RU" dirty="0">
            <a:ln w="9525"/>
            <a:latin typeface="+mn-lt"/>
            <a:cs typeface="Arial" pitchFamily="34" charset="0"/>
          </a:endParaRPr>
        </a:p>
      </dgm:t>
    </dgm:pt>
    <dgm:pt modelId="{3508D7A7-8CD5-4EE6-BBEF-FC570814EEEB}" type="parTrans" cxnId="{1BD4458A-D23B-4905-926D-9361869B04B2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506750DE-A27E-41FF-954E-CEDAA7605F56}" type="sibTrans" cxnId="{1BD4458A-D23B-4905-926D-9361869B04B2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238CE523-37CD-4E03-AE09-F8952C606841}" type="pres">
      <dgm:prSet presAssocID="{CD698317-AC2D-4967-A3F0-CE403D17C1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636BE8-831B-49C1-8AB5-2B3940B59AFC}" type="pres">
      <dgm:prSet presAssocID="{02020F71-C728-45C0-AE50-9A34D15035AE}" presName="composite" presStyleCnt="0"/>
      <dgm:spPr/>
      <dgm:t>
        <a:bodyPr/>
        <a:lstStyle/>
        <a:p>
          <a:endParaRPr lang="ru-RU"/>
        </a:p>
      </dgm:t>
    </dgm:pt>
    <dgm:pt modelId="{E5E36832-1179-4D5F-8930-9170772FBB16}" type="pres">
      <dgm:prSet presAssocID="{02020F71-C728-45C0-AE50-9A34D15035A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EEC3B0-A26F-4724-9E35-9666F6FC0459}" type="pres">
      <dgm:prSet presAssocID="{02020F71-C728-45C0-AE50-9A34D15035A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E13A07-931F-49B4-804F-DE6C7E1D0103}" type="pres">
      <dgm:prSet presAssocID="{06D72D32-8E62-4F75-9AF4-F4A2896FC433}" presName="space" presStyleCnt="0"/>
      <dgm:spPr/>
      <dgm:t>
        <a:bodyPr/>
        <a:lstStyle/>
        <a:p>
          <a:endParaRPr lang="ru-RU"/>
        </a:p>
      </dgm:t>
    </dgm:pt>
    <dgm:pt modelId="{1E7E42BB-72B5-4C37-82E2-20B6A9626721}" type="pres">
      <dgm:prSet presAssocID="{9B72F944-FAC5-471A-B007-98CF07894D54}" presName="composite" presStyleCnt="0"/>
      <dgm:spPr/>
      <dgm:t>
        <a:bodyPr/>
        <a:lstStyle/>
        <a:p>
          <a:endParaRPr lang="ru-RU"/>
        </a:p>
      </dgm:t>
    </dgm:pt>
    <dgm:pt modelId="{F91D80D8-A72C-412A-9BA3-E75D71B4FFF4}" type="pres">
      <dgm:prSet presAssocID="{9B72F944-FAC5-471A-B007-98CF07894D5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C3B443-AA28-422A-B91A-5F011374D202}" type="pres">
      <dgm:prSet presAssocID="{9B72F944-FAC5-471A-B007-98CF07894D5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25E011-B090-4615-B785-300F7CD1C420}" srcId="{9B72F944-FAC5-471A-B007-98CF07894D54}" destId="{85C803C9-2D9C-450B-9F60-125349C41AE5}" srcOrd="0" destOrd="0" parTransId="{E18E99DB-5131-4602-AD9C-80874725972F}" sibTransId="{AC10D081-8DBB-49D7-A2A3-615EC338BC07}"/>
    <dgm:cxn modelId="{4DCC9553-4BAD-4670-A10B-621EFBBD0F8A}" type="presOf" srcId="{CD698317-AC2D-4967-A3F0-CE403D17C117}" destId="{238CE523-37CD-4E03-AE09-F8952C606841}" srcOrd="0" destOrd="0" presId="urn:microsoft.com/office/officeart/2005/8/layout/hList1"/>
    <dgm:cxn modelId="{41D26B71-8145-4AB4-866E-03CA45776D23}" srcId="{CD698317-AC2D-4967-A3F0-CE403D17C117}" destId="{9B72F944-FAC5-471A-B007-98CF07894D54}" srcOrd="1" destOrd="0" parTransId="{F6A2A77F-020A-41B2-9C7B-24DE44115131}" sibTransId="{71BBC191-235E-43D3-9079-5E025B3F22CE}"/>
    <dgm:cxn modelId="{BB358203-B818-4E2E-B527-2609F4441F84}" type="presOf" srcId="{EC71926B-FB6F-43B1-8482-5D5D4BBA840D}" destId="{05EEC3B0-A26F-4724-9E35-9666F6FC0459}" srcOrd="0" destOrd="1" presId="urn:microsoft.com/office/officeart/2005/8/layout/hList1"/>
    <dgm:cxn modelId="{73BA8DBE-9F2D-4031-8935-C142FE49F589}" type="presOf" srcId="{02020F71-C728-45C0-AE50-9A34D15035AE}" destId="{E5E36832-1179-4D5F-8930-9170772FBB16}" srcOrd="0" destOrd="0" presId="urn:microsoft.com/office/officeart/2005/8/layout/hList1"/>
    <dgm:cxn modelId="{2F6B97C8-1C45-4E46-BCF0-8B3079C36CDF}" type="presOf" srcId="{B34FCCC5-9B03-4520-A6EF-E36E2AEB6CA2}" destId="{05EEC3B0-A26F-4724-9E35-9666F6FC0459}" srcOrd="0" destOrd="0" presId="urn:microsoft.com/office/officeart/2005/8/layout/hList1"/>
    <dgm:cxn modelId="{F78672A6-C541-4F8E-AFF8-AC24DE24D9B8}" type="presOf" srcId="{F623F48A-95DB-4CA7-999C-C377DD48156D}" destId="{30C3B443-AA28-422A-B91A-5F011374D202}" srcOrd="0" destOrd="2" presId="urn:microsoft.com/office/officeart/2005/8/layout/hList1"/>
    <dgm:cxn modelId="{F5417C06-9F1E-4E0D-A7C3-1E6DE3496AD2}" srcId="{02020F71-C728-45C0-AE50-9A34D15035AE}" destId="{0B511E1C-0232-4665-BA70-6F263F63A98A}" srcOrd="2" destOrd="0" parTransId="{A8F19829-D83D-46FF-83DD-439647DE0C9F}" sibTransId="{E5DE4C3A-F79C-4E86-9A94-B30A5A608021}"/>
    <dgm:cxn modelId="{8D46F890-0AFC-46A6-B443-AB14088304D9}" srcId="{CD698317-AC2D-4967-A3F0-CE403D17C117}" destId="{02020F71-C728-45C0-AE50-9A34D15035AE}" srcOrd="0" destOrd="0" parTransId="{00E9BB79-E0F4-46FF-B68C-A26F33B659D4}" sibTransId="{06D72D32-8E62-4F75-9AF4-F4A2896FC433}"/>
    <dgm:cxn modelId="{F592DFB1-C667-44F8-AC20-E0362DF08799}" srcId="{02020F71-C728-45C0-AE50-9A34D15035AE}" destId="{EC71926B-FB6F-43B1-8482-5D5D4BBA840D}" srcOrd="1" destOrd="0" parTransId="{6B79DE6C-B4D4-4B4F-ADCB-00D8EF8CD356}" sibTransId="{ED6056B5-BB95-43BC-AC95-9135FF0283EC}"/>
    <dgm:cxn modelId="{0F731618-7112-4C91-923F-006EC0782373}" type="presOf" srcId="{9B72F944-FAC5-471A-B007-98CF07894D54}" destId="{F91D80D8-A72C-412A-9BA3-E75D71B4FFF4}" srcOrd="0" destOrd="0" presId="urn:microsoft.com/office/officeart/2005/8/layout/hList1"/>
    <dgm:cxn modelId="{40AAEC1A-B478-48CA-B038-B44AAA1F68B6}" srcId="{9B72F944-FAC5-471A-B007-98CF07894D54}" destId="{F623F48A-95DB-4CA7-999C-C377DD48156D}" srcOrd="2" destOrd="0" parTransId="{2448CCA0-B910-44A9-BC1A-25ECF4EB9B2B}" sibTransId="{935833EF-489B-4B13-A821-C5938914ED81}"/>
    <dgm:cxn modelId="{AC2528B8-69FF-474F-BCF3-A87F5DA79DBA}" type="presOf" srcId="{85C803C9-2D9C-450B-9F60-125349C41AE5}" destId="{30C3B443-AA28-422A-B91A-5F011374D202}" srcOrd="0" destOrd="0" presId="urn:microsoft.com/office/officeart/2005/8/layout/hList1"/>
    <dgm:cxn modelId="{1BD4458A-D23B-4905-926D-9361869B04B2}" srcId="{02020F71-C728-45C0-AE50-9A34D15035AE}" destId="{B34FCCC5-9B03-4520-A6EF-E36E2AEB6CA2}" srcOrd="0" destOrd="0" parTransId="{3508D7A7-8CD5-4EE6-BBEF-FC570814EEEB}" sibTransId="{506750DE-A27E-41FF-954E-CEDAA7605F56}"/>
    <dgm:cxn modelId="{3F8913C7-E22F-4D6F-B011-1DB1F7479C94}" type="presOf" srcId="{0B511E1C-0232-4665-BA70-6F263F63A98A}" destId="{05EEC3B0-A26F-4724-9E35-9666F6FC0459}" srcOrd="0" destOrd="2" presId="urn:microsoft.com/office/officeart/2005/8/layout/hList1"/>
    <dgm:cxn modelId="{8D8D049A-6FEE-464F-8FD0-2073951A8357}" srcId="{9B72F944-FAC5-471A-B007-98CF07894D54}" destId="{E5889947-0AC3-46B0-B02F-01341E1E25AF}" srcOrd="1" destOrd="0" parTransId="{CBF5AD5C-3EAA-4D76-8D61-A605F042BB1D}" sibTransId="{1798AF65-4AB7-4B5C-A613-E0950910144A}"/>
    <dgm:cxn modelId="{AA48738E-BA6C-4429-A90C-FEFE65A1E090}" type="presOf" srcId="{E5889947-0AC3-46B0-B02F-01341E1E25AF}" destId="{30C3B443-AA28-422A-B91A-5F011374D202}" srcOrd="0" destOrd="1" presId="urn:microsoft.com/office/officeart/2005/8/layout/hList1"/>
    <dgm:cxn modelId="{4BDBE8F2-4C7F-4301-A239-AA16E56D3A6F}" type="presParOf" srcId="{238CE523-37CD-4E03-AE09-F8952C606841}" destId="{88636BE8-831B-49C1-8AB5-2B3940B59AFC}" srcOrd="0" destOrd="0" presId="urn:microsoft.com/office/officeart/2005/8/layout/hList1"/>
    <dgm:cxn modelId="{9E35463E-2DD3-4F85-94AA-293E8D9268F8}" type="presParOf" srcId="{88636BE8-831B-49C1-8AB5-2B3940B59AFC}" destId="{E5E36832-1179-4D5F-8930-9170772FBB16}" srcOrd="0" destOrd="0" presId="urn:microsoft.com/office/officeart/2005/8/layout/hList1"/>
    <dgm:cxn modelId="{A6E78428-DF7E-49AB-B8EE-25EEE81BBDF9}" type="presParOf" srcId="{88636BE8-831B-49C1-8AB5-2B3940B59AFC}" destId="{05EEC3B0-A26F-4724-9E35-9666F6FC0459}" srcOrd="1" destOrd="0" presId="urn:microsoft.com/office/officeart/2005/8/layout/hList1"/>
    <dgm:cxn modelId="{3308386F-2041-4152-B61A-370536FF97F4}" type="presParOf" srcId="{238CE523-37CD-4E03-AE09-F8952C606841}" destId="{9FE13A07-931F-49B4-804F-DE6C7E1D0103}" srcOrd="1" destOrd="0" presId="urn:microsoft.com/office/officeart/2005/8/layout/hList1"/>
    <dgm:cxn modelId="{83CBB0C6-07A3-4EF4-9374-15EA4EB212AB}" type="presParOf" srcId="{238CE523-37CD-4E03-AE09-F8952C606841}" destId="{1E7E42BB-72B5-4C37-82E2-20B6A9626721}" srcOrd="2" destOrd="0" presId="urn:microsoft.com/office/officeart/2005/8/layout/hList1"/>
    <dgm:cxn modelId="{3930B363-9CFA-4AC5-84D3-7914C9B5C388}" type="presParOf" srcId="{1E7E42BB-72B5-4C37-82E2-20B6A9626721}" destId="{F91D80D8-A72C-412A-9BA3-E75D71B4FFF4}" srcOrd="0" destOrd="0" presId="urn:microsoft.com/office/officeart/2005/8/layout/hList1"/>
    <dgm:cxn modelId="{18B9CBC3-6106-4D07-A469-253CF47A58AF}" type="presParOf" srcId="{1E7E42BB-72B5-4C37-82E2-20B6A9626721}" destId="{30C3B443-AA28-422A-B91A-5F011374D20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03EC70-78A0-4996-9BE0-269698BA2035}" type="doc">
      <dgm:prSet loTypeId="urn:microsoft.com/office/officeart/2005/8/layout/vProcess5" loCatId="process" qsTypeId="urn:microsoft.com/office/officeart/2005/8/quickstyle/3d4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9BB8F68F-15CF-4593-9B2B-1F44D7C33044}">
      <dgm:prSet custT="1"/>
      <dgm:spPr/>
      <dgm:t>
        <a:bodyPr/>
        <a:lstStyle/>
        <a:p>
          <a:pPr algn="ctr" rtl="0"/>
          <a:r>
            <a:rPr lang="ru-RU" sz="2000" b="1" dirty="0" smtClean="0"/>
            <a:t>Составить список всех сессий тестирования, которые будут проходить в ОО</a:t>
          </a:r>
          <a:endParaRPr lang="ru-RU" sz="2000" b="1" dirty="0"/>
        </a:p>
      </dgm:t>
    </dgm:pt>
    <dgm:pt modelId="{5AB68CF9-70DB-4D0C-A4C5-D5EEAED97399}" type="parTrans" cxnId="{DE5387D3-3276-470E-B7C3-1931748CC585}">
      <dgm:prSet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EC0E741F-D4DE-48A8-8D10-98BE7E109DC0}" type="sibTrans" cxnId="{DE5387D3-3276-470E-B7C3-1931748CC585}">
      <dgm:prSet custT="1"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073200AB-0504-41F3-9A75-AC08EBCEC54B}">
      <dgm:prSet custT="1"/>
      <dgm:spPr/>
      <dgm:t>
        <a:bodyPr/>
        <a:lstStyle/>
        <a:p>
          <a:pPr algn="ctr" rtl="0"/>
          <a:r>
            <a:rPr lang="ru-RU" sz="2000" b="1" dirty="0" smtClean="0"/>
            <a:t>Присвоить порядковый номер Проводящим тестирование (1, 2 и т.д.)</a:t>
          </a:r>
          <a:endParaRPr lang="ru-RU" sz="2000" b="1" dirty="0"/>
        </a:p>
      </dgm:t>
    </dgm:pt>
    <dgm:pt modelId="{785115A1-6E9B-4E00-A8D5-4D3EF3F6339B}" type="parTrans" cxnId="{AE87C4DC-C1A1-4DB1-B0E3-F89E5130E32F}">
      <dgm:prSet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3C88CB79-88A0-442C-AF6B-A2C8BF6B698A}" type="sibTrans" cxnId="{AE87C4DC-C1A1-4DB1-B0E3-F89E5130E32F}">
      <dgm:prSet custT="1"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BB2765B3-9E0E-4128-BB56-4AFDA34A0FF5}">
      <dgm:prSet custT="1"/>
      <dgm:spPr/>
      <dgm:t>
        <a:bodyPr/>
        <a:lstStyle/>
        <a:p>
          <a:pPr algn="ctr" rtl="0"/>
          <a:r>
            <a:rPr lang="ru-RU" sz="2000" b="1" dirty="0" smtClean="0"/>
            <a:t>Записать Код тестирования для каждой сессии</a:t>
          </a:r>
          <a:endParaRPr lang="ru-RU" sz="2000" b="1" dirty="0"/>
        </a:p>
      </dgm:t>
    </dgm:pt>
    <dgm:pt modelId="{A570C991-C0F1-4E45-B39E-D2EA8B4D289A}" type="parTrans" cxnId="{5C088FA5-B88C-4107-8A6D-968F314F0CF6}">
      <dgm:prSet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BFA479A3-91BA-49D2-988C-52F4DA1B6A20}" type="sibTrans" cxnId="{5C088FA5-B88C-4107-8A6D-968F314F0CF6}">
      <dgm:prSet/>
      <dgm:spPr/>
      <dgm:t>
        <a:bodyPr/>
        <a:lstStyle/>
        <a:p>
          <a:endParaRPr lang="ru-RU" sz="1200">
            <a:solidFill>
              <a:schemeClr val="tx1"/>
            </a:solidFill>
          </a:endParaRPr>
        </a:p>
      </dgm:t>
    </dgm:pt>
    <dgm:pt modelId="{F1631601-B9FA-4A8D-BC5B-FBFEDF7B59E9}" type="pres">
      <dgm:prSet presAssocID="{0B03EC70-78A0-4996-9BE0-269698BA203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25596E-B363-4874-B5C4-301B3659E7B5}" type="pres">
      <dgm:prSet presAssocID="{0B03EC70-78A0-4996-9BE0-269698BA2035}" presName="dummyMaxCanvas" presStyleCnt="0">
        <dgm:presLayoutVars/>
      </dgm:prSet>
      <dgm:spPr/>
    </dgm:pt>
    <dgm:pt modelId="{E9654B4F-9CAE-4DC2-A023-BE929784D674}" type="pres">
      <dgm:prSet presAssocID="{0B03EC70-78A0-4996-9BE0-269698BA2035}" presName="ThreeNodes_1" presStyleLbl="node1" presStyleIdx="0" presStyleCnt="3" custScaleX="106137" custLinFactNeighborX="8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910AB2-DC34-424B-8515-8DE2FE68998F}" type="pres">
      <dgm:prSet presAssocID="{0B03EC70-78A0-4996-9BE0-269698BA2035}" presName="ThreeNodes_2" presStyleLbl="node1" presStyleIdx="1" presStyleCnt="3" custScaleX="103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BF69E-FC60-43F8-B56A-EE2D9404E3C7}" type="pres">
      <dgm:prSet presAssocID="{0B03EC70-78A0-4996-9BE0-269698BA2035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174E7-DB78-445C-AFBB-D0F4421598AC}" type="pres">
      <dgm:prSet presAssocID="{0B03EC70-78A0-4996-9BE0-269698BA2035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463E74-F44E-460C-9B05-8F4535589146}" type="pres">
      <dgm:prSet presAssocID="{0B03EC70-78A0-4996-9BE0-269698BA2035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60D34F-452C-454E-8813-98A0CAF26257}" type="pres">
      <dgm:prSet presAssocID="{0B03EC70-78A0-4996-9BE0-269698BA2035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F507D2-ED22-482E-81F1-DCEB34E5790C}" type="pres">
      <dgm:prSet presAssocID="{0B03EC70-78A0-4996-9BE0-269698BA2035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C8C7A7-EDB8-4E6A-8887-F21CD23FA885}" type="pres">
      <dgm:prSet presAssocID="{0B03EC70-78A0-4996-9BE0-269698BA2035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53D4F8-9AE1-4A11-9D93-78860E7AE70B}" type="presOf" srcId="{9BB8F68F-15CF-4593-9B2B-1F44D7C33044}" destId="{E9654B4F-9CAE-4DC2-A023-BE929784D674}" srcOrd="0" destOrd="0" presId="urn:microsoft.com/office/officeart/2005/8/layout/vProcess5"/>
    <dgm:cxn modelId="{A333964D-EA65-44FF-B75D-AC707137C1E8}" type="presOf" srcId="{BB2765B3-9E0E-4128-BB56-4AFDA34A0FF5}" destId="{0DC8C7A7-EDB8-4E6A-8887-F21CD23FA885}" srcOrd="1" destOrd="0" presId="urn:microsoft.com/office/officeart/2005/8/layout/vProcess5"/>
    <dgm:cxn modelId="{A6D8861F-071F-4ACA-92D9-18C1F55B03D7}" type="presOf" srcId="{9BB8F68F-15CF-4593-9B2B-1F44D7C33044}" destId="{A960D34F-452C-454E-8813-98A0CAF26257}" srcOrd="1" destOrd="0" presId="urn:microsoft.com/office/officeart/2005/8/layout/vProcess5"/>
    <dgm:cxn modelId="{AE87C4DC-C1A1-4DB1-B0E3-F89E5130E32F}" srcId="{0B03EC70-78A0-4996-9BE0-269698BA2035}" destId="{073200AB-0504-41F3-9A75-AC08EBCEC54B}" srcOrd="1" destOrd="0" parTransId="{785115A1-6E9B-4E00-A8D5-4D3EF3F6339B}" sibTransId="{3C88CB79-88A0-442C-AF6B-A2C8BF6B698A}"/>
    <dgm:cxn modelId="{DB60F387-8FC0-482C-9106-F1356B816529}" type="presOf" srcId="{073200AB-0504-41F3-9A75-AC08EBCEC54B}" destId="{07910AB2-DC34-424B-8515-8DE2FE68998F}" srcOrd="0" destOrd="0" presId="urn:microsoft.com/office/officeart/2005/8/layout/vProcess5"/>
    <dgm:cxn modelId="{90D5043A-94F7-4AF7-B236-082401895EF1}" type="presOf" srcId="{073200AB-0504-41F3-9A75-AC08EBCEC54B}" destId="{17F507D2-ED22-482E-81F1-DCEB34E5790C}" srcOrd="1" destOrd="0" presId="urn:microsoft.com/office/officeart/2005/8/layout/vProcess5"/>
    <dgm:cxn modelId="{B6337E39-F657-40CB-8B98-FA0D1E2F8EE6}" type="presOf" srcId="{3C88CB79-88A0-442C-AF6B-A2C8BF6B698A}" destId="{11463E74-F44E-460C-9B05-8F4535589146}" srcOrd="0" destOrd="0" presId="urn:microsoft.com/office/officeart/2005/8/layout/vProcess5"/>
    <dgm:cxn modelId="{DE619D3B-9647-496B-8260-A14EEA34906C}" type="presOf" srcId="{EC0E741F-D4DE-48A8-8D10-98BE7E109DC0}" destId="{AF3174E7-DB78-445C-AFBB-D0F4421598AC}" srcOrd="0" destOrd="0" presId="urn:microsoft.com/office/officeart/2005/8/layout/vProcess5"/>
    <dgm:cxn modelId="{AA93DA31-BB12-4B1E-B0E5-12832B5C361F}" type="presOf" srcId="{0B03EC70-78A0-4996-9BE0-269698BA2035}" destId="{F1631601-B9FA-4A8D-BC5B-FBFEDF7B59E9}" srcOrd="0" destOrd="0" presId="urn:microsoft.com/office/officeart/2005/8/layout/vProcess5"/>
    <dgm:cxn modelId="{8DC2956F-C39E-4547-A276-F85A0D95D96E}" type="presOf" srcId="{BB2765B3-9E0E-4128-BB56-4AFDA34A0FF5}" destId="{763BF69E-FC60-43F8-B56A-EE2D9404E3C7}" srcOrd="0" destOrd="0" presId="urn:microsoft.com/office/officeart/2005/8/layout/vProcess5"/>
    <dgm:cxn modelId="{DE5387D3-3276-470E-B7C3-1931748CC585}" srcId="{0B03EC70-78A0-4996-9BE0-269698BA2035}" destId="{9BB8F68F-15CF-4593-9B2B-1F44D7C33044}" srcOrd="0" destOrd="0" parTransId="{5AB68CF9-70DB-4D0C-A4C5-D5EEAED97399}" sibTransId="{EC0E741F-D4DE-48A8-8D10-98BE7E109DC0}"/>
    <dgm:cxn modelId="{5C088FA5-B88C-4107-8A6D-968F314F0CF6}" srcId="{0B03EC70-78A0-4996-9BE0-269698BA2035}" destId="{BB2765B3-9E0E-4128-BB56-4AFDA34A0FF5}" srcOrd="2" destOrd="0" parTransId="{A570C991-C0F1-4E45-B39E-D2EA8B4D289A}" sibTransId="{BFA479A3-91BA-49D2-988C-52F4DA1B6A20}"/>
    <dgm:cxn modelId="{73F4062F-E17E-4E26-9B2B-A297320CD1C7}" type="presParOf" srcId="{F1631601-B9FA-4A8D-BC5B-FBFEDF7B59E9}" destId="{1B25596E-B363-4874-B5C4-301B3659E7B5}" srcOrd="0" destOrd="0" presId="urn:microsoft.com/office/officeart/2005/8/layout/vProcess5"/>
    <dgm:cxn modelId="{DFFEE7DF-87B1-46E2-A4F1-8FAA39F7FACD}" type="presParOf" srcId="{F1631601-B9FA-4A8D-BC5B-FBFEDF7B59E9}" destId="{E9654B4F-9CAE-4DC2-A023-BE929784D674}" srcOrd="1" destOrd="0" presId="urn:microsoft.com/office/officeart/2005/8/layout/vProcess5"/>
    <dgm:cxn modelId="{B70B0C02-381F-4953-93C2-95FA6F5B0FFF}" type="presParOf" srcId="{F1631601-B9FA-4A8D-BC5B-FBFEDF7B59E9}" destId="{07910AB2-DC34-424B-8515-8DE2FE68998F}" srcOrd="2" destOrd="0" presId="urn:microsoft.com/office/officeart/2005/8/layout/vProcess5"/>
    <dgm:cxn modelId="{3B4FC108-C3AF-47D3-9676-1A926C5D6114}" type="presParOf" srcId="{F1631601-B9FA-4A8D-BC5B-FBFEDF7B59E9}" destId="{763BF69E-FC60-43F8-B56A-EE2D9404E3C7}" srcOrd="3" destOrd="0" presId="urn:microsoft.com/office/officeart/2005/8/layout/vProcess5"/>
    <dgm:cxn modelId="{FB094175-6A02-4739-B11C-13A4A80344CD}" type="presParOf" srcId="{F1631601-B9FA-4A8D-BC5B-FBFEDF7B59E9}" destId="{AF3174E7-DB78-445C-AFBB-D0F4421598AC}" srcOrd="4" destOrd="0" presId="urn:microsoft.com/office/officeart/2005/8/layout/vProcess5"/>
    <dgm:cxn modelId="{2FC87D0E-76AB-48C1-A220-4994C7ADF3FC}" type="presParOf" srcId="{F1631601-B9FA-4A8D-BC5B-FBFEDF7B59E9}" destId="{11463E74-F44E-460C-9B05-8F4535589146}" srcOrd="5" destOrd="0" presId="urn:microsoft.com/office/officeart/2005/8/layout/vProcess5"/>
    <dgm:cxn modelId="{BAFAC488-8D1C-4116-AC05-64C7345CB195}" type="presParOf" srcId="{F1631601-B9FA-4A8D-BC5B-FBFEDF7B59E9}" destId="{A960D34F-452C-454E-8813-98A0CAF26257}" srcOrd="6" destOrd="0" presId="urn:microsoft.com/office/officeart/2005/8/layout/vProcess5"/>
    <dgm:cxn modelId="{26B23B95-97E9-4BB3-86D9-1AC14D49B0D2}" type="presParOf" srcId="{F1631601-B9FA-4A8D-BC5B-FBFEDF7B59E9}" destId="{17F507D2-ED22-482E-81F1-DCEB34E5790C}" srcOrd="7" destOrd="0" presId="urn:microsoft.com/office/officeart/2005/8/layout/vProcess5"/>
    <dgm:cxn modelId="{41880C6F-E197-4757-B6C5-A944158CE6DC}" type="presParOf" srcId="{F1631601-B9FA-4A8D-BC5B-FBFEDF7B59E9}" destId="{0DC8C7A7-EDB8-4E6A-8887-F21CD23FA88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C3BB3-4665-46DB-92E0-D13FD6EA04EB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CE6F3-84D1-44C0-AAEF-3DC126A560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831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6328A-AB90-4D3F-8999-A9BBA963C205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3A89B-3220-400C-BE9C-5E815A2460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2190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6555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5346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69795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8108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86994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1074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787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51770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24828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08795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9165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AA1F9D3-F99E-4C01-B824-20AAC8A81AAB}" type="slidenum">
              <a:rPr lang="ru-RU">
                <a:solidFill>
                  <a:prstClr val="black"/>
                </a:solidFill>
                <a:latin typeface="Arial" pitchFamily="34" charset="0"/>
                <a:cs typeface="DejaVu Sans" pitchFamily="34" charset="0"/>
              </a:rPr>
              <a:pPr/>
              <a:t>13</a:t>
            </a:fld>
            <a:endParaRPr lang="ru-RU">
              <a:solidFill>
                <a:prstClr val="black"/>
              </a:solidFill>
              <a:latin typeface="Arial" pitchFamily="34" charset="0"/>
              <a:cs typeface="DejaVu Sans" pitchFamily="34" charset="0"/>
            </a:endParaRPr>
          </a:p>
        </p:txBody>
      </p:sp>
      <p:sp>
        <p:nvSpPr>
          <p:cNvPr id="419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solidFill>
            <a:srgbClr val="FFFFFF"/>
          </a:solidFill>
          <a:ln/>
        </p:spPr>
      </p:sp>
      <p:sp>
        <p:nvSpPr>
          <p:cNvPr id="419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0244" y="4714557"/>
            <a:ext cx="5435597" cy="446976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9866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705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3844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29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9644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2689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6140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0936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FA0CE-BBE8-4342-960C-C3347413557C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9042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3" y="2130426"/>
            <a:ext cx="1036320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3" y="3886201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8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7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6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5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94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93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92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91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E536-F877-402D-9B41-3207622564D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5474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B1E3-47A8-4CBA-AB89-933777EFDC7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9842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2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2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3EC80-DE92-47A1-9B42-4684A3153DE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2498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4639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C87CA-844C-497B-B330-3E0F04180F6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0B5FC-6D3C-4975-A361-DFA2A70B3164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7679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B357DF-9FAD-4671-9D6B-78FA793E04C9}" type="datetime1">
              <a:rPr lang="ru-RU" smtClean="0"/>
              <a:pPr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1FCC42-1C63-48B5-A149-94427FA440C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46343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B1BB-EA9E-4AE1-A0D2-CE973FFB83ED}" type="datetime1">
              <a:rPr lang="ru-RU" smtClean="0"/>
              <a:pPr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5351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E0F0-26A3-40B6-8815-4D5FBD180023}" type="datetime1">
              <a:rPr lang="ru-RU" smtClean="0"/>
              <a:pPr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51266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AFFB-766F-4087-BB73-C2C6C214EFB2}" type="datetime1">
              <a:rPr lang="ru-RU" smtClean="0"/>
              <a:pPr/>
              <a:t>15.04.2018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083698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7AD3-4D07-4810-B7A3-E6C6A1F0F1F6}" type="datetime1">
              <a:rPr lang="ru-RU" smtClean="0"/>
              <a:pPr/>
              <a:t>15.04.2018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66719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C4B3-AD3F-475F-BAC1-F2250CAAE488}" type="datetime1">
              <a:rPr lang="ru-RU" smtClean="0"/>
              <a:pPr/>
              <a:t>15.04.2018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1124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1B005-FF44-4C65-9FC5-9F308146BB46}" type="datetime1">
              <a:rPr lang="ru-RU" smtClean="0"/>
              <a:pPr/>
              <a:t>15.04.2018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46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4640"/>
            <a:ext cx="10972800" cy="741862"/>
          </a:xfrm>
        </p:spPr>
        <p:txBody>
          <a:bodyPr>
            <a:normAutofit/>
          </a:bodyPr>
          <a:lstStyle>
            <a:lvl1pPr>
              <a:defRPr sz="382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04E99-DB8B-4B8B-95FE-A918D474FF4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4679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EF42-B6A5-4826-9170-139770C062A5}" type="datetime1">
              <a:rPr lang="ru-RU" smtClean="0"/>
              <a:pPr/>
              <a:t>15.04.2018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89888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44FDB-12D0-43A2-BFEB-6C95BC1444FC}" type="datetime1">
              <a:rPr lang="ru-RU" smtClean="0"/>
              <a:pPr/>
              <a:t>15.04.2018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02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3391-03F0-46C1-B6AE-AB25C7B55CAC}" type="datetime1">
              <a:rPr lang="ru-RU" smtClean="0"/>
              <a:pPr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47744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7586-FDC2-4ABE-B851-7FF53E4A44EE}" type="datetime1">
              <a:rPr lang="ru-RU" smtClean="0"/>
              <a:pPr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939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7" y="4406902"/>
            <a:ext cx="10363201" cy="1362076"/>
          </a:xfrm>
        </p:spPr>
        <p:txBody>
          <a:bodyPr anchor="t"/>
          <a:lstStyle>
            <a:lvl1pPr algn="l">
              <a:defRPr sz="44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7" y="2906715"/>
            <a:ext cx="10363201" cy="1500188"/>
          </a:xfrm>
        </p:spPr>
        <p:txBody>
          <a:bodyPr anchor="b"/>
          <a:lstStyle>
            <a:lvl1pPr marL="0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1pPr>
            <a:lvl2pPr marL="498973" indent="0">
              <a:buNone/>
              <a:defRPr sz="2010">
                <a:solidFill>
                  <a:schemeClr val="tx1">
                    <a:tint val="75000"/>
                  </a:schemeClr>
                </a:solidFill>
              </a:defRPr>
            </a:lvl2pPr>
            <a:lvl3pPr marL="997947" indent="0">
              <a:buNone/>
              <a:defRPr sz="1819">
                <a:solidFill>
                  <a:schemeClr val="tx1">
                    <a:tint val="75000"/>
                  </a:schemeClr>
                </a:solidFill>
              </a:defRPr>
            </a:lvl3pPr>
            <a:lvl4pPr marL="1496920" indent="0">
              <a:buNone/>
              <a:defRPr sz="1532">
                <a:solidFill>
                  <a:schemeClr val="tx1">
                    <a:tint val="75000"/>
                  </a:schemeClr>
                </a:solidFill>
              </a:defRPr>
            </a:lvl4pPr>
            <a:lvl5pPr marL="1995893" indent="0">
              <a:buNone/>
              <a:defRPr sz="1532">
                <a:solidFill>
                  <a:schemeClr val="tx1">
                    <a:tint val="75000"/>
                  </a:schemeClr>
                </a:solidFill>
              </a:defRPr>
            </a:lvl5pPr>
            <a:lvl6pPr marL="2494867" indent="0">
              <a:buNone/>
              <a:defRPr sz="1532">
                <a:solidFill>
                  <a:schemeClr val="tx1">
                    <a:tint val="75000"/>
                  </a:schemeClr>
                </a:solidFill>
              </a:defRPr>
            </a:lvl6pPr>
            <a:lvl7pPr marL="2993840" indent="0">
              <a:buNone/>
              <a:defRPr sz="1532">
                <a:solidFill>
                  <a:schemeClr val="tx1">
                    <a:tint val="75000"/>
                  </a:schemeClr>
                </a:solidFill>
              </a:defRPr>
            </a:lvl7pPr>
            <a:lvl8pPr marL="3492813" indent="0">
              <a:buNone/>
              <a:defRPr sz="1532">
                <a:solidFill>
                  <a:schemeClr val="tx1">
                    <a:tint val="75000"/>
                  </a:schemeClr>
                </a:solidFill>
              </a:defRPr>
            </a:lvl8pPr>
            <a:lvl9pPr marL="3991787" indent="0">
              <a:buNone/>
              <a:defRPr sz="15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5164-FB2E-45C8-971E-8710F0647D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651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5" y="1600203"/>
            <a:ext cx="5384800" cy="4525963"/>
          </a:xfrm>
        </p:spPr>
        <p:txBody>
          <a:bodyPr/>
          <a:lstStyle>
            <a:lvl1pPr>
              <a:defRPr sz="3063"/>
            </a:lvl1pPr>
            <a:lvl2pPr>
              <a:defRPr sz="2584"/>
            </a:lvl2pPr>
            <a:lvl3pPr>
              <a:defRPr sz="2202"/>
            </a:lvl3pPr>
            <a:lvl4pPr>
              <a:defRPr sz="2010"/>
            </a:lvl4pPr>
            <a:lvl5pPr>
              <a:defRPr sz="2010"/>
            </a:lvl5pPr>
            <a:lvl6pPr>
              <a:defRPr sz="2010"/>
            </a:lvl6pPr>
            <a:lvl7pPr>
              <a:defRPr sz="2010"/>
            </a:lvl7pPr>
            <a:lvl8pPr>
              <a:defRPr sz="2010"/>
            </a:lvl8pPr>
            <a:lvl9pPr>
              <a:defRPr sz="20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3" y="1600203"/>
            <a:ext cx="5384800" cy="4525963"/>
          </a:xfrm>
        </p:spPr>
        <p:txBody>
          <a:bodyPr/>
          <a:lstStyle>
            <a:lvl1pPr>
              <a:defRPr sz="3063"/>
            </a:lvl1pPr>
            <a:lvl2pPr>
              <a:defRPr sz="2584"/>
            </a:lvl2pPr>
            <a:lvl3pPr>
              <a:defRPr sz="2202"/>
            </a:lvl3pPr>
            <a:lvl4pPr>
              <a:defRPr sz="2010"/>
            </a:lvl4pPr>
            <a:lvl5pPr>
              <a:defRPr sz="2010"/>
            </a:lvl5pPr>
            <a:lvl6pPr>
              <a:defRPr sz="2010"/>
            </a:lvl6pPr>
            <a:lvl7pPr>
              <a:defRPr sz="2010"/>
            </a:lvl7pPr>
            <a:lvl8pPr>
              <a:defRPr sz="2010"/>
            </a:lvl8pPr>
            <a:lvl9pPr>
              <a:defRPr sz="20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BA7C-D5DD-4CB9-AA98-4776B1CD987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7207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3" y="1535116"/>
            <a:ext cx="5386916" cy="639761"/>
          </a:xfrm>
        </p:spPr>
        <p:txBody>
          <a:bodyPr anchor="b"/>
          <a:lstStyle>
            <a:lvl1pPr marL="0" indent="0">
              <a:buNone/>
              <a:defRPr sz="2584" b="1"/>
            </a:lvl1pPr>
            <a:lvl2pPr marL="498973" indent="0">
              <a:buNone/>
              <a:defRPr sz="2202" b="1"/>
            </a:lvl2pPr>
            <a:lvl3pPr marL="997947" indent="0">
              <a:buNone/>
              <a:defRPr sz="2010" b="1"/>
            </a:lvl3pPr>
            <a:lvl4pPr marL="1496920" indent="0">
              <a:buNone/>
              <a:defRPr sz="1819" b="1"/>
            </a:lvl4pPr>
            <a:lvl5pPr marL="1995893" indent="0">
              <a:buNone/>
              <a:defRPr sz="1819" b="1"/>
            </a:lvl5pPr>
            <a:lvl6pPr marL="2494867" indent="0">
              <a:buNone/>
              <a:defRPr sz="1819" b="1"/>
            </a:lvl6pPr>
            <a:lvl7pPr marL="2993840" indent="0">
              <a:buNone/>
              <a:defRPr sz="1819" b="1"/>
            </a:lvl7pPr>
            <a:lvl8pPr marL="3492813" indent="0">
              <a:buNone/>
              <a:defRPr sz="1819" b="1"/>
            </a:lvl8pPr>
            <a:lvl9pPr marL="3991787" indent="0">
              <a:buNone/>
              <a:defRPr sz="181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3" y="2174878"/>
            <a:ext cx="5386916" cy="3951286"/>
          </a:xfrm>
        </p:spPr>
        <p:txBody>
          <a:bodyPr/>
          <a:lstStyle>
            <a:lvl1pPr>
              <a:defRPr sz="2584"/>
            </a:lvl1pPr>
            <a:lvl2pPr>
              <a:defRPr sz="2202"/>
            </a:lvl2pPr>
            <a:lvl3pPr>
              <a:defRPr sz="2010"/>
            </a:lvl3pPr>
            <a:lvl4pPr>
              <a:defRPr sz="1819"/>
            </a:lvl4pPr>
            <a:lvl5pPr>
              <a:defRPr sz="1819"/>
            </a:lvl5pPr>
            <a:lvl6pPr>
              <a:defRPr sz="1819"/>
            </a:lvl6pPr>
            <a:lvl7pPr>
              <a:defRPr sz="1819"/>
            </a:lvl7pPr>
            <a:lvl8pPr>
              <a:defRPr sz="1819"/>
            </a:lvl8pPr>
            <a:lvl9pPr>
              <a:defRPr sz="181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6"/>
            <a:ext cx="5389034" cy="639761"/>
          </a:xfrm>
        </p:spPr>
        <p:txBody>
          <a:bodyPr anchor="b"/>
          <a:lstStyle>
            <a:lvl1pPr marL="0" indent="0">
              <a:buNone/>
              <a:defRPr sz="2584" b="1"/>
            </a:lvl1pPr>
            <a:lvl2pPr marL="498973" indent="0">
              <a:buNone/>
              <a:defRPr sz="2202" b="1"/>
            </a:lvl2pPr>
            <a:lvl3pPr marL="997947" indent="0">
              <a:buNone/>
              <a:defRPr sz="2010" b="1"/>
            </a:lvl3pPr>
            <a:lvl4pPr marL="1496920" indent="0">
              <a:buNone/>
              <a:defRPr sz="1819" b="1"/>
            </a:lvl4pPr>
            <a:lvl5pPr marL="1995893" indent="0">
              <a:buNone/>
              <a:defRPr sz="1819" b="1"/>
            </a:lvl5pPr>
            <a:lvl6pPr marL="2494867" indent="0">
              <a:buNone/>
              <a:defRPr sz="1819" b="1"/>
            </a:lvl6pPr>
            <a:lvl7pPr marL="2993840" indent="0">
              <a:buNone/>
              <a:defRPr sz="1819" b="1"/>
            </a:lvl7pPr>
            <a:lvl8pPr marL="3492813" indent="0">
              <a:buNone/>
              <a:defRPr sz="1819" b="1"/>
            </a:lvl8pPr>
            <a:lvl9pPr marL="3991787" indent="0">
              <a:buNone/>
              <a:defRPr sz="181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8"/>
            <a:ext cx="5389034" cy="3951286"/>
          </a:xfrm>
        </p:spPr>
        <p:txBody>
          <a:bodyPr/>
          <a:lstStyle>
            <a:lvl1pPr>
              <a:defRPr sz="2584"/>
            </a:lvl1pPr>
            <a:lvl2pPr>
              <a:defRPr sz="2202"/>
            </a:lvl2pPr>
            <a:lvl3pPr>
              <a:defRPr sz="2010"/>
            </a:lvl3pPr>
            <a:lvl4pPr>
              <a:defRPr sz="1819"/>
            </a:lvl4pPr>
            <a:lvl5pPr>
              <a:defRPr sz="1819"/>
            </a:lvl5pPr>
            <a:lvl6pPr>
              <a:defRPr sz="1819"/>
            </a:lvl6pPr>
            <a:lvl7pPr>
              <a:defRPr sz="1819"/>
            </a:lvl7pPr>
            <a:lvl8pPr>
              <a:defRPr sz="1819"/>
            </a:lvl8pPr>
            <a:lvl9pPr>
              <a:defRPr sz="181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CB20-7EFC-4468-B0C3-6218D4ACB56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174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9740-AAE7-4308-BEE2-4779F1F92D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7890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C848D-F3A0-4696-BD0A-C23AD1DCCF2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1572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4" y="273052"/>
            <a:ext cx="4011084" cy="1162050"/>
          </a:xfrm>
        </p:spPr>
        <p:txBody>
          <a:bodyPr anchor="b"/>
          <a:lstStyle>
            <a:lvl1pPr algn="l">
              <a:defRPr sz="220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6" y="273052"/>
            <a:ext cx="6815666" cy="5853112"/>
          </a:xfrm>
        </p:spPr>
        <p:txBody>
          <a:bodyPr/>
          <a:lstStyle>
            <a:lvl1pPr>
              <a:defRPr sz="3446"/>
            </a:lvl1pPr>
            <a:lvl2pPr>
              <a:defRPr sz="3063"/>
            </a:lvl2pPr>
            <a:lvl3pPr>
              <a:defRPr sz="2584"/>
            </a:lvl3pPr>
            <a:lvl4pPr>
              <a:defRPr sz="2202"/>
            </a:lvl4pPr>
            <a:lvl5pPr>
              <a:defRPr sz="2202"/>
            </a:lvl5pPr>
            <a:lvl6pPr>
              <a:defRPr sz="2202"/>
            </a:lvl6pPr>
            <a:lvl7pPr>
              <a:defRPr sz="2202"/>
            </a:lvl7pPr>
            <a:lvl8pPr>
              <a:defRPr sz="2202"/>
            </a:lvl8pPr>
            <a:lvl9pPr>
              <a:defRPr sz="220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4" y="1435102"/>
            <a:ext cx="4011084" cy="4691063"/>
          </a:xfrm>
        </p:spPr>
        <p:txBody>
          <a:bodyPr/>
          <a:lstStyle>
            <a:lvl1pPr marL="0" indent="0">
              <a:buNone/>
              <a:defRPr sz="1532"/>
            </a:lvl1pPr>
            <a:lvl2pPr marL="498973" indent="0">
              <a:buNone/>
              <a:defRPr sz="1436"/>
            </a:lvl2pPr>
            <a:lvl3pPr marL="997947" indent="0">
              <a:buNone/>
              <a:defRPr sz="1053"/>
            </a:lvl3pPr>
            <a:lvl4pPr marL="1496920" indent="0">
              <a:buNone/>
              <a:defRPr sz="1053"/>
            </a:lvl4pPr>
            <a:lvl5pPr marL="1995893" indent="0">
              <a:buNone/>
              <a:defRPr sz="1053"/>
            </a:lvl5pPr>
            <a:lvl6pPr marL="2494867" indent="0">
              <a:buNone/>
              <a:defRPr sz="1053"/>
            </a:lvl6pPr>
            <a:lvl7pPr marL="2993840" indent="0">
              <a:buNone/>
              <a:defRPr sz="1053"/>
            </a:lvl7pPr>
            <a:lvl8pPr marL="3492813" indent="0">
              <a:buNone/>
              <a:defRPr sz="1053"/>
            </a:lvl8pPr>
            <a:lvl9pPr marL="3991787" indent="0">
              <a:buNone/>
              <a:defRPr sz="105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54D-57A7-40B6-B271-A18301C3F79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2977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2"/>
            <a:ext cx="7315200" cy="566738"/>
          </a:xfrm>
        </p:spPr>
        <p:txBody>
          <a:bodyPr anchor="b"/>
          <a:lstStyle>
            <a:lvl1pPr algn="l">
              <a:defRPr sz="220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446"/>
            </a:lvl1pPr>
            <a:lvl2pPr marL="498973" indent="0">
              <a:buNone/>
              <a:defRPr sz="3063"/>
            </a:lvl2pPr>
            <a:lvl3pPr marL="997947" indent="0">
              <a:buNone/>
              <a:defRPr sz="2584"/>
            </a:lvl3pPr>
            <a:lvl4pPr marL="1496920" indent="0">
              <a:buNone/>
              <a:defRPr sz="2202"/>
            </a:lvl4pPr>
            <a:lvl5pPr marL="1995893" indent="0">
              <a:buNone/>
              <a:defRPr sz="2202"/>
            </a:lvl5pPr>
            <a:lvl6pPr marL="2494867" indent="0">
              <a:buNone/>
              <a:defRPr sz="2202"/>
            </a:lvl6pPr>
            <a:lvl7pPr marL="2993840" indent="0">
              <a:buNone/>
              <a:defRPr sz="2202"/>
            </a:lvl7pPr>
            <a:lvl8pPr marL="3492813" indent="0">
              <a:buNone/>
              <a:defRPr sz="2202"/>
            </a:lvl8pPr>
            <a:lvl9pPr marL="3991787" indent="0">
              <a:buNone/>
              <a:defRPr sz="220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40"/>
            <a:ext cx="7315200" cy="804861"/>
          </a:xfrm>
        </p:spPr>
        <p:txBody>
          <a:bodyPr/>
          <a:lstStyle>
            <a:lvl1pPr marL="0" indent="0">
              <a:buNone/>
              <a:defRPr sz="1532"/>
            </a:lvl1pPr>
            <a:lvl2pPr marL="498973" indent="0">
              <a:buNone/>
              <a:defRPr sz="1436"/>
            </a:lvl2pPr>
            <a:lvl3pPr marL="997947" indent="0">
              <a:buNone/>
              <a:defRPr sz="1053"/>
            </a:lvl3pPr>
            <a:lvl4pPr marL="1496920" indent="0">
              <a:buNone/>
              <a:defRPr sz="1053"/>
            </a:lvl4pPr>
            <a:lvl5pPr marL="1995893" indent="0">
              <a:buNone/>
              <a:defRPr sz="1053"/>
            </a:lvl5pPr>
            <a:lvl6pPr marL="2494867" indent="0">
              <a:buNone/>
              <a:defRPr sz="1053"/>
            </a:lvl6pPr>
            <a:lvl7pPr marL="2993840" indent="0">
              <a:buNone/>
              <a:defRPr sz="1053"/>
            </a:lvl7pPr>
            <a:lvl8pPr marL="3492813" indent="0">
              <a:buNone/>
              <a:defRPr sz="1053"/>
            </a:lvl8pPr>
            <a:lvl9pPr marL="3991787" indent="0">
              <a:buNone/>
              <a:defRPr sz="105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39F22-E78B-438B-BDD8-D4ADE279616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6408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4641"/>
            <a:ext cx="10972800" cy="1143000"/>
          </a:xfrm>
          <a:prstGeom prst="rect">
            <a:avLst/>
          </a:prstGeom>
        </p:spPr>
        <p:txBody>
          <a:bodyPr vert="horz" lIns="104257" tIns="52128" rIns="104257" bIns="5212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2" y="1600203"/>
            <a:ext cx="10972800" cy="4525963"/>
          </a:xfrm>
          <a:prstGeom prst="rect">
            <a:avLst/>
          </a:prstGeom>
        </p:spPr>
        <p:txBody>
          <a:bodyPr vert="horz" lIns="104257" tIns="52128" rIns="104257" bIns="5212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49"/>
            <a:ext cx="2844800" cy="365126"/>
          </a:xfrm>
          <a:prstGeom prst="rect">
            <a:avLst/>
          </a:prstGeom>
        </p:spPr>
        <p:txBody>
          <a:bodyPr vert="horz" lIns="104257" tIns="52128" rIns="104257" bIns="52128" rtlCol="0" anchor="ctr"/>
          <a:lstStyle>
            <a:lvl1pPr algn="l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97947"/>
            <a:fld id="{CC56BE75-E0B6-4E2A-8273-B991AE8E21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97947"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2" y="6356349"/>
            <a:ext cx="3860800" cy="365126"/>
          </a:xfrm>
          <a:prstGeom prst="rect">
            <a:avLst/>
          </a:prstGeom>
        </p:spPr>
        <p:txBody>
          <a:bodyPr vert="horz" lIns="104257" tIns="52128" rIns="104257" bIns="52128" rtlCol="0" anchor="ctr"/>
          <a:lstStyle>
            <a:lvl1pPr algn="ctr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9794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2" y="6356349"/>
            <a:ext cx="2844800" cy="365126"/>
          </a:xfrm>
          <a:prstGeom prst="rect">
            <a:avLst/>
          </a:prstGeom>
        </p:spPr>
        <p:txBody>
          <a:bodyPr vert="horz" lIns="104257" tIns="52128" rIns="104257" bIns="52128" rtlCol="0" anchor="ctr"/>
          <a:lstStyle>
            <a:lvl1pPr algn="r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97947"/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9794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331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97947" rtl="0" eaLnBrk="1" latinLnBrk="0" hangingPunct="1">
        <a:spcBef>
          <a:spcPct val="0"/>
        </a:spcBef>
        <a:buNone/>
        <a:defRPr sz="48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4231" indent="-374231" algn="l" defTabSz="997947" rtl="0" eaLnBrk="1" latinLnBrk="0" hangingPunct="1">
        <a:spcBef>
          <a:spcPct val="20000"/>
        </a:spcBef>
        <a:buFont typeface="Arial" pitchFamily="34" charset="0"/>
        <a:buChar char="•"/>
        <a:defRPr sz="3446" kern="1200">
          <a:solidFill>
            <a:schemeClr val="tx1"/>
          </a:solidFill>
          <a:latin typeface="+mn-lt"/>
          <a:ea typeface="+mn-ea"/>
          <a:cs typeface="+mn-cs"/>
        </a:defRPr>
      </a:lvl1pPr>
      <a:lvl2pPr marL="810832" indent="-311859" algn="l" defTabSz="997947" rtl="0" eaLnBrk="1" latinLnBrk="0" hangingPunct="1">
        <a:spcBef>
          <a:spcPct val="20000"/>
        </a:spcBef>
        <a:buFont typeface="Arial" pitchFamily="34" charset="0"/>
        <a:buChar char="–"/>
        <a:defRPr sz="3063" kern="1200">
          <a:solidFill>
            <a:schemeClr val="tx1"/>
          </a:solidFill>
          <a:latin typeface="+mn-lt"/>
          <a:ea typeface="+mn-ea"/>
          <a:cs typeface="+mn-cs"/>
        </a:defRPr>
      </a:lvl2pPr>
      <a:lvl3pPr marL="1247434" indent="-249487" algn="l" defTabSz="997947" rtl="0" eaLnBrk="1" latinLnBrk="0" hangingPunct="1">
        <a:spcBef>
          <a:spcPct val="20000"/>
        </a:spcBef>
        <a:buFont typeface="Arial" pitchFamily="34" charset="0"/>
        <a:buChar char="•"/>
        <a:defRPr sz="2584" kern="1200">
          <a:solidFill>
            <a:schemeClr val="tx1"/>
          </a:solidFill>
          <a:latin typeface="+mn-lt"/>
          <a:ea typeface="+mn-ea"/>
          <a:cs typeface="+mn-cs"/>
        </a:defRPr>
      </a:lvl3pPr>
      <a:lvl4pPr marL="1746406" indent="-249487" algn="l" defTabSz="997947" rtl="0" eaLnBrk="1" latinLnBrk="0" hangingPunct="1">
        <a:spcBef>
          <a:spcPct val="20000"/>
        </a:spcBef>
        <a:buFont typeface="Arial" pitchFamily="34" charset="0"/>
        <a:buChar char="–"/>
        <a:defRPr sz="2202" kern="1200">
          <a:solidFill>
            <a:schemeClr val="tx1"/>
          </a:solidFill>
          <a:latin typeface="+mn-lt"/>
          <a:ea typeface="+mn-ea"/>
          <a:cs typeface="+mn-cs"/>
        </a:defRPr>
      </a:lvl4pPr>
      <a:lvl5pPr marL="2245380" indent="-249487" algn="l" defTabSz="997947" rtl="0" eaLnBrk="1" latinLnBrk="0" hangingPunct="1">
        <a:spcBef>
          <a:spcPct val="20000"/>
        </a:spcBef>
        <a:buFont typeface="Arial" pitchFamily="34" charset="0"/>
        <a:buChar char="»"/>
        <a:defRPr sz="2202" kern="1200">
          <a:solidFill>
            <a:schemeClr val="tx1"/>
          </a:solidFill>
          <a:latin typeface="+mn-lt"/>
          <a:ea typeface="+mn-ea"/>
          <a:cs typeface="+mn-cs"/>
        </a:defRPr>
      </a:lvl5pPr>
      <a:lvl6pPr marL="2744353" indent="-249487" algn="l" defTabSz="997947" rtl="0" eaLnBrk="1" latinLnBrk="0" hangingPunct="1">
        <a:spcBef>
          <a:spcPct val="20000"/>
        </a:spcBef>
        <a:buFont typeface="Arial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6pPr>
      <a:lvl7pPr marL="3243328" indent="-249487" algn="l" defTabSz="997947" rtl="0" eaLnBrk="1" latinLnBrk="0" hangingPunct="1">
        <a:spcBef>
          <a:spcPct val="20000"/>
        </a:spcBef>
        <a:buFont typeface="Arial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7pPr>
      <a:lvl8pPr marL="3742301" indent="-249487" algn="l" defTabSz="997947" rtl="0" eaLnBrk="1" latinLnBrk="0" hangingPunct="1">
        <a:spcBef>
          <a:spcPct val="20000"/>
        </a:spcBef>
        <a:buFont typeface="Arial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8pPr>
      <a:lvl9pPr marL="4241274" indent="-249487" algn="l" defTabSz="997947" rtl="0" eaLnBrk="1" latinLnBrk="0" hangingPunct="1">
        <a:spcBef>
          <a:spcPct val="20000"/>
        </a:spcBef>
        <a:buFont typeface="Arial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7947" rtl="0" eaLnBrk="1" latinLnBrk="0" hangingPunct="1">
        <a:defRPr sz="2010" kern="1200">
          <a:solidFill>
            <a:schemeClr val="tx1"/>
          </a:solidFill>
          <a:latin typeface="+mn-lt"/>
          <a:ea typeface="+mn-ea"/>
          <a:cs typeface="+mn-cs"/>
        </a:defRPr>
      </a:lvl1pPr>
      <a:lvl2pPr marL="498973" algn="l" defTabSz="997947" rtl="0" eaLnBrk="1" latinLnBrk="0" hangingPunct="1">
        <a:defRPr sz="2010" kern="1200">
          <a:solidFill>
            <a:schemeClr val="tx1"/>
          </a:solidFill>
          <a:latin typeface="+mn-lt"/>
          <a:ea typeface="+mn-ea"/>
          <a:cs typeface="+mn-cs"/>
        </a:defRPr>
      </a:lvl2pPr>
      <a:lvl3pPr marL="997947" algn="l" defTabSz="997947" rtl="0" eaLnBrk="1" latinLnBrk="0" hangingPunct="1">
        <a:defRPr sz="2010" kern="1200">
          <a:solidFill>
            <a:schemeClr val="tx1"/>
          </a:solidFill>
          <a:latin typeface="+mn-lt"/>
          <a:ea typeface="+mn-ea"/>
          <a:cs typeface="+mn-cs"/>
        </a:defRPr>
      </a:lvl3pPr>
      <a:lvl4pPr marL="1496920" algn="l" defTabSz="997947" rtl="0" eaLnBrk="1" latinLnBrk="0" hangingPunct="1">
        <a:defRPr sz="2010" kern="1200">
          <a:solidFill>
            <a:schemeClr val="tx1"/>
          </a:solidFill>
          <a:latin typeface="+mn-lt"/>
          <a:ea typeface="+mn-ea"/>
          <a:cs typeface="+mn-cs"/>
        </a:defRPr>
      </a:lvl4pPr>
      <a:lvl5pPr marL="1995893" algn="l" defTabSz="997947" rtl="0" eaLnBrk="1" latinLnBrk="0" hangingPunct="1">
        <a:defRPr sz="2010" kern="1200">
          <a:solidFill>
            <a:schemeClr val="tx1"/>
          </a:solidFill>
          <a:latin typeface="+mn-lt"/>
          <a:ea typeface="+mn-ea"/>
          <a:cs typeface="+mn-cs"/>
        </a:defRPr>
      </a:lvl5pPr>
      <a:lvl6pPr marL="2494867" algn="l" defTabSz="997947" rtl="0" eaLnBrk="1" latinLnBrk="0" hangingPunct="1">
        <a:defRPr sz="2010" kern="1200">
          <a:solidFill>
            <a:schemeClr val="tx1"/>
          </a:solidFill>
          <a:latin typeface="+mn-lt"/>
          <a:ea typeface="+mn-ea"/>
          <a:cs typeface="+mn-cs"/>
        </a:defRPr>
      </a:lvl6pPr>
      <a:lvl7pPr marL="2993840" algn="l" defTabSz="997947" rtl="0" eaLnBrk="1" latinLnBrk="0" hangingPunct="1">
        <a:defRPr sz="2010" kern="1200">
          <a:solidFill>
            <a:schemeClr val="tx1"/>
          </a:solidFill>
          <a:latin typeface="+mn-lt"/>
          <a:ea typeface="+mn-ea"/>
          <a:cs typeface="+mn-cs"/>
        </a:defRPr>
      </a:lvl7pPr>
      <a:lvl8pPr marL="3492813" algn="l" defTabSz="997947" rtl="0" eaLnBrk="1" latinLnBrk="0" hangingPunct="1">
        <a:defRPr sz="2010" kern="1200">
          <a:solidFill>
            <a:schemeClr val="tx1"/>
          </a:solidFill>
          <a:latin typeface="+mn-lt"/>
          <a:ea typeface="+mn-ea"/>
          <a:cs typeface="+mn-cs"/>
        </a:defRPr>
      </a:lvl8pPr>
      <a:lvl9pPr marL="3991787" algn="l" defTabSz="997947" rtl="0" eaLnBrk="1" latinLnBrk="0" hangingPunct="1">
        <a:defRPr sz="20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defTabSz="997947"/>
            <a:fld id="{52F5BDC1-0F29-45FD-AF6D-840314AFC74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97947"/>
              <a:t>15.04.2018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defTabSz="99794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defTabSz="997947"/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9794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134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wmf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centeroko.ru/sd.html" TargetMode="Externa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pisa.ets.org/SchoolQuestionnair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centeroko@mail.ru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mailto:rcmko.info@gmail.co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RCMKO.Sageeva@tatar.ru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Международное исследование </a:t>
            </a:r>
            <a:r>
              <a:rPr lang="en-US" sz="5400" dirty="0" smtClean="0"/>
              <a:t>PISA-2018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9530" y="4326834"/>
            <a:ext cx="8767860" cy="1388165"/>
          </a:xfrm>
        </p:spPr>
        <p:txBody>
          <a:bodyPr/>
          <a:lstStyle/>
          <a:p>
            <a:r>
              <a:rPr lang="ru-RU" dirty="0" smtClean="0"/>
              <a:t>Заместитель директора </a:t>
            </a:r>
            <a:br>
              <a:rPr lang="ru-RU" dirty="0" smtClean="0"/>
            </a:br>
            <a:r>
              <a:rPr lang="ru-RU" dirty="0" smtClean="0"/>
              <a:t>ГБУ «Республиканский центр мониторинга качества образования»</a:t>
            </a:r>
          </a:p>
          <a:p>
            <a:r>
              <a:rPr lang="ru-RU" dirty="0" smtClean="0"/>
              <a:t>Сагеева Гульнара Ханифовна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412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2514371" y="1123950"/>
            <a:ext cx="716326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2514370" y="1123951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>
            <a:off x="9677630" y="1123951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1200752" y="1511579"/>
            <a:ext cx="2627236" cy="4437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4169" tIns="52084" rIns="104169" bIns="5208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 b="1" dirty="0" smtClean="0"/>
              <a:t>Опора на </a:t>
            </a:r>
            <a:r>
              <a:rPr lang="ru-RU" sz="2200" b="1" dirty="0"/>
              <a:t>текст</a:t>
            </a:r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8238467" y="1484313"/>
            <a:ext cx="3201924" cy="78229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4169" tIns="52084" rIns="104169" bIns="52084">
            <a:spAutoFit/>
          </a:bodyPr>
          <a:lstStyle>
            <a:defPPr>
              <a:defRPr lang="ru-RU"/>
            </a:defPPr>
            <a:lvl1pPr algn="ctr">
              <a:spcBef>
                <a:spcPct val="50000"/>
              </a:spcBef>
              <a:defRPr sz="2600" b="1"/>
            </a:lvl1pPr>
          </a:lstStyle>
          <a:p>
            <a:r>
              <a:rPr lang="ru-RU" sz="2200" dirty="0"/>
              <a:t>Опора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на </a:t>
            </a:r>
            <a:r>
              <a:rPr lang="ru-RU" sz="2200" dirty="0" err="1"/>
              <a:t>внетекстовое</a:t>
            </a:r>
            <a:r>
              <a:rPr lang="ru-RU" sz="2200" dirty="0"/>
              <a:t> знание</a:t>
            </a: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8145467" y="3051475"/>
            <a:ext cx="3064111" cy="7822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4169" tIns="52084" rIns="104169" bIns="52084" anchor="ctr">
            <a:spAutoFit/>
          </a:bodyPr>
          <a:lstStyle/>
          <a:p>
            <a:pPr algn="ctr"/>
            <a:r>
              <a:rPr lang="ru-RU" sz="2200" b="1" dirty="0" smtClean="0"/>
              <a:t>3</a:t>
            </a:r>
            <a:endParaRPr lang="ru-RU" sz="2200" b="1" dirty="0"/>
          </a:p>
          <a:p>
            <a:pPr algn="ctr"/>
            <a:r>
              <a:rPr lang="ru-RU" sz="2200" b="1" dirty="0" smtClean="0"/>
              <a:t>Осмыслить и </a:t>
            </a:r>
            <a:r>
              <a:rPr lang="ru-RU" sz="2200" b="1" dirty="0"/>
              <a:t>оценить </a:t>
            </a:r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>
            <a:off x="9677630" y="2266608"/>
            <a:ext cx="0" cy="75522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22" name="Rectangle 10"/>
          <p:cNvSpPr>
            <a:spLocks noChangeArrowheads="1"/>
          </p:cNvSpPr>
          <p:nvPr/>
        </p:nvSpPr>
        <p:spPr bwMode="auto">
          <a:xfrm>
            <a:off x="7018226" y="4895527"/>
            <a:ext cx="1723992" cy="7822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4169" tIns="52084" rIns="104169" bIns="52084" anchor="ctr">
            <a:spAutoFit/>
          </a:bodyPr>
          <a:lstStyle/>
          <a:p>
            <a:pPr algn="ctr"/>
            <a:r>
              <a:rPr lang="ru-RU" sz="2200" b="1" dirty="0"/>
              <a:t>содержание</a:t>
            </a:r>
          </a:p>
          <a:p>
            <a:pPr algn="ctr"/>
            <a:r>
              <a:rPr lang="ru-RU" sz="2200" b="1" dirty="0"/>
              <a:t>текста </a:t>
            </a:r>
          </a:p>
        </p:txBody>
      </p:sp>
      <p:sp>
        <p:nvSpPr>
          <p:cNvPr id="64523" name="Rectangle 11"/>
          <p:cNvSpPr>
            <a:spLocks noChangeArrowheads="1"/>
          </p:cNvSpPr>
          <p:nvPr/>
        </p:nvSpPr>
        <p:spPr bwMode="auto">
          <a:xfrm>
            <a:off x="9871363" y="4957862"/>
            <a:ext cx="2057401" cy="4437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4169" tIns="52084" rIns="104169" bIns="52084" anchor="ctr">
            <a:spAutoFit/>
          </a:bodyPr>
          <a:lstStyle/>
          <a:p>
            <a:pPr algn="ctr"/>
            <a:r>
              <a:rPr lang="ru-RU" sz="2200" b="1" dirty="0"/>
              <a:t>ф</a:t>
            </a:r>
            <a:r>
              <a:rPr lang="ru-RU" sz="2200" b="1" dirty="0" smtClean="0"/>
              <a:t>орму текста </a:t>
            </a:r>
            <a:endParaRPr lang="ru-RU" sz="2200" b="1" dirty="0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>
            <a:off x="9677630" y="3833769"/>
            <a:ext cx="0" cy="6907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>
            <a:off x="7886816" y="4524477"/>
            <a:ext cx="301324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>
            <a:off x="7886816" y="4504169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 flipH="1">
            <a:off x="10900063" y="4524477"/>
            <a:ext cx="0" cy="433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>
            <a:off x="2514370" y="1955318"/>
            <a:ext cx="0" cy="82439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>
            <a:off x="1706826" y="2781300"/>
            <a:ext cx="340393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>
            <a:off x="1706825" y="27813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31" name="Line 19"/>
          <p:cNvSpPr>
            <a:spLocks noChangeShapeType="1"/>
          </p:cNvSpPr>
          <p:nvPr/>
        </p:nvSpPr>
        <p:spPr bwMode="auto">
          <a:xfrm>
            <a:off x="5110757" y="27813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04169" tIns="52084" rIns="104169" bIns="52084"/>
          <a:lstStyle/>
          <a:p>
            <a:endParaRPr lang="ru-RU" sz="1723"/>
          </a:p>
        </p:txBody>
      </p:sp>
      <p:sp>
        <p:nvSpPr>
          <p:cNvPr id="64532" name="Rectangle 20"/>
          <p:cNvSpPr>
            <a:spLocks noChangeArrowheads="1"/>
          </p:cNvSpPr>
          <p:nvPr/>
        </p:nvSpPr>
        <p:spPr bwMode="auto">
          <a:xfrm>
            <a:off x="419092" y="3092960"/>
            <a:ext cx="2575465" cy="11208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4169" tIns="52084" rIns="104169" bIns="52084" anchor="ctr">
            <a:spAutoFit/>
          </a:bodyPr>
          <a:lstStyle/>
          <a:p>
            <a:pPr algn="ctr"/>
            <a:r>
              <a:rPr lang="ru-RU" sz="2200" b="1" dirty="0" smtClean="0"/>
              <a:t>1</a:t>
            </a:r>
            <a:endParaRPr lang="ru-RU" sz="2200" b="1" dirty="0"/>
          </a:p>
          <a:p>
            <a:pPr algn="ctr"/>
            <a:r>
              <a:rPr lang="ru-RU" sz="2200" b="1" dirty="0"/>
              <a:t>найти </a:t>
            </a:r>
            <a:r>
              <a:rPr lang="ru-RU" sz="2200" b="1" dirty="0" smtClean="0"/>
              <a:t>и извлечь </a:t>
            </a:r>
            <a:endParaRPr lang="ru-RU" sz="2200" b="1" dirty="0"/>
          </a:p>
          <a:p>
            <a:pPr algn="ctr"/>
            <a:r>
              <a:rPr lang="ru-RU" sz="2200" i="1" dirty="0"/>
              <a:t>(информацию)</a:t>
            </a:r>
            <a:r>
              <a:rPr lang="ru-RU" sz="2200" dirty="0"/>
              <a:t> </a:t>
            </a:r>
          </a:p>
        </p:txBody>
      </p:sp>
      <p:sp>
        <p:nvSpPr>
          <p:cNvPr id="64533" name="Rectangle 21"/>
          <p:cNvSpPr>
            <a:spLocks noChangeArrowheads="1"/>
          </p:cNvSpPr>
          <p:nvPr/>
        </p:nvSpPr>
        <p:spPr bwMode="auto">
          <a:xfrm>
            <a:off x="3701572" y="3021833"/>
            <a:ext cx="2818714" cy="145940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4169" tIns="52084" rIns="104169" bIns="52084" anchor="ctr">
            <a:spAutoFit/>
          </a:bodyPr>
          <a:lstStyle/>
          <a:p>
            <a:pPr algn="ctr"/>
            <a:r>
              <a:rPr lang="ru-RU" sz="2200" b="1" dirty="0" smtClean="0"/>
              <a:t>2</a:t>
            </a:r>
            <a:endParaRPr lang="ru-RU" sz="2200" b="1" dirty="0"/>
          </a:p>
          <a:p>
            <a:pPr algn="ctr"/>
            <a:r>
              <a:rPr lang="ru-RU" sz="2200" b="1" dirty="0"/>
              <a:t>интегрировать и </a:t>
            </a:r>
          </a:p>
          <a:p>
            <a:pPr algn="ctr"/>
            <a:r>
              <a:rPr lang="ru-RU" sz="2200" b="1" dirty="0"/>
              <a:t>интерпретировать </a:t>
            </a:r>
          </a:p>
          <a:p>
            <a:pPr algn="ctr"/>
            <a:r>
              <a:rPr lang="ru-RU" sz="2200" i="1" dirty="0"/>
              <a:t>(сообщения текста)</a:t>
            </a:r>
            <a:r>
              <a:rPr lang="ru-RU" sz="2200" dirty="0"/>
              <a:t> </a:t>
            </a:r>
          </a:p>
        </p:txBody>
      </p:sp>
      <p:pic>
        <p:nvPicPr>
          <p:cNvPr id="64535" name="Picture 23" descr="книга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5349" y="4868863"/>
            <a:ext cx="2327862" cy="140176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573653" y="431110"/>
            <a:ext cx="9910549" cy="608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Читательская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грамотность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55041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40328" y="274643"/>
            <a:ext cx="9854030" cy="11381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Финансовая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грамотность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1707599" y="6005280"/>
            <a:ext cx="9151518" cy="852720"/>
          </a:xfrm>
        </p:spPr>
        <p:txBody>
          <a:bodyPr/>
          <a:lstStyle/>
          <a:p>
            <a:pPr marL="0" indent="0">
              <a:buNone/>
            </a:pPr>
            <a:r>
              <a:rPr lang="ru-RU" sz="2776" i="1" dirty="0"/>
              <a:t>	</a:t>
            </a:r>
            <a:endParaRPr lang="ru-RU" sz="2776" dirty="0"/>
          </a:p>
        </p:txBody>
      </p:sp>
      <p:sp>
        <p:nvSpPr>
          <p:cNvPr id="717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295316" y="6245226"/>
            <a:ext cx="3601374" cy="476251"/>
          </a:xfrm>
          <a:noFill/>
        </p:spPr>
        <p:txBody>
          <a:bodyPr/>
          <a:lstStyle/>
          <a:p>
            <a:pPr algn="ctr"/>
            <a:fld id="{EB8D04D6-E0B9-45DA-B6FE-4CEAF69CEE84}" type="slidenum">
              <a:rPr lang="ru-RU" smtClean="0"/>
              <a:pPr algn="ctr"/>
              <a:t>11</a:t>
            </a:fld>
            <a:endParaRPr lang="ru-RU" smtClean="0"/>
          </a:p>
        </p:txBody>
      </p:sp>
      <p:sp>
        <p:nvSpPr>
          <p:cNvPr id="69634" name="AutoShape 2"/>
          <p:cNvSpPr>
            <a:spLocks noChangeArrowheads="1"/>
          </p:cNvSpPr>
          <p:nvPr/>
        </p:nvSpPr>
        <p:spPr bwMode="auto">
          <a:xfrm>
            <a:off x="665018" y="1796818"/>
            <a:ext cx="11003973" cy="3744417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19050">
            <a:solidFill>
              <a:srgbClr val="76923C"/>
            </a:solidFill>
            <a:round/>
            <a:headEnd/>
            <a:tailEnd/>
          </a:ln>
        </p:spPr>
        <p:txBody>
          <a:bodyPr vert="horz" wrap="square" lIns="183678" tIns="229598" rIns="183678" bIns="229598" numCol="1" anchor="t" anchorCtr="0" compatLnSpc="1">
            <a:prstTxWarp prst="textNoShape">
              <a:avLst/>
            </a:prstTxWarp>
          </a:bodyPr>
          <a:lstStyle/>
          <a:p>
            <a:pPr marL="457200" indent="-457200" algn="just" defTabSz="1166319" fontAlgn="base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sz="2400" i="1" dirty="0" smtClean="0"/>
              <a:t>знание </a:t>
            </a:r>
            <a:r>
              <a:rPr lang="ru-RU" sz="2400" i="1" dirty="0"/>
              <a:t>и понимание финансовых терминов</a:t>
            </a:r>
            <a:r>
              <a:rPr lang="en-US" sz="2400" i="1" dirty="0"/>
              <a:t>,</a:t>
            </a:r>
            <a:r>
              <a:rPr lang="ru-RU" sz="2400" i="1" dirty="0"/>
              <a:t> понятий и финансовых рисков, </a:t>
            </a:r>
            <a:endParaRPr lang="ru-RU" sz="2400" i="1" dirty="0" smtClean="0"/>
          </a:p>
          <a:p>
            <a:pPr marL="457200" indent="-457200" algn="just" defTabSz="1166319" fontAlgn="base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sz="2400" i="1" dirty="0" smtClean="0"/>
          </a:p>
          <a:p>
            <a:pPr marL="457200" indent="-457200" algn="just" defTabSz="1166319" fontAlgn="base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sz="2400" i="1" dirty="0" smtClean="0"/>
              <a:t>навыки</a:t>
            </a:r>
            <a:r>
              <a:rPr lang="ru-RU" sz="2400" i="1" dirty="0"/>
              <a:t>, </a:t>
            </a:r>
            <a:r>
              <a:rPr lang="ru-RU" sz="2400" i="1" dirty="0" smtClean="0"/>
              <a:t>мотивация </a:t>
            </a:r>
            <a:r>
              <a:rPr lang="ru-RU" sz="2400" i="1" dirty="0"/>
              <a:t>и уверенность, необходимые для принятии эффективных решений в разнообразных финансовых ситуациях, способствующих улучшению финансового благополучия личности и </a:t>
            </a:r>
            <a:r>
              <a:rPr lang="ru-RU" sz="2400" i="1" dirty="0" smtClean="0"/>
              <a:t>общества</a:t>
            </a:r>
          </a:p>
          <a:p>
            <a:pPr marL="457200" indent="-457200" algn="just" defTabSz="1166319" fontAlgn="base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sz="2400" i="1" dirty="0" smtClean="0"/>
          </a:p>
          <a:p>
            <a:pPr marL="457200" indent="-457200" algn="just" defTabSz="1166319" fontAlgn="base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sz="2400" i="1" dirty="0" smtClean="0"/>
              <a:t>возможности </a:t>
            </a:r>
            <a:r>
              <a:rPr lang="ru-RU" sz="2400" i="1" dirty="0"/>
              <a:t>участия в экономической </a:t>
            </a:r>
            <a:r>
              <a:rPr lang="ru-RU" sz="2400" i="1" dirty="0" smtClean="0"/>
              <a:t>жизни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094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475402083"/>
              </p:ext>
            </p:extLst>
          </p:nvPr>
        </p:nvGraphicFramePr>
        <p:xfrm>
          <a:off x="1064217" y="1062653"/>
          <a:ext cx="10201426" cy="5054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Двойная стрелка влево/вправо 6"/>
          <p:cNvSpPr/>
          <p:nvPr/>
        </p:nvSpPr>
        <p:spPr>
          <a:xfrm>
            <a:off x="1064219" y="4726184"/>
            <a:ext cx="10270354" cy="620357"/>
          </a:xfrm>
          <a:prstGeom prst="leftRight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7499" tIns="43750" rIns="87499" bIns="43750" rtlCol="0" anchor="ctr"/>
          <a:lstStyle/>
          <a:p>
            <a:pPr algn="ctr"/>
            <a:r>
              <a:rPr lang="ru-RU" sz="2400" b="1" dirty="0"/>
              <a:t>КОМПОНЕНТЫ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80202" y="5429673"/>
            <a:ext cx="4204642" cy="9693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7499" tIns="43750" rIns="87499" bIns="43750" rtlCol="0" anchor="ctr"/>
          <a:lstStyle/>
          <a:p>
            <a:pPr algn="ctr"/>
            <a:r>
              <a:rPr lang="ru-RU" sz="2200" b="1" dirty="0"/>
              <a:t>ЦЕННОСТИ</a:t>
            </a:r>
          </a:p>
          <a:p>
            <a:pPr algn="ctr"/>
            <a:r>
              <a:rPr lang="ru-RU" sz="2200" b="1" dirty="0"/>
              <a:t>Человеческое достоинство</a:t>
            </a:r>
          </a:p>
          <a:p>
            <a:pPr algn="ctr"/>
            <a:r>
              <a:rPr lang="ru-RU" sz="2200" b="1" dirty="0"/>
              <a:t>Культурное разнообразие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40328" y="274643"/>
            <a:ext cx="9854030" cy="11381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ru-RU" sz="3600" b="1" cap="none" dirty="0" smtClean="0">
                <a:solidFill>
                  <a:schemeClr val="accent6">
                    <a:lumMod val="50000"/>
                  </a:schemeClr>
                </a:solidFill>
              </a:rPr>
              <a:t>Глобальные компетенции</a:t>
            </a:r>
            <a:endParaRPr lang="ru-RU" sz="3600" b="1" cap="none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177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278972" y="150816"/>
            <a:ext cx="10235485" cy="561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0" dirty="0">
                <a:latin typeface="+mn-lt"/>
              </a:rPr>
              <a:t>Примеры заданий </a:t>
            </a:r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1617976" y="1052514"/>
            <a:ext cx="4120652" cy="504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149" dirty="0">
              <a:solidFill>
                <a:srgbClr val="000000"/>
              </a:solidFill>
            </a:endParaRP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149" dirty="0">
                <a:solidFill>
                  <a:srgbClr val="000000"/>
                </a:solidFill>
              </a:rPr>
              <a:t>      </a:t>
            </a:r>
            <a:r>
              <a:rPr lang="ru-RU" sz="1244" dirty="0">
                <a:solidFill>
                  <a:srgbClr val="000000"/>
                </a:solidFill>
              </a:rPr>
              <a:t>На рынке помидоры можно купить килограммами или ящиками.</a:t>
            </a:r>
          </a:p>
        </p:txBody>
      </p:sp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1438302" y="785813"/>
            <a:ext cx="2398941" cy="3571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2516" tIns="53308" rIns="102516" bIns="53308"/>
          <a:lstStyle/>
          <a:p>
            <a:pPr defTabSz="997947">
              <a:spcBef>
                <a:spcPts val="513"/>
              </a:spcBef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2010" dirty="0">
                <a:solidFill>
                  <a:srgbClr val="0000FF"/>
                </a:solidFill>
              </a:rPr>
              <a:t>НА РЫНКЕ</a:t>
            </a:r>
          </a:p>
        </p:txBody>
      </p:sp>
      <p:sp>
        <p:nvSpPr>
          <p:cNvPr id="12295" name="Text Box 8"/>
          <p:cNvSpPr txBox="1">
            <a:spLocks noChangeArrowheads="1"/>
          </p:cNvSpPr>
          <p:nvPr/>
        </p:nvSpPr>
        <p:spPr bwMode="auto">
          <a:xfrm>
            <a:off x="6184852" y="768351"/>
            <a:ext cx="3940978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2516" tIns="53308" rIns="102516" bIns="53308"/>
          <a:lstStyle/>
          <a:p>
            <a:pPr defTabSz="997947">
              <a:spcBef>
                <a:spcPts val="513"/>
              </a:spcBef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2010" dirty="0">
                <a:solidFill>
                  <a:srgbClr val="0000FF"/>
                </a:solidFill>
              </a:rPr>
              <a:t>НОВОЕ ПРЕДЛОЖЕНИЕ</a:t>
            </a:r>
          </a:p>
        </p:txBody>
      </p:sp>
      <p:sp>
        <p:nvSpPr>
          <p:cNvPr id="12296" name="Rectangle 9"/>
          <p:cNvSpPr>
            <a:spLocks noChangeArrowheads="1"/>
          </p:cNvSpPr>
          <p:nvPr/>
        </p:nvSpPr>
        <p:spPr bwMode="auto">
          <a:xfrm>
            <a:off x="409620" y="1"/>
            <a:ext cx="11372761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104157" tIns="52078" rIns="104157" bIns="52078" anchor="ctr"/>
          <a:lstStyle/>
          <a:p>
            <a:pPr defTabSz="997947"/>
            <a:endParaRPr lang="ru-RU" sz="2010">
              <a:solidFill>
                <a:prstClr val="black"/>
              </a:solidFill>
            </a:endParaRPr>
          </a:p>
        </p:txBody>
      </p:sp>
      <p:sp>
        <p:nvSpPr>
          <p:cNvPr id="12297" name="Rectangle 10"/>
          <p:cNvSpPr>
            <a:spLocks noChangeArrowheads="1"/>
          </p:cNvSpPr>
          <p:nvPr/>
        </p:nvSpPr>
        <p:spPr bwMode="auto">
          <a:xfrm>
            <a:off x="1349452" y="1412878"/>
            <a:ext cx="4722855" cy="1728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104157" tIns="52078" rIns="104157" bIns="52078" anchor="ctr"/>
          <a:lstStyle/>
          <a:p>
            <a:pPr defTabSz="997947"/>
            <a:endParaRPr lang="ru-RU" sz="2010">
              <a:solidFill>
                <a:prstClr val="black"/>
              </a:solidFill>
            </a:endParaRP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606129" y="1557340"/>
            <a:ext cx="4254914" cy="1595437"/>
            <a:chOff x="606" y="981"/>
            <a:chExt cx="2155" cy="1005"/>
          </a:xfrm>
        </p:grpSpPr>
        <p:sp>
          <p:nvSpPr>
            <p:cNvPr id="12314" name="Text Box 12"/>
            <p:cNvSpPr txBox="1">
              <a:spLocks noChangeArrowheads="1"/>
            </p:cNvSpPr>
            <p:nvPr/>
          </p:nvSpPr>
          <p:spPr bwMode="auto">
            <a:xfrm>
              <a:off x="606" y="1808"/>
              <a:ext cx="997" cy="178"/>
            </a:xfrm>
            <a:prstGeom prst="rect">
              <a:avLst/>
            </a:prstGeom>
            <a:solidFill>
              <a:srgbClr val="F2F2F2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6151" tIns="44799" rIns="86151" bIns="44799">
              <a:spAutoFit/>
            </a:bodyPr>
            <a:lstStyle/>
            <a:p>
              <a:pPr algn="ctr" defTabSz="997947">
                <a:tabLst>
                  <a:tab pos="0" algn="l"/>
                  <a:tab pos="1041529" algn="l"/>
                  <a:tab pos="2083060" algn="l"/>
                  <a:tab pos="3124589" algn="l"/>
                  <a:tab pos="4166119" algn="l"/>
                  <a:tab pos="5207649" algn="l"/>
                  <a:tab pos="6249179" algn="l"/>
                  <a:tab pos="7290708" algn="l"/>
                  <a:tab pos="8332239" algn="l"/>
                  <a:tab pos="9373768" algn="l"/>
                  <a:tab pos="10415297" algn="l"/>
                  <a:tab pos="11456828" algn="l"/>
                </a:tabLst>
              </a:pPr>
              <a:r>
                <a:rPr lang="en-GB" sz="1244" dirty="0">
                  <a:solidFill>
                    <a:srgbClr val="000000"/>
                  </a:solidFill>
                  <a:cs typeface="Times New Roman" pitchFamily="18" charset="0"/>
                </a:rPr>
                <a:t>2</a:t>
              </a:r>
              <a:r>
                <a:rPr lang="ru-RU" sz="1244" dirty="0">
                  <a:solidFill>
                    <a:srgbClr val="000000"/>
                  </a:solidFill>
                  <a:cs typeface="Times New Roman" pitchFamily="18" charset="0"/>
                </a:rPr>
                <a:t>,</a:t>
              </a:r>
              <a:r>
                <a:rPr lang="en-GB" sz="1244" dirty="0">
                  <a:solidFill>
                    <a:srgbClr val="000000"/>
                  </a:solidFill>
                  <a:cs typeface="Times New Roman" pitchFamily="18" charset="0"/>
                </a:rPr>
                <a:t>75 </a:t>
              </a:r>
              <a:r>
                <a:rPr lang="ru-RU" sz="1244" dirty="0" err="1">
                  <a:solidFill>
                    <a:srgbClr val="000000"/>
                  </a:solidFill>
                  <a:cs typeface="Times New Roman" pitchFamily="18" charset="0"/>
                </a:rPr>
                <a:t>зедов</a:t>
              </a:r>
              <a:r>
                <a:rPr lang="ru-RU" sz="1244" dirty="0">
                  <a:solidFill>
                    <a:srgbClr val="000000"/>
                  </a:solidFill>
                  <a:cs typeface="Times New Roman" pitchFamily="18" charset="0"/>
                </a:rPr>
                <a:t> за 1 кг</a:t>
              </a:r>
            </a:p>
          </p:txBody>
        </p:sp>
        <p:pic>
          <p:nvPicPr>
            <p:cNvPr id="12315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68" y="981"/>
              <a:ext cx="1193" cy="7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12316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7" y="1486"/>
              <a:ext cx="369" cy="29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17" name="Text Box 15"/>
            <p:cNvSpPr txBox="1">
              <a:spLocks noChangeArrowheads="1"/>
            </p:cNvSpPr>
            <p:nvPr/>
          </p:nvSpPr>
          <p:spPr bwMode="auto">
            <a:xfrm>
              <a:off x="1642" y="1808"/>
              <a:ext cx="1056" cy="178"/>
            </a:xfrm>
            <a:prstGeom prst="rect">
              <a:avLst/>
            </a:prstGeom>
            <a:solidFill>
              <a:srgbClr val="F2F2F2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6151" tIns="44799" rIns="86151" bIns="44799">
              <a:spAutoFit/>
            </a:bodyPr>
            <a:lstStyle/>
            <a:p>
              <a:pPr algn="ctr" defTabSz="997947">
                <a:tabLst>
                  <a:tab pos="0" algn="l"/>
                  <a:tab pos="1041529" algn="l"/>
                  <a:tab pos="2083060" algn="l"/>
                  <a:tab pos="3124589" algn="l"/>
                  <a:tab pos="4166119" algn="l"/>
                  <a:tab pos="5207649" algn="l"/>
                  <a:tab pos="6249179" algn="l"/>
                  <a:tab pos="7290708" algn="l"/>
                  <a:tab pos="8332239" algn="l"/>
                  <a:tab pos="9373768" algn="l"/>
                  <a:tab pos="10415297" algn="l"/>
                  <a:tab pos="11456828" algn="l"/>
                </a:tabLst>
              </a:pPr>
              <a:r>
                <a:rPr lang="en-GB" sz="1244" dirty="0">
                  <a:solidFill>
                    <a:srgbClr val="000000"/>
                  </a:solidFill>
                  <a:cs typeface="Times New Roman" pitchFamily="18" charset="0"/>
                </a:rPr>
                <a:t>22 </a:t>
              </a:r>
              <a:r>
                <a:rPr lang="ru-RU" sz="1244" dirty="0" err="1">
                  <a:solidFill>
                    <a:srgbClr val="000000"/>
                  </a:solidFill>
                  <a:cs typeface="Times New Roman" pitchFamily="18" charset="0"/>
                </a:rPr>
                <a:t>зеда</a:t>
              </a:r>
              <a:r>
                <a:rPr lang="ru-RU" sz="1244" dirty="0">
                  <a:solidFill>
                    <a:srgbClr val="000000"/>
                  </a:solidFill>
                  <a:cs typeface="Times New Roman" pitchFamily="18" charset="0"/>
                </a:rPr>
                <a:t> за ящик </a:t>
              </a:r>
              <a:r>
                <a:rPr lang="en-GB" sz="1244" dirty="0">
                  <a:solidFill>
                    <a:srgbClr val="000000"/>
                  </a:solidFill>
                  <a:cs typeface="Times New Roman" pitchFamily="18" charset="0"/>
                </a:rPr>
                <a:t>10 </a:t>
              </a:r>
              <a:r>
                <a:rPr lang="ru-RU" sz="1244" dirty="0">
                  <a:solidFill>
                    <a:srgbClr val="000000"/>
                  </a:solidFill>
                  <a:cs typeface="Times New Roman" pitchFamily="18" charset="0"/>
                </a:rPr>
                <a:t>кг</a:t>
              </a:r>
            </a:p>
          </p:txBody>
        </p:sp>
      </p:grpSp>
      <p:sp>
        <p:nvSpPr>
          <p:cNvPr id="12299" name="Text Box 16"/>
          <p:cNvSpPr txBox="1">
            <a:spLocks noChangeArrowheads="1"/>
          </p:cNvSpPr>
          <p:nvPr/>
        </p:nvSpPr>
        <p:spPr bwMode="auto">
          <a:xfrm>
            <a:off x="1617976" y="3284539"/>
            <a:ext cx="4120652" cy="288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149" dirty="0">
              <a:solidFill>
                <a:srgbClr val="000000"/>
              </a:solidFill>
            </a:endParaRP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149" dirty="0">
                <a:solidFill>
                  <a:srgbClr val="000000"/>
                </a:solidFill>
              </a:rPr>
              <a:t> </a:t>
            </a:r>
            <a:r>
              <a:rPr lang="ru-RU" sz="1244" dirty="0">
                <a:solidFill>
                  <a:srgbClr val="000000"/>
                </a:solidFill>
              </a:rPr>
              <a:t>Вопрос 2: НА РЫНКЕ </a:t>
            </a:r>
            <a:r>
              <a:rPr lang="ru-RU" sz="1244" i="1" dirty="0">
                <a:solidFill>
                  <a:srgbClr val="FF0000"/>
                </a:solidFill>
              </a:rPr>
              <a:t>(уровень 2, 459 баллов)</a:t>
            </a:r>
          </a:p>
        </p:txBody>
      </p:sp>
      <p:sp>
        <p:nvSpPr>
          <p:cNvPr id="12300" name="Line 17"/>
          <p:cNvSpPr>
            <a:spLocks noChangeShapeType="1"/>
          </p:cNvSpPr>
          <p:nvPr/>
        </p:nvSpPr>
        <p:spPr bwMode="auto">
          <a:xfrm>
            <a:off x="1617976" y="3357564"/>
            <a:ext cx="4120652" cy="1587"/>
          </a:xfrm>
          <a:prstGeom prst="line">
            <a:avLst/>
          </a:prstGeom>
          <a:noFill/>
          <a:ln w="9360">
            <a:solidFill>
              <a:srgbClr val="0000FF"/>
            </a:solidFill>
            <a:miter lim="800000"/>
            <a:headEnd/>
            <a:tailEnd/>
          </a:ln>
        </p:spPr>
        <p:txBody>
          <a:bodyPr lIns="104157" tIns="52078" rIns="104157" bIns="52078"/>
          <a:lstStyle/>
          <a:p>
            <a:pPr defTabSz="997947"/>
            <a:endParaRPr lang="ru-RU" sz="2010">
              <a:solidFill>
                <a:prstClr val="black"/>
              </a:solidFill>
            </a:endParaRPr>
          </a:p>
        </p:txBody>
      </p:sp>
      <p:pic>
        <p:nvPicPr>
          <p:cNvPr id="12301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60604" y="3573466"/>
            <a:ext cx="5125640" cy="1511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302" name="Text Box 19"/>
          <p:cNvSpPr txBox="1">
            <a:spLocks noChangeArrowheads="1"/>
          </p:cNvSpPr>
          <p:nvPr/>
        </p:nvSpPr>
        <p:spPr bwMode="auto">
          <a:xfrm>
            <a:off x="1617976" y="5445127"/>
            <a:ext cx="4120652" cy="287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149" dirty="0">
              <a:solidFill>
                <a:srgbClr val="000000"/>
              </a:solidFill>
            </a:endParaRP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149" dirty="0">
                <a:solidFill>
                  <a:srgbClr val="000000"/>
                </a:solidFill>
              </a:rPr>
              <a:t> </a:t>
            </a:r>
            <a:r>
              <a:rPr lang="ru-RU" sz="1244" dirty="0">
                <a:solidFill>
                  <a:srgbClr val="000000"/>
                </a:solidFill>
              </a:rPr>
              <a:t>Вопрос 3: НА РЫНКЕ </a:t>
            </a:r>
            <a:r>
              <a:rPr lang="ru-RU" sz="1244" i="1" dirty="0">
                <a:solidFill>
                  <a:srgbClr val="FF0000"/>
                </a:solidFill>
              </a:rPr>
              <a:t>(уровень 1, 398 баллов)</a:t>
            </a:r>
          </a:p>
        </p:txBody>
      </p:sp>
      <p:sp>
        <p:nvSpPr>
          <p:cNvPr id="12303" name="Text Box 20"/>
          <p:cNvSpPr txBox="1">
            <a:spLocks noChangeArrowheads="1"/>
          </p:cNvSpPr>
          <p:nvPr/>
        </p:nvSpPr>
        <p:spPr bwMode="auto">
          <a:xfrm>
            <a:off x="1617975" y="4868865"/>
            <a:ext cx="4209502" cy="504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149" dirty="0">
              <a:solidFill>
                <a:srgbClr val="000000"/>
              </a:solidFill>
            </a:endParaRP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149" dirty="0">
                <a:solidFill>
                  <a:srgbClr val="000000"/>
                </a:solidFill>
              </a:rPr>
              <a:t>      </a:t>
            </a:r>
            <a:r>
              <a:rPr lang="ru-RU" sz="1244" dirty="0">
                <a:solidFill>
                  <a:srgbClr val="000000"/>
                </a:solidFill>
              </a:rPr>
              <a:t>Запишите обоснование, поддерживающее данное утверждение.</a:t>
            </a:r>
          </a:p>
        </p:txBody>
      </p:sp>
      <p:sp>
        <p:nvSpPr>
          <p:cNvPr id="12304" name="Text Box 21"/>
          <p:cNvSpPr txBox="1">
            <a:spLocks noChangeArrowheads="1"/>
          </p:cNvSpPr>
          <p:nvPr/>
        </p:nvSpPr>
        <p:spPr bwMode="auto">
          <a:xfrm>
            <a:off x="1653516" y="5715000"/>
            <a:ext cx="4209502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149" dirty="0">
              <a:solidFill>
                <a:srgbClr val="000000"/>
              </a:solidFill>
            </a:endParaRP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149" dirty="0">
                <a:solidFill>
                  <a:srgbClr val="000000"/>
                </a:solidFill>
              </a:rPr>
              <a:t>      </a:t>
            </a:r>
            <a:r>
              <a:rPr lang="ru-RU" sz="1244" dirty="0">
                <a:solidFill>
                  <a:srgbClr val="000000"/>
                </a:solidFill>
              </a:rPr>
              <a:t>Для некоторых людей покупка ящика помидоров может быть плохим финансовым решением.</a:t>
            </a: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244" dirty="0">
              <a:solidFill>
                <a:srgbClr val="000000"/>
              </a:solidFill>
            </a:endParaRP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244" dirty="0">
                <a:solidFill>
                  <a:srgbClr val="000000"/>
                </a:solidFill>
              </a:rPr>
              <a:t>     Объясните, почему.</a:t>
            </a:r>
          </a:p>
        </p:txBody>
      </p:sp>
      <p:sp>
        <p:nvSpPr>
          <p:cNvPr id="12305" name="Line 22"/>
          <p:cNvSpPr>
            <a:spLocks noChangeShapeType="1"/>
          </p:cNvSpPr>
          <p:nvPr/>
        </p:nvSpPr>
        <p:spPr bwMode="auto">
          <a:xfrm>
            <a:off x="1617976" y="5516562"/>
            <a:ext cx="4120652" cy="1587"/>
          </a:xfrm>
          <a:prstGeom prst="line">
            <a:avLst/>
          </a:prstGeom>
          <a:noFill/>
          <a:ln w="9360">
            <a:solidFill>
              <a:srgbClr val="0000FF"/>
            </a:solidFill>
            <a:miter lim="800000"/>
            <a:headEnd/>
            <a:tailEnd/>
          </a:ln>
        </p:spPr>
        <p:txBody>
          <a:bodyPr lIns="104157" tIns="52078" rIns="104157" bIns="52078"/>
          <a:lstStyle/>
          <a:p>
            <a:pPr defTabSz="997947"/>
            <a:endParaRPr lang="ru-RU" sz="2010">
              <a:solidFill>
                <a:prstClr val="black"/>
              </a:solidFill>
            </a:endParaRPr>
          </a:p>
        </p:txBody>
      </p:sp>
      <p:sp>
        <p:nvSpPr>
          <p:cNvPr id="12306" name="Text Box 23"/>
          <p:cNvSpPr txBox="1">
            <a:spLocks noChangeArrowheads="1"/>
          </p:cNvSpPr>
          <p:nvPr/>
        </p:nvSpPr>
        <p:spPr bwMode="auto">
          <a:xfrm>
            <a:off x="6275677" y="1052516"/>
            <a:ext cx="5283595" cy="20161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149" dirty="0">
              <a:solidFill>
                <a:srgbClr val="000000"/>
              </a:solidFill>
            </a:endParaRP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149" dirty="0">
                <a:solidFill>
                  <a:srgbClr val="000000"/>
                </a:solidFill>
              </a:rPr>
              <a:t>      </a:t>
            </a:r>
            <a:r>
              <a:rPr lang="ru-RU" sz="1244" dirty="0">
                <a:solidFill>
                  <a:srgbClr val="000000"/>
                </a:solidFill>
              </a:rPr>
              <a:t>Алла Петровна получила кредит в 8000 </a:t>
            </a:r>
            <a:r>
              <a:rPr lang="ru-RU" sz="1244" dirty="0" err="1">
                <a:solidFill>
                  <a:srgbClr val="000000"/>
                </a:solidFill>
              </a:rPr>
              <a:t>зедов</a:t>
            </a:r>
            <a:r>
              <a:rPr lang="ru-RU" sz="1244" dirty="0">
                <a:solidFill>
                  <a:srgbClr val="000000"/>
                </a:solidFill>
              </a:rPr>
              <a:t> от финансовой компании «Первый кредит». Годовая процентная ставка на кредит составляет 15%. Ее ежемесячные выплаты по возврату кредита составляют 150 </a:t>
            </a:r>
            <a:r>
              <a:rPr lang="ru-RU" sz="1244" dirty="0" err="1">
                <a:solidFill>
                  <a:srgbClr val="000000"/>
                </a:solidFill>
              </a:rPr>
              <a:t>зедов</a:t>
            </a:r>
            <a:r>
              <a:rPr lang="ru-RU" sz="1244" dirty="0">
                <a:solidFill>
                  <a:srgbClr val="000000"/>
                </a:solidFill>
              </a:rPr>
              <a:t>. </a:t>
            </a: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244" dirty="0">
                <a:solidFill>
                  <a:srgbClr val="000000"/>
                </a:solidFill>
              </a:rPr>
              <a:t>     После одного года долг Аллы Петровны все еще составляет 7400 </a:t>
            </a:r>
            <a:r>
              <a:rPr lang="ru-RU" sz="1244" dirty="0" err="1">
                <a:solidFill>
                  <a:srgbClr val="000000"/>
                </a:solidFill>
              </a:rPr>
              <a:t>зедов</a:t>
            </a:r>
            <a:r>
              <a:rPr lang="ru-RU" sz="1244" dirty="0">
                <a:solidFill>
                  <a:srgbClr val="000000"/>
                </a:solidFill>
              </a:rPr>
              <a:t>.</a:t>
            </a: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244" dirty="0">
                <a:solidFill>
                  <a:srgbClr val="000000"/>
                </a:solidFill>
              </a:rPr>
              <a:t>     Другая финансовая компания, «Лучший кредит», предлагает Алле Петровне кредит в 10 000 </a:t>
            </a:r>
            <a:r>
              <a:rPr lang="ru-RU" sz="1244" dirty="0" err="1">
                <a:solidFill>
                  <a:srgbClr val="000000"/>
                </a:solidFill>
              </a:rPr>
              <a:t>зедов</a:t>
            </a:r>
            <a:r>
              <a:rPr lang="ru-RU" sz="1244" dirty="0">
                <a:solidFill>
                  <a:srgbClr val="000000"/>
                </a:solidFill>
              </a:rPr>
              <a:t> с годовой процентной ставкой 13%. </a:t>
            </a:r>
            <a:br>
              <a:rPr lang="ru-RU" sz="1244" dirty="0">
                <a:solidFill>
                  <a:srgbClr val="000000"/>
                </a:solidFill>
              </a:rPr>
            </a:br>
            <a:r>
              <a:rPr lang="ru-RU" sz="1244" dirty="0">
                <a:solidFill>
                  <a:srgbClr val="000000"/>
                </a:solidFill>
              </a:rPr>
              <a:t>Ее ежемесячные выплаты по возврату кредита также будут составлять 150 </a:t>
            </a:r>
            <a:r>
              <a:rPr lang="ru-RU" sz="1244" dirty="0" err="1">
                <a:solidFill>
                  <a:srgbClr val="000000"/>
                </a:solidFill>
              </a:rPr>
              <a:t>зедов</a:t>
            </a:r>
            <a:r>
              <a:rPr lang="ru-RU" sz="1244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2307" name="Text Box 24"/>
          <p:cNvSpPr txBox="1">
            <a:spLocks noChangeArrowheads="1"/>
          </p:cNvSpPr>
          <p:nvPr/>
        </p:nvSpPr>
        <p:spPr bwMode="auto">
          <a:xfrm>
            <a:off x="6275677" y="3284540"/>
            <a:ext cx="5103921" cy="504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149" dirty="0">
              <a:solidFill>
                <a:srgbClr val="000000"/>
              </a:solidFill>
            </a:endParaRP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149" dirty="0">
                <a:solidFill>
                  <a:srgbClr val="000000"/>
                </a:solidFill>
              </a:rPr>
              <a:t> </a:t>
            </a:r>
            <a:r>
              <a:rPr lang="ru-RU" sz="1244" dirty="0">
                <a:solidFill>
                  <a:srgbClr val="000000"/>
                </a:solidFill>
              </a:rPr>
              <a:t>Вопрос 1: НОВОЕ ПРЕДЛОЖЕНИЕ </a:t>
            </a:r>
            <a:r>
              <a:rPr lang="ru-RU" sz="1244" i="1" dirty="0">
                <a:solidFill>
                  <a:srgbClr val="FF0000"/>
                </a:solidFill>
              </a:rPr>
              <a:t>(полный ответ: уровень 5, 663 балла; частично верный ответ: уровень 3, 510 баллов)</a:t>
            </a:r>
          </a:p>
        </p:txBody>
      </p:sp>
      <p:sp>
        <p:nvSpPr>
          <p:cNvPr id="12308" name="Line 25"/>
          <p:cNvSpPr>
            <a:spLocks noChangeShapeType="1"/>
          </p:cNvSpPr>
          <p:nvPr/>
        </p:nvSpPr>
        <p:spPr bwMode="auto">
          <a:xfrm>
            <a:off x="6275677" y="3357564"/>
            <a:ext cx="4924248" cy="1587"/>
          </a:xfrm>
          <a:prstGeom prst="line">
            <a:avLst/>
          </a:prstGeom>
          <a:noFill/>
          <a:ln w="9360">
            <a:solidFill>
              <a:srgbClr val="0000FF"/>
            </a:solidFill>
            <a:miter lim="800000"/>
            <a:headEnd/>
            <a:tailEnd/>
          </a:ln>
        </p:spPr>
        <p:txBody>
          <a:bodyPr lIns="104157" tIns="52078" rIns="104157" bIns="52078"/>
          <a:lstStyle/>
          <a:p>
            <a:pPr defTabSz="997947"/>
            <a:endParaRPr lang="ru-RU" sz="2010">
              <a:solidFill>
                <a:prstClr val="black"/>
              </a:solidFill>
            </a:endParaRPr>
          </a:p>
        </p:txBody>
      </p:sp>
      <p:sp>
        <p:nvSpPr>
          <p:cNvPr id="12309" name="Text Box 26"/>
          <p:cNvSpPr txBox="1">
            <a:spLocks noChangeArrowheads="1"/>
          </p:cNvSpPr>
          <p:nvPr/>
        </p:nvSpPr>
        <p:spPr bwMode="auto">
          <a:xfrm>
            <a:off x="6275677" y="4000502"/>
            <a:ext cx="5103921" cy="1071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149" dirty="0">
              <a:solidFill>
                <a:srgbClr val="000000"/>
              </a:solidFill>
            </a:endParaRP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244" dirty="0">
                <a:solidFill>
                  <a:srgbClr val="000000"/>
                </a:solidFill>
              </a:rPr>
              <a:t>     Если Алла Петровна возьмет кредит от компании «Лучший кредит», она тут же вернет свой нынешний кредит.</a:t>
            </a: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244" dirty="0">
                <a:solidFill>
                  <a:srgbClr val="000000"/>
                </a:solidFill>
              </a:rPr>
              <a:t>     Какие две другие финансовые выгоды получит Алла Петровна, если возьмет кредит от компании «Лучший кредит»?</a:t>
            </a: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244" dirty="0">
              <a:solidFill>
                <a:srgbClr val="000000"/>
              </a:solidFill>
            </a:endParaRPr>
          </a:p>
        </p:txBody>
      </p:sp>
      <p:sp>
        <p:nvSpPr>
          <p:cNvPr id="12310" name="Text Box 27"/>
          <p:cNvSpPr txBox="1">
            <a:spLocks noChangeArrowheads="1"/>
          </p:cNvSpPr>
          <p:nvPr/>
        </p:nvSpPr>
        <p:spPr bwMode="auto">
          <a:xfrm>
            <a:off x="6455350" y="5445126"/>
            <a:ext cx="5327033" cy="269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149" dirty="0">
              <a:solidFill>
                <a:srgbClr val="000000"/>
              </a:solidFill>
            </a:endParaRP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149" dirty="0">
                <a:solidFill>
                  <a:srgbClr val="000000"/>
                </a:solidFill>
              </a:rPr>
              <a:t> </a:t>
            </a:r>
            <a:r>
              <a:rPr lang="ru-RU" sz="1244" dirty="0">
                <a:solidFill>
                  <a:srgbClr val="000000"/>
                </a:solidFill>
              </a:rPr>
              <a:t>Вопрос 2: НОВОЕ ПРЕДЛОЖЕНИЕ </a:t>
            </a:r>
            <a:r>
              <a:rPr lang="ru-RU" sz="1244" i="1" dirty="0">
                <a:solidFill>
                  <a:srgbClr val="FF0000"/>
                </a:solidFill>
              </a:rPr>
              <a:t>(уровень 4, 582 балла)</a:t>
            </a:r>
          </a:p>
        </p:txBody>
      </p:sp>
      <p:sp>
        <p:nvSpPr>
          <p:cNvPr id="12311" name="Text Box 28"/>
          <p:cNvSpPr txBox="1">
            <a:spLocks noChangeArrowheads="1"/>
          </p:cNvSpPr>
          <p:nvPr/>
        </p:nvSpPr>
        <p:spPr bwMode="auto">
          <a:xfrm>
            <a:off x="6455349" y="5661025"/>
            <a:ext cx="4209502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endParaRPr lang="ru-RU" sz="1149" dirty="0">
              <a:solidFill>
                <a:srgbClr val="000000"/>
              </a:solidFill>
            </a:endParaRPr>
          </a:p>
          <a:p>
            <a:pPr defTabSz="997947">
              <a:tabLst>
                <a:tab pos="0" algn="l"/>
                <a:tab pos="1041529" algn="l"/>
                <a:tab pos="2083060" algn="l"/>
                <a:tab pos="3124589" algn="l"/>
                <a:tab pos="4166119" algn="l"/>
                <a:tab pos="5207649" algn="l"/>
                <a:tab pos="6249179" algn="l"/>
                <a:tab pos="7290708" algn="l"/>
                <a:tab pos="8332239" algn="l"/>
                <a:tab pos="9373768" algn="l"/>
                <a:tab pos="10415297" algn="l"/>
                <a:tab pos="11456828" algn="l"/>
              </a:tabLst>
            </a:pPr>
            <a:r>
              <a:rPr lang="ru-RU" sz="1244" dirty="0">
                <a:solidFill>
                  <a:srgbClr val="000000"/>
                </a:solidFill>
              </a:rPr>
              <a:t>      С каким возможным негативным финансовым последствием столкнется Алла Петровна, если согласится взять кредит от компании «Лучший кредит»?</a:t>
            </a:r>
          </a:p>
        </p:txBody>
      </p:sp>
      <p:sp>
        <p:nvSpPr>
          <p:cNvPr id="12312" name="Line 29"/>
          <p:cNvSpPr>
            <a:spLocks noChangeShapeType="1"/>
          </p:cNvSpPr>
          <p:nvPr/>
        </p:nvSpPr>
        <p:spPr bwMode="auto">
          <a:xfrm>
            <a:off x="6364524" y="5516562"/>
            <a:ext cx="4746549" cy="1587"/>
          </a:xfrm>
          <a:prstGeom prst="line">
            <a:avLst/>
          </a:prstGeom>
          <a:noFill/>
          <a:ln w="9360">
            <a:solidFill>
              <a:srgbClr val="0000FF"/>
            </a:solidFill>
            <a:miter lim="800000"/>
            <a:headEnd/>
            <a:tailEnd/>
          </a:ln>
        </p:spPr>
        <p:txBody>
          <a:bodyPr lIns="104157" tIns="52078" rIns="104157" bIns="52078"/>
          <a:lstStyle/>
          <a:p>
            <a:pPr defTabSz="997947"/>
            <a:endParaRPr lang="ru-RU" sz="2010">
              <a:solidFill>
                <a:prstClr val="black"/>
              </a:solidFill>
            </a:endParaRPr>
          </a:p>
        </p:txBody>
      </p:sp>
      <p:sp>
        <p:nvSpPr>
          <p:cNvPr id="12313" name="Line 30"/>
          <p:cNvSpPr>
            <a:spLocks noChangeShapeType="1"/>
          </p:cNvSpPr>
          <p:nvPr/>
        </p:nvSpPr>
        <p:spPr bwMode="auto">
          <a:xfrm>
            <a:off x="6096000" y="1196975"/>
            <a:ext cx="88851" cy="5400677"/>
          </a:xfrm>
          <a:prstGeom prst="line">
            <a:avLst/>
          </a:prstGeom>
          <a:noFill/>
          <a:ln w="38160">
            <a:solidFill>
              <a:srgbClr val="0000FF"/>
            </a:solidFill>
            <a:prstDash val="sysDot"/>
            <a:miter lim="800000"/>
            <a:headEnd/>
            <a:tailEnd/>
          </a:ln>
        </p:spPr>
        <p:txBody>
          <a:bodyPr lIns="104157" tIns="52078" rIns="104157" bIns="52078"/>
          <a:lstStyle/>
          <a:p>
            <a:pPr defTabSz="997947"/>
            <a:endParaRPr lang="ru-RU" sz="2010">
              <a:solidFill>
                <a:prstClr val="black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44351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40328" y="274643"/>
            <a:ext cx="9854030" cy="11381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Материалы для подготовки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1707599" y="6005280"/>
            <a:ext cx="9151518" cy="852720"/>
          </a:xfrm>
        </p:spPr>
        <p:txBody>
          <a:bodyPr/>
          <a:lstStyle/>
          <a:p>
            <a:pPr marL="0" indent="0">
              <a:buNone/>
            </a:pPr>
            <a:r>
              <a:rPr lang="ru-RU" sz="2776" i="1" dirty="0"/>
              <a:t>	</a:t>
            </a:r>
            <a:endParaRPr lang="ru-RU" sz="2776" dirty="0"/>
          </a:p>
        </p:txBody>
      </p:sp>
      <p:sp>
        <p:nvSpPr>
          <p:cNvPr id="717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295316" y="6245226"/>
            <a:ext cx="3601374" cy="476251"/>
          </a:xfrm>
          <a:noFill/>
        </p:spPr>
        <p:txBody>
          <a:bodyPr/>
          <a:lstStyle/>
          <a:p>
            <a:pPr algn="ctr"/>
            <a:fld id="{EB8D04D6-E0B9-45DA-B6FE-4CEAF69CEE84}" type="slidenum">
              <a:rPr lang="ru-RU" smtClean="0">
                <a:solidFill>
                  <a:srgbClr val="4F81BD"/>
                </a:solidFill>
              </a:rPr>
              <a:pPr algn="ctr"/>
              <a:t>14</a:t>
            </a:fld>
            <a:endParaRPr lang="ru-RU" smtClean="0">
              <a:solidFill>
                <a:srgbClr val="4F81BD"/>
              </a:solidFill>
            </a:endParaRPr>
          </a:p>
        </p:txBody>
      </p:sp>
      <p:pic>
        <p:nvPicPr>
          <p:cNvPr id="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89" t="4166" r="19547" b="5209"/>
          <a:stretch>
            <a:fillRect/>
          </a:stretch>
        </p:blipFill>
        <p:spPr bwMode="auto">
          <a:xfrm>
            <a:off x="2586472" y="1110146"/>
            <a:ext cx="6811244" cy="5197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5719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40328" y="274643"/>
            <a:ext cx="9854030" cy="11381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Материалы для подготовки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1707599" y="6005280"/>
            <a:ext cx="9151518" cy="852720"/>
          </a:xfrm>
        </p:spPr>
        <p:txBody>
          <a:bodyPr/>
          <a:lstStyle/>
          <a:p>
            <a:pPr marL="0" indent="0">
              <a:buNone/>
            </a:pPr>
            <a:r>
              <a:rPr lang="ru-RU" sz="2776" i="1" dirty="0"/>
              <a:t>	</a:t>
            </a:r>
            <a:endParaRPr lang="ru-RU" sz="2776" dirty="0"/>
          </a:p>
        </p:txBody>
      </p:sp>
      <p:sp>
        <p:nvSpPr>
          <p:cNvPr id="717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295316" y="6245226"/>
            <a:ext cx="3601374" cy="476251"/>
          </a:xfrm>
          <a:noFill/>
        </p:spPr>
        <p:txBody>
          <a:bodyPr/>
          <a:lstStyle/>
          <a:p>
            <a:pPr algn="ctr"/>
            <a:fld id="{EB8D04D6-E0B9-45DA-B6FE-4CEAF69CEE84}" type="slidenum">
              <a:rPr lang="ru-RU" smtClean="0">
                <a:solidFill>
                  <a:srgbClr val="4F81BD"/>
                </a:solidFill>
              </a:rPr>
              <a:pPr algn="ctr"/>
              <a:t>15</a:t>
            </a:fld>
            <a:endParaRPr lang="ru-RU" smtClean="0">
              <a:solidFill>
                <a:srgbClr val="4F81BD"/>
              </a:solidFill>
            </a:endParaRPr>
          </a:p>
        </p:txBody>
      </p:sp>
      <p:pic>
        <p:nvPicPr>
          <p:cNvPr id="7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89" t="29166" r="35945" b="15627"/>
          <a:stretch>
            <a:fillRect/>
          </a:stretch>
        </p:blipFill>
        <p:spPr bwMode="auto">
          <a:xfrm>
            <a:off x="1739308" y="1042031"/>
            <a:ext cx="86550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766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219" y="451520"/>
            <a:ext cx="10215589" cy="1066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Материалы для подготовки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8219" y="1310502"/>
            <a:ext cx="11035146" cy="2191235"/>
          </a:xfrm>
        </p:spPr>
        <p:txBody>
          <a:bodyPr>
            <a:normAutofit fontScale="77500" lnSpcReduction="20000"/>
          </a:bodyPr>
          <a:lstStyle/>
          <a:p>
            <a:pPr marL="45720" indent="0">
              <a:spcBef>
                <a:spcPts val="600"/>
              </a:spcBef>
              <a:buClr>
                <a:srgbClr val="C00000"/>
              </a:buClr>
              <a:buNone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45720" indent="0" algn="ctr">
              <a:spcBef>
                <a:spcPts val="600"/>
              </a:spcBef>
              <a:buClr>
                <a:srgbClr val="C00000"/>
              </a:buClr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Руководство </a:t>
            </a:r>
            <a:r>
              <a:rPr lang="ru-RU" sz="3000" b="1" dirty="0">
                <a:solidFill>
                  <a:srgbClr val="002060"/>
                </a:solidFill>
              </a:rPr>
              <a:t>по проведению исследования </a:t>
            </a:r>
            <a:r>
              <a:rPr lang="en-US" sz="3000" b="1" dirty="0" smtClean="0">
                <a:solidFill>
                  <a:srgbClr val="002060"/>
                </a:solidFill>
              </a:rPr>
              <a:t>PISA-2018</a:t>
            </a:r>
            <a:endParaRPr lang="ru-RU" sz="3000" b="1" dirty="0" smtClean="0">
              <a:solidFill>
                <a:srgbClr val="002060"/>
              </a:solidFill>
            </a:endParaRPr>
          </a:p>
          <a:p>
            <a:pPr marL="45720" indent="0" algn="ctr">
              <a:spcBef>
                <a:spcPts val="600"/>
              </a:spcBef>
              <a:buClr>
                <a:srgbClr val="C00000"/>
              </a:buClr>
              <a:buNone/>
            </a:pPr>
            <a:endParaRPr lang="ru-RU" sz="3000" b="1" dirty="0" smtClean="0">
              <a:solidFill>
                <a:srgbClr val="002060"/>
              </a:solidFill>
            </a:endParaRP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Рекомендации </a:t>
            </a:r>
            <a:r>
              <a:rPr lang="ru-RU" sz="2800" dirty="0">
                <a:solidFill>
                  <a:schemeClr val="tx1"/>
                </a:solidFill>
              </a:rPr>
              <a:t>по заполнению документов, подготовке, проведению тестирования и др.</a:t>
            </a: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</a:rPr>
              <a:t>Формы</a:t>
            </a: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</a:rPr>
              <a:t>Руководство по заполнению анкеты для администрации</a:t>
            </a: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</a:rPr>
              <a:t>Сценарий проведения тестирования и анкетирования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14389" y="3815819"/>
            <a:ext cx="11035146" cy="219123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spcBef>
                <a:spcPts val="600"/>
              </a:spcBef>
              <a:buClr>
                <a:srgbClr val="C00000"/>
              </a:buClr>
              <a:buFont typeface="Corbel" pitchFamily="34" charset="0"/>
              <a:buNone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45720" indent="0" algn="ctr">
              <a:spcBef>
                <a:spcPts val="600"/>
              </a:spcBef>
              <a:buClr>
                <a:srgbClr val="C00000"/>
              </a:buClr>
              <a:buFont typeface="Corbel" pitchFamily="34" charset="0"/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Руководство по использованию компьютерной программы </a:t>
            </a:r>
            <a:br>
              <a:rPr lang="ru-RU" sz="3000" b="1" dirty="0" smtClean="0">
                <a:solidFill>
                  <a:srgbClr val="002060"/>
                </a:solidFill>
              </a:rPr>
            </a:br>
            <a:r>
              <a:rPr lang="ru-RU" sz="3000" b="1" dirty="0" smtClean="0">
                <a:solidFill>
                  <a:srgbClr val="002060"/>
                </a:solidFill>
              </a:rPr>
              <a:t>тестирования учащихся</a:t>
            </a:r>
          </a:p>
          <a:p>
            <a:pPr marL="45720" indent="0" algn="ctr">
              <a:spcBef>
                <a:spcPts val="600"/>
              </a:spcBef>
              <a:buClr>
                <a:srgbClr val="C00000"/>
              </a:buClr>
              <a:buFont typeface="Corbel" pitchFamily="34" charset="0"/>
              <a:buNone/>
            </a:pPr>
            <a:endParaRPr lang="ru-RU" sz="3000" b="1" dirty="0" smtClean="0">
              <a:solidFill>
                <a:srgbClr val="002060"/>
              </a:solidFill>
            </a:endParaRP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Подготовка к тестированию</a:t>
            </a: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Возможные проблемы и способы их решения</a:t>
            </a: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Отправка результатов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901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219" y="451520"/>
            <a:ext cx="10215589" cy="1066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Материалы для подготовки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8219" y="1310502"/>
            <a:ext cx="11035146" cy="2191235"/>
          </a:xfrm>
        </p:spPr>
        <p:txBody>
          <a:bodyPr>
            <a:normAutofit fontScale="77500" lnSpcReduction="20000"/>
          </a:bodyPr>
          <a:lstStyle/>
          <a:p>
            <a:pPr marL="45720" indent="0">
              <a:spcBef>
                <a:spcPts val="600"/>
              </a:spcBef>
              <a:buClr>
                <a:srgbClr val="C00000"/>
              </a:buClr>
              <a:buNone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45720" indent="0" algn="ctr">
              <a:spcBef>
                <a:spcPts val="600"/>
              </a:spcBef>
              <a:buClr>
                <a:srgbClr val="C00000"/>
              </a:buClr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Руководство </a:t>
            </a:r>
            <a:r>
              <a:rPr lang="ru-RU" sz="3000" b="1" dirty="0">
                <a:solidFill>
                  <a:srgbClr val="002060"/>
                </a:solidFill>
              </a:rPr>
              <a:t>по проведению исследования </a:t>
            </a:r>
            <a:r>
              <a:rPr lang="en-US" sz="3000" b="1" dirty="0" smtClean="0">
                <a:solidFill>
                  <a:srgbClr val="002060"/>
                </a:solidFill>
              </a:rPr>
              <a:t>PISA-2018</a:t>
            </a:r>
            <a:endParaRPr lang="ru-RU" sz="3000" b="1" dirty="0" smtClean="0">
              <a:solidFill>
                <a:srgbClr val="002060"/>
              </a:solidFill>
            </a:endParaRPr>
          </a:p>
          <a:p>
            <a:pPr marL="45720" indent="0" algn="ctr">
              <a:spcBef>
                <a:spcPts val="600"/>
              </a:spcBef>
              <a:buClr>
                <a:srgbClr val="C00000"/>
              </a:buClr>
              <a:buNone/>
            </a:pPr>
            <a:endParaRPr lang="ru-RU" sz="3000" b="1" dirty="0" smtClean="0">
              <a:solidFill>
                <a:srgbClr val="002060"/>
              </a:solidFill>
            </a:endParaRP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Рекомендации </a:t>
            </a:r>
            <a:r>
              <a:rPr lang="ru-RU" sz="2800" dirty="0">
                <a:solidFill>
                  <a:schemeClr val="tx1"/>
                </a:solidFill>
              </a:rPr>
              <a:t>по заполнению документов, подготовке, проведению тестирования и др.</a:t>
            </a: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</a:rPr>
              <a:t>Формы</a:t>
            </a: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</a:rPr>
              <a:t>Руководство по заполнению анкеты для администрации</a:t>
            </a: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</a:rPr>
              <a:t>Сценарий проведения тестирования и анкетирования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14389" y="3815819"/>
            <a:ext cx="11035146" cy="219123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spcBef>
                <a:spcPts val="600"/>
              </a:spcBef>
              <a:buClr>
                <a:srgbClr val="C00000"/>
              </a:buClr>
              <a:buFont typeface="Corbel" pitchFamily="34" charset="0"/>
              <a:buNone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45720" indent="0" algn="ctr">
              <a:spcBef>
                <a:spcPts val="600"/>
              </a:spcBef>
              <a:buClr>
                <a:srgbClr val="C00000"/>
              </a:buClr>
              <a:buFont typeface="Corbel" pitchFamily="34" charset="0"/>
              <a:buNone/>
            </a:pPr>
            <a:r>
              <a:rPr lang="ru-RU" sz="3000" b="1" dirty="0" smtClean="0">
                <a:solidFill>
                  <a:srgbClr val="002060"/>
                </a:solidFill>
              </a:rPr>
              <a:t>Руководство по использованию компьютерной программы </a:t>
            </a:r>
            <a:br>
              <a:rPr lang="ru-RU" sz="3000" b="1" dirty="0" smtClean="0">
                <a:solidFill>
                  <a:srgbClr val="002060"/>
                </a:solidFill>
              </a:rPr>
            </a:br>
            <a:r>
              <a:rPr lang="ru-RU" sz="3000" b="1" dirty="0" smtClean="0">
                <a:solidFill>
                  <a:srgbClr val="002060"/>
                </a:solidFill>
              </a:rPr>
              <a:t>тестирования учащихся</a:t>
            </a:r>
          </a:p>
          <a:p>
            <a:pPr marL="45720" indent="0" algn="ctr">
              <a:spcBef>
                <a:spcPts val="600"/>
              </a:spcBef>
              <a:buClr>
                <a:srgbClr val="C00000"/>
              </a:buClr>
              <a:buFont typeface="Corbel" pitchFamily="34" charset="0"/>
              <a:buNone/>
            </a:pPr>
            <a:endParaRPr lang="ru-RU" sz="3000" b="1" dirty="0" smtClean="0">
              <a:solidFill>
                <a:srgbClr val="002060"/>
              </a:solidFill>
            </a:endParaRP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Подготовка к тестированию</a:t>
            </a: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Возможные проблемы и способы их решения</a:t>
            </a:r>
          </a:p>
          <a:p>
            <a:pPr algn="ctr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Отправка результатов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991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445" y="1347353"/>
            <a:ext cx="10349345" cy="4222173"/>
          </a:xfrm>
        </p:spPr>
        <p:txBody>
          <a:bodyPr>
            <a:normAutofit/>
          </a:bodyPr>
          <a:lstStyle/>
          <a:p>
            <a:r>
              <a:rPr lang="ru-RU" dirty="0" smtClean="0"/>
              <a:t>Организационные вопросы проведения</a:t>
            </a:r>
            <a:br>
              <a:rPr lang="ru-RU" dirty="0" smtClean="0"/>
            </a:br>
            <a:r>
              <a:rPr lang="ru-RU" dirty="0" smtClean="0"/>
              <a:t>Международного </a:t>
            </a:r>
            <a:r>
              <a:rPr lang="ru-RU" dirty="0"/>
              <a:t>исследования </a:t>
            </a:r>
            <a:r>
              <a:rPr lang="en-US" dirty="0"/>
              <a:t>PISA-2018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612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6733" y="519638"/>
            <a:ext cx="7817699" cy="53553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Сроки проведения исследования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1775520" y="2060848"/>
            <a:ext cx="8568952" cy="3816424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endParaRPr lang="ru-RU" dirty="0" smtClean="0"/>
          </a:p>
          <a:p>
            <a:pPr marL="624078" indent="-514350">
              <a:buNone/>
            </a:pPr>
            <a:endParaRPr lang="ru-RU" dirty="0" smtClean="0"/>
          </a:p>
        </p:txBody>
      </p:sp>
      <p:sp>
        <p:nvSpPr>
          <p:cNvPr id="20" name="Прямоугольник 19"/>
          <p:cNvSpPr/>
          <p:nvPr/>
        </p:nvSpPr>
        <p:spPr>
          <a:xfrm>
            <a:off x="2151146" y="2162925"/>
            <a:ext cx="7848872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/>
              <a:t>Исследование </a:t>
            </a:r>
            <a:r>
              <a:rPr lang="en-US" sz="2400" b="1" dirty="0"/>
              <a:t>PISA</a:t>
            </a:r>
            <a:r>
              <a:rPr lang="ru-RU" sz="2400" b="1" dirty="0"/>
              <a:t>-2018 в России проводится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с </a:t>
            </a:r>
            <a:r>
              <a:rPr lang="ru-RU" sz="2400" b="1" dirty="0">
                <a:solidFill>
                  <a:srgbClr val="FF0000"/>
                </a:solidFill>
              </a:rPr>
              <a:t>9 апреля по 19 </a:t>
            </a:r>
            <a:r>
              <a:rPr lang="ru-RU" sz="2400" b="1" dirty="0" smtClean="0">
                <a:solidFill>
                  <a:srgbClr val="FF0000"/>
                </a:solidFill>
              </a:rPr>
              <a:t>мая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66733" y="3656031"/>
            <a:ext cx="7848872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/>
              <a:t>Исследование </a:t>
            </a:r>
            <a:r>
              <a:rPr lang="en-US" sz="2400" b="1" dirty="0"/>
              <a:t>PISA</a:t>
            </a:r>
            <a:r>
              <a:rPr lang="ru-RU" sz="2400" b="1" dirty="0"/>
              <a:t>-2018 в </a:t>
            </a:r>
            <a:r>
              <a:rPr lang="ru-RU" sz="2400" b="1" dirty="0" smtClean="0"/>
              <a:t>Республике Татарстан </a:t>
            </a:r>
            <a:r>
              <a:rPr lang="ru-RU" sz="2400" b="1" dirty="0"/>
              <a:t>проводится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с 16 по 26 апреля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362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445" y="1347353"/>
            <a:ext cx="10349345" cy="4222173"/>
          </a:xfrm>
        </p:spPr>
        <p:txBody>
          <a:bodyPr>
            <a:normAutofit/>
          </a:bodyPr>
          <a:lstStyle/>
          <a:p>
            <a:r>
              <a:rPr lang="ru-RU" dirty="0" smtClean="0"/>
              <a:t>Общие вопросы проведения</a:t>
            </a:r>
            <a:br>
              <a:rPr lang="ru-RU" dirty="0" smtClean="0"/>
            </a:br>
            <a:r>
              <a:rPr lang="ru-RU" dirty="0" smtClean="0"/>
              <a:t>Международного </a:t>
            </a:r>
            <a:r>
              <a:rPr lang="ru-RU" dirty="0"/>
              <a:t>исследования </a:t>
            </a:r>
            <a:r>
              <a:rPr lang="en-US" dirty="0"/>
              <a:t>PISA-2018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485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91452" y="540550"/>
            <a:ext cx="857996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Образовательная организация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получает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регионального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координатора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28048" y="2492896"/>
            <a:ext cx="3960440" cy="1296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/>
              <a:t>Конверт</a:t>
            </a:r>
          </a:p>
          <a:p>
            <a:pPr lvl="0"/>
            <a:r>
              <a:rPr lang="ru-RU" sz="2400" dirty="0"/>
              <a:t>с материалами для проведения тестирования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7768" y="4399364"/>
            <a:ext cx="29523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/>
              <a:t>ZIP-</a:t>
            </a:r>
            <a:r>
              <a:rPr lang="ru-RU" sz="2800" b="1" dirty="0"/>
              <a:t>пакет</a:t>
            </a:r>
          </a:p>
          <a:p>
            <a:pPr lvl="0"/>
            <a:r>
              <a:rPr lang="ru-RU" sz="2400" dirty="0"/>
              <a:t>с </a:t>
            </a:r>
            <a:r>
              <a:rPr lang="en-US" sz="2400" dirty="0"/>
              <a:t>USB-</a:t>
            </a:r>
            <a:r>
              <a:rPr lang="ru-RU" sz="2400"/>
              <a:t>носителями</a:t>
            </a:r>
            <a:endParaRPr lang="ru-RU" sz="2400" dirty="0"/>
          </a:p>
          <a:p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703513" y="2524835"/>
            <a:ext cx="51809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/>
              <a:t>1.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75521" y="4253027"/>
            <a:ext cx="51809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/>
              <a:t>2. </a:t>
            </a:r>
          </a:p>
        </p:txBody>
      </p:sp>
      <p:pic>
        <p:nvPicPr>
          <p:cNvPr id="14" name="Рисунок 13" descr="IMG_20180331_162243_HD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7568" y="2564904"/>
            <a:ext cx="1632181" cy="1224136"/>
          </a:xfrm>
          <a:prstGeom prst="roundRect">
            <a:avLst/>
          </a:prstGeom>
          <a:ln>
            <a:solidFill>
              <a:schemeClr val="accent4"/>
            </a:solidFill>
          </a:ln>
        </p:spPr>
      </p:pic>
      <p:pic>
        <p:nvPicPr>
          <p:cNvPr id="15" name="Рисунок 14" descr="IMG_20180331_215327_H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39816" y="2564904"/>
            <a:ext cx="1632181" cy="1224136"/>
          </a:xfrm>
          <a:prstGeom prst="roundRect">
            <a:avLst/>
          </a:prstGeom>
          <a:ln>
            <a:solidFill>
              <a:schemeClr val="accent4"/>
            </a:solidFill>
          </a:ln>
        </p:spPr>
      </p:pic>
      <p:pic>
        <p:nvPicPr>
          <p:cNvPr id="16" name="Рисунок 15" descr="IMG_20180331_153432_HD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3592" y="4320480"/>
            <a:ext cx="1221600" cy="1628800"/>
          </a:xfrm>
          <a:prstGeom prst="roundRect">
            <a:avLst/>
          </a:prstGeom>
          <a:ln>
            <a:solidFill>
              <a:schemeClr val="accent4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3863752" y="2987660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или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28049" y="47971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335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1122218" y="1202773"/>
            <a:ext cx="10546773" cy="5333110"/>
          </a:xfrm>
        </p:spPr>
        <p:txBody>
          <a:bodyPr>
            <a:noAutofit/>
          </a:bodyPr>
          <a:lstStyle/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Список учащихся, отобранных для тестирования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Форма участия в тестировании 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Формы «Учетные данные учащегося» (для каждого учащегося)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Протоколы проведения тестирования – 2 экз.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Форма получения материалов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Форма возврата материалов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Схема расчета коэффициента участия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Форма «Учетные данные образовательной организации»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Анкета для администрации ОО по финансовой грамотности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Соглашение о неразглашении </a:t>
            </a:r>
            <a:r>
              <a:rPr lang="ru-RU" sz="2000" dirty="0" smtClean="0">
                <a:solidFill>
                  <a:schemeClr val="tx1"/>
                </a:solidFill>
              </a:rPr>
              <a:t>данных (можно использовать 1 экз. на всех специалистов)</a:t>
            </a:r>
            <a:endParaRPr lang="ru-RU" sz="2000" dirty="0">
              <a:solidFill>
                <a:schemeClr val="tx1"/>
              </a:solidFill>
            </a:endParaRPr>
          </a:p>
          <a:p>
            <a:pPr marL="624078" indent="-514350">
              <a:buClr>
                <a:srgbClr val="C00000"/>
              </a:buClr>
              <a:buFont typeface="+mj-lt"/>
              <a:buAutoNum type="arabicPeriod" startAt="11"/>
            </a:pPr>
            <a:r>
              <a:rPr lang="ru-RU" sz="2000" dirty="0">
                <a:solidFill>
                  <a:schemeClr val="tx1"/>
                </a:solidFill>
              </a:rPr>
              <a:t>Руководство по проведению исследования </a:t>
            </a:r>
            <a:r>
              <a:rPr lang="en-US" sz="2000" dirty="0">
                <a:solidFill>
                  <a:schemeClr val="tx1"/>
                </a:solidFill>
              </a:rPr>
              <a:t>PISA-2018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 startAt="11"/>
            </a:pPr>
            <a:r>
              <a:rPr lang="ru-RU" sz="2000" dirty="0">
                <a:solidFill>
                  <a:schemeClr val="tx1"/>
                </a:solidFill>
              </a:rPr>
              <a:t>Руководство по использованию программы тестирования </a:t>
            </a:r>
            <a:r>
              <a:rPr lang="en-US" sz="2000" dirty="0">
                <a:solidFill>
                  <a:schemeClr val="tx1"/>
                </a:solidFill>
              </a:rPr>
              <a:t>PISA-2018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4"/>
          <p:cNvSpPr/>
          <p:nvPr/>
        </p:nvSpPr>
        <p:spPr>
          <a:xfrm>
            <a:off x="2341194" y="503475"/>
            <a:ext cx="792087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Конверт содержит: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655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855640" y="1787771"/>
            <a:ext cx="6700704" cy="43204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128016" rIns="128016" bIns="128016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Количество </a:t>
            </a:r>
            <a:r>
              <a:rPr lang="en-US" sz="2000" dirty="0"/>
              <a:t>USB-</a:t>
            </a:r>
            <a:r>
              <a:rPr lang="ru-RU" sz="2000" dirty="0"/>
              <a:t>носителей в пакете для ОО</a:t>
            </a: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xmlns="" val="4070768031"/>
              </p:ext>
            </p:extLst>
          </p:nvPr>
        </p:nvGraphicFramePr>
        <p:xfrm>
          <a:off x="2209548" y="2475220"/>
          <a:ext cx="7992888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59600" y="941439"/>
            <a:ext cx="6696744" cy="5909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dirty="0"/>
              <a:t>ZIP-</a:t>
            </a:r>
            <a:r>
              <a:rPr lang="ru-RU" sz="3600" b="1" dirty="0"/>
              <a:t>пакет </a:t>
            </a:r>
            <a:r>
              <a:rPr lang="ru-RU" sz="3600" dirty="0"/>
              <a:t>с </a:t>
            </a:r>
            <a:r>
              <a:rPr lang="en-US" sz="3600" dirty="0"/>
              <a:t>USB-</a:t>
            </a:r>
            <a:r>
              <a:rPr lang="ru-RU" sz="3600" dirty="0"/>
              <a:t>носителями</a:t>
            </a: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auto">
          <a:xfrm>
            <a:off x="2597727" y="4333991"/>
            <a:ext cx="2880000" cy="144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4169" tIns="52084" rIns="104169" bIns="52084" anchor="ctr">
            <a:spAutoFit/>
          </a:bodyPr>
          <a:lstStyle/>
          <a:p>
            <a:pPr algn="ctr"/>
            <a:r>
              <a:rPr lang="ru-RU" sz="2200" b="1" dirty="0" smtClean="0"/>
              <a:t>26</a:t>
            </a:r>
          </a:p>
          <a:p>
            <a:pPr algn="ctr"/>
            <a:r>
              <a:rPr lang="ru-RU" sz="2200" b="1" dirty="0" smtClean="0"/>
              <a:t>+ 1 запасной</a:t>
            </a:r>
            <a:endParaRPr lang="ru-RU" sz="2200" dirty="0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6793842" y="4333991"/>
            <a:ext cx="2880000" cy="144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4169" tIns="52084" rIns="104169" bIns="52084" anchor="ctr">
            <a:spAutoFit/>
          </a:bodyPr>
          <a:lstStyle/>
          <a:p>
            <a:pPr algn="ctr"/>
            <a:r>
              <a:rPr lang="ru-RU" sz="2200" b="1" dirty="0" smtClean="0"/>
              <a:t>по числу отобранных учащихся </a:t>
            </a:r>
          </a:p>
          <a:p>
            <a:pPr algn="ctr"/>
            <a:r>
              <a:rPr lang="ru-RU" sz="2200" b="1" dirty="0" smtClean="0"/>
              <a:t> + 1 запасной</a:t>
            </a:r>
            <a:endParaRPr lang="ru-RU" sz="2200" b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499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1209" y="519638"/>
            <a:ext cx="9871364" cy="53553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Дата и время </a:t>
            </a:r>
            <a:r>
              <a:rPr lang="ru-RU" sz="32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проведения </a:t>
            </a:r>
            <a:r>
              <a:rPr lang="ru-RU" sz="3200" b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исследования в ОО</a:t>
            </a:r>
            <a:endParaRPr lang="ru-RU" sz="32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1775520" y="2060848"/>
            <a:ext cx="8568952" cy="3816424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endParaRPr lang="ru-RU" dirty="0" smtClean="0"/>
          </a:p>
          <a:p>
            <a:pPr marL="624078" indent="-514350">
              <a:buNone/>
            </a:pP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550719" y="1252596"/>
            <a:ext cx="10972800" cy="52629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400" dirty="0" smtClean="0"/>
              <a:t>Каждая </a:t>
            </a:r>
            <a:r>
              <a:rPr lang="ru-RU" sz="2400" dirty="0"/>
              <a:t>ОО </a:t>
            </a:r>
            <a:r>
              <a:rPr lang="ru-RU" sz="2400" dirty="0" smtClean="0"/>
              <a:t>назначила дату (даты) для </a:t>
            </a:r>
            <a:r>
              <a:rPr lang="ru-RU" sz="2400" dirty="0"/>
              <a:t>проведения </a:t>
            </a:r>
            <a:r>
              <a:rPr lang="ru-RU" sz="2400" dirty="0" smtClean="0"/>
              <a:t>тестирования </a:t>
            </a:r>
            <a:br>
              <a:rPr lang="ru-RU" sz="2400" dirty="0" smtClean="0"/>
            </a:br>
            <a:r>
              <a:rPr lang="ru-RU" sz="2400" dirty="0" smtClean="0"/>
              <a:t>(обозначены в приказе МОиН РТ от 29.03.2018 №под-556/18)</a:t>
            </a:r>
          </a:p>
          <a:p>
            <a:pPr lvl="0" algn="just"/>
            <a:endParaRPr lang="ru-RU" sz="2400" dirty="0" smtClean="0"/>
          </a:p>
          <a:p>
            <a:pPr lvl="0" algn="ctr"/>
            <a:r>
              <a:rPr lang="ru-RU" sz="2400" dirty="0" smtClean="0"/>
              <a:t>Одна смена тестирования занимает 3-4 часа </a:t>
            </a:r>
            <a:br>
              <a:rPr lang="ru-RU" sz="2400" dirty="0" smtClean="0"/>
            </a:br>
            <a:r>
              <a:rPr lang="ru-RU" sz="2400" dirty="0" smtClean="0"/>
              <a:t>(с учетом подготовки аудитории проведения и диагностики компьютеров)</a:t>
            </a:r>
            <a:endParaRPr lang="ru-RU" sz="2400" dirty="0"/>
          </a:p>
          <a:p>
            <a:pPr lvl="0" algn="just"/>
            <a:endParaRPr lang="ru-RU" sz="2400" dirty="0"/>
          </a:p>
          <a:p>
            <a:pPr lvl="0" algn="ctr"/>
            <a:r>
              <a:rPr lang="ru-RU" sz="2400" dirty="0" smtClean="0"/>
              <a:t>Если учащихся много и не хватает компьютеров (ноутбуков) тестирование можно провести:</a:t>
            </a:r>
          </a:p>
          <a:p>
            <a:pPr lvl="0" algn="ctr"/>
            <a:r>
              <a:rPr lang="ru-RU" sz="2400" dirty="0"/>
              <a:t>-</a:t>
            </a:r>
            <a:r>
              <a:rPr lang="ru-RU" sz="2400" dirty="0" smtClean="0"/>
              <a:t> в две смены в один день</a:t>
            </a:r>
          </a:p>
          <a:p>
            <a:pPr lvl="0" algn="ctr"/>
            <a:r>
              <a:rPr lang="ru-RU" sz="2400" dirty="0" smtClean="0"/>
              <a:t>- в два и более дней</a:t>
            </a:r>
          </a:p>
          <a:p>
            <a:pPr lvl="0" algn="ctr"/>
            <a:r>
              <a:rPr lang="ru-RU" sz="2400" dirty="0" smtClean="0"/>
              <a:t>- на базе двух организаций</a:t>
            </a:r>
          </a:p>
          <a:p>
            <a:pPr lvl="0" algn="just">
              <a:buFont typeface="Arial" pitchFamily="34" charset="0"/>
              <a:buChar char="•"/>
            </a:pPr>
            <a:endParaRPr lang="ru-RU" sz="2400" dirty="0"/>
          </a:p>
          <a:p>
            <a:pPr lvl="0" algn="just">
              <a:buFont typeface="Arial" pitchFamily="34" charset="0"/>
              <a:buChar char="•"/>
            </a:pPr>
            <a:r>
              <a:rPr lang="ru-RU" sz="2400" dirty="0" smtClean="0"/>
              <a:t> Количество </a:t>
            </a:r>
            <a:r>
              <a:rPr lang="ru-RU" sz="2400" dirty="0"/>
              <a:t>смен тестирования в ОО зависит от числа компьютеров, подходящих под требования </a:t>
            </a:r>
            <a:r>
              <a:rPr lang="en-US" sz="2400" dirty="0"/>
              <a:t>PISA</a:t>
            </a:r>
            <a:r>
              <a:rPr lang="ru-RU" sz="2400" dirty="0"/>
              <a:t>, т.е. успешно прошедших диагностику.</a:t>
            </a:r>
            <a:endParaRPr lang="ru-RU" sz="3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578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445" y="1347353"/>
            <a:ext cx="10349345" cy="4222173"/>
          </a:xfrm>
        </p:spPr>
        <p:txBody>
          <a:bodyPr>
            <a:normAutofit/>
          </a:bodyPr>
          <a:lstStyle/>
          <a:p>
            <a:r>
              <a:rPr lang="ru-RU" dirty="0" smtClean="0"/>
              <a:t>Порядок проведения</a:t>
            </a:r>
            <a:br>
              <a:rPr lang="ru-RU" dirty="0" smtClean="0"/>
            </a:br>
            <a:r>
              <a:rPr lang="ru-RU" dirty="0" smtClean="0"/>
              <a:t>Международного </a:t>
            </a:r>
            <a:r>
              <a:rPr lang="ru-RU" dirty="0"/>
              <a:t>исследования </a:t>
            </a:r>
            <a:r>
              <a:rPr lang="en-US" dirty="0"/>
              <a:t>PISA-2018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597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2173"/>
            <a:ext cx="4468091" cy="95942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/>
              <a:t>Этапы проведения в ОО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111877439"/>
              </p:ext>
            </p:extLst>
          </p:nvPr>
        </p:nvGraphicFramePr>
        <p:xfrm>
          <a:off x="2379519" y="1371600"/>
          <a:ext cx="7759700" cy="4465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426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001370608"/>
              </p:ext>
            </p:extLst>
          </p:nvPr>
        </p:nvGraphicFramePr>
        <p:xfrm>
          <a:off x="696191" y="1215736"/>
          <a:ext cx="11045536" cy="4769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457200" y="412173"/>
            <a:ext cx="10099964" cy="9594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Этапы тестирования </a:t>
            </a:r>
            <a:br>
              <a:rPr lang="ru-RU" sz="3200" b="1" dirty="0" smtClean="0"/>
            </a:br>
            <a:r>
              <a:rPr lang="ru-RU" sz="2400" b="1" dirty="0" smtClean="0"/>
              <a:t>(без подключения к сети Интернет)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039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7753" y="1163782"/>
            <a:ext cx="11066320" cy="519545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</a:rPr>
              <a:t>Накануне проведения тестирования:</a:t>
            </a:r>
          </a:p>
          <a:p>
            <a:pPr marL="45720" indent="0" algn="ctr">
              <a:buNone/>
            </a:pPr>
            <a:endParaRPr lang="ru-RU" sz="2400" b="1" dirty="0" smtClean="0">
              <a:solidFill>
                <a:schemeClr val="tx2"/>
              </a:solidFill>
            </a:endParaRPr>
          </a:p>
          <a:p>
            <a:pPr algn="ctr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проверить компьютеры при помощи  антивирусной программы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ru-RU" sz="2400" dirty="0" smtClean="0">
              <a:solidFill>
                <a:schemeClr val="tx1"/>
              </a:solidFill>
            </a:endParaRPr>
          </a:p>
          <a:p>
            <a:pPr algn="ctr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провести предварительную диагностику компьютеров при помощи программы (доступна </a:t>
            </a:r>
            <a:r>
              <a:rPr lang="ru-RU" sz="2400" dirty="0">
                <a:solidFill>
                  <a:schemeClr val="tx1"/>
                </a:solidFill>
              </a:rPr>
              <a:t>по ссылке </a:t>
            </a:r>
            <a:r>
              <a:rPr lang="ru-RU" sz="2400" u="sng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ru-RU" sz="2400" u="sng" dirty="0" smtClean="0">
                <a:solidFill>
                  <a:schemeClr val="tx1"/>
                </a:solidFill>
                <a:hlinkClick r:id="rId2"/>
              </a:rPr>
              <a:t>centeroko.ru/sd.html</a:t>
            </a:r>
            <a:r>
              <a:rPr lang="ru-RU" sz="2400" u="sng" dirty="0" smtClean="0">
                <a:solidFill>
                  <a:schemeClr val="tx1"/>
                </a:solidFill>
              </a:rPr>
              <a:t>)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endParaRPr lang="ru-RU" sz="2400" dirty="0" smtClean="0">
              <a:solidFill>
                <a:schemeClr val="tx1"/>
              </a:solidFill>
            </a:endParaRPr>
          </a:p>
          <a:p>
            <a:pPr algn="ctr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подготовить резервную компьютерную технику (по необходимости)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37753" y="474518"/>
            <a:ext cx="8676409" cy="68926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 smtClean="0"/>
              <a:t>Подготовка к проведению </a:t>
            </a:r>
            <a:r>
              <a:rPr lang="ru-RU" sz="3200" b="1" dirty="0"/>
              <a:t>тестирования в ОО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916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7753" y="1163782"/>
            <a:ext cx="11066320" cy="519545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 marL="45720" indent="0">
              <a:buNone/>
            </a:pPr>
            <a:r>
              <a:rPr lang="ru-RU" b="1" dirty="0" smtClean="0">
                <a:solidFill>
                  <a:schemeClr val="tx2"/>
                </a:solidFill>
              </a:rPr>
              <a:t>В день проведения тестирования: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отключить </a:t>
            </a:r>
            <a:r>
              <a:rPr lang="ru-RU" dirty="0">
                <a:solidFill>
                  <a:schemeClr val="tx1"/>
                </a:solidFill>
              </a:rPr>
              <a:t>антивирусную программу на компьютерах (замедляет работу программы тестирования);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провести диагностику компьютера (перед второй сменой диагностику проводить не нужно);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подготовить материалы, необходимые учащимся (черновики, ручки и карандаши, калькуляторы);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приготовить книги, журналы (занять свободное временя учащегося между тестированием и анкетированием, если ребенок завершил раньше остальных);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по необходимости предусмотреть возможность перерыва на питание, а также обеденного перерыва для организаторов (если проводится в две смены)</a:t>
            </a: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502920" indent="-457200">
              <a:buAutoNum type="arabicPeriod"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37753" y="474518"/>
            <a:ext cx="8676409" cy="68926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 smtClean="0"/>
              <a:t>Подготовка к проведению </a:t>
            </a:r>
            <a:r>
              <a:rPr lang="ru-RU" sz="3200" b="1" dirty="0"/>
              <a:t>тестирования в ОО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172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713" y="538290"/>
            <a:ext cx="8460432" cy="64807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Порядок проведения </a:t>
            </a:r>
            <a:r>
              <a:rPr lang="ru-RU" sz="3200" b="1" dirty="0"/>
              <a:t>тестирования в ОО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1775520" y="2276872"/>
            <a:ext cx="8568952" cy="3600400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endParaRPr lang="ru-RU" dirty="0" smtClean="0"/>
          </a:p>
          <a:p>
            <a:pPr marL="624078" indent="-514350">
              <a:buNone/>
            </a:pPr>
            <a:endParaRPr lang="ru-RU" dirty="0" smtClean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2275630429"/>
              </p:ext>
            </p:extLst>
          </p:nvPr>
        </p:nvGraphicFramePr>
        <p:xfrm>
          <a:off x="488373" y="1340768"/>
          <a:ext cx="1131570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096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96576" y="551294"/>
            <a:ext cx="10993879" cy="1246333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Международная программа по оценке образовательных достижений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учащихся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</a:rPr>
              <a:t>Programme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for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International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Student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</a:rPr>
              <a:t>Assessment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9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796576" y="1797627"/>
            <a:ext cx="10633540" cy="462395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2297" b="1" dirty="0" smtClean="0">
                <a:latin typeface="Calibri" pitchFamily="34" charset="0"/>
              </a:rPr>
              <a:t>Проводит</a:t>
            </a:r>
            <a:r>
              <a:rPr lang="ru-RU" sz="2297" dirty="0">
                <a:latin typeface="Calibri" pitchFamily="34" charset="0"/>
              </a:rPr>
              <a:t>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800" dirty="0" smtClean="0">
                <a:latin typeface="Calibri" pitchFamily="34" charset="0"/>
              </a:rPr>
              <a:t>Организация </a:t>
            </a:r>
            <a:r>
              <a:rPr lang="ru-RU" sz="2800" dirty="0">
                <a:latin typeface="Calibri" pitchFamily="34" charset="0"/>
              </a:rPr>
              <a:t>экономического сотрудничества и развития </a:t>
            </a:r>
            <a:r>
              <a:rPr lang="ru-RU" sz="2800" dirty="0" smtClean="0">
                <a:latin typeface="Calibri" pitchFamily="34" charset="0"/>
              </a:rPr>
              <a:t>(</a:t>
            </a:r>
            <a:r>
              <a:rPr lang="en-US" sz="2800" i="1" dirty="0" smtClean="0">
                <a:latin typeface="Calibri" pitchFamily="34" charset="0"/>
              </a:rPr>
              <a:t>OECD</a:t>
            </a:r>
            <a:r>
              <a:rPr lang="ru-RU" sz="2800" i="1" dirty="0" smtClean="0">
                <a:latin typeface="Calibri" pitchFamily="34" charset="0"/>
              </a:rPr>
              <a:t>)</a:t>
            </a:r>
            <a:endParaRPr lang="ru-RU" sz="2800" i="1" dirty="0">
              <a:latin typeface="Calibri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sz="2297" u="sng" dirty="0">
              <a:latin typeface="Calibri" pitchFamily="34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sz="2800" b="1" dirty="0">
                <a:latin typeface="Calibri" pitchFamily="34" charset="0"/>
              </a:rPr>
              <a:t>Циклы исследования </a:t>
            </a:r>
            <a:r>
              <a:rPr lang="en-US" sz="2800" b="1" dirty="0">
                <a:latin typeface="Calibri" pitchFamily="34" charset="0"/>
              </a:rPr>
              <a:t>PISA</a:t>
            </a:r>
            <a:r>
              <a:rPr lang="ru-RU" sz="2800" dirty="0">
                <a:latin typeface="Calibri" pitchFamily="34" charset="0"/>
              </a:rPr>
              <a:t>: </a:t>
            </a:r>
            <a:endParaRPr lang="ru-RU" sz="2800" dirty="0" smtClean="0">
              <a:latin typeface="Calibri" pitchFamily="34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3400" dirty="0" smtClean="0">
                <a:latin typeface="Calibri" pitchFamily="34" charset="0"/>
              </a:rPr>
              <a:t>2000</a:t>
            </a:r>
            <a:endParaRPr lang="ru-RU" sz="3400" dirty="0" smtClean="0">
              <a:latin typeface="Calibri" pitchFamily="34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3400" dirty="0" smtClean="0">
                <a:latin typeface="Calibri" pitchFamily="34" charset="0"/>
              </a:rPr>
              <a:t>2003</a:t>
            </a:r>
            <a:endParaRPr lang="ru-RU" sz="3400" dirty="0" smtClean="0">
              <a:latin typeface="Calibri" pitchFamily="34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3400" dirty="0" smtClean="0">
                <a:latin typeface="Calibri" pitchFamily="34" charset="0"/>
              </a:rPr>
              <a:t>2006</a:t>
            </a:r>
            <a:endParaRPr lang="ru-RU" sz="3400" dirty="0" smtClean="0">
              <a:latin typeface="Calibri" pitchFamily="34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3400" dirty="0" smtClean="0">
                <a:latin typeface="Calibri" pitchFamily="34" charset="0"/>
              </a:rPr>
              <a:t>2009</a:t>
            </a:r>
            <a:endParaRPr lang="ru-RU" sz="3400" dirty="0" smtClean="0">
              <a:latin typeface="Calibri" pitchFamily="34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sz="3400" dirty="0" smtClean="0">
                <a:latin typeface="Calibri" pitchFamily="34" charset="0"/>
              </a:rPr>
              <a:t>2012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3400" dirty="0" smtClean="0">
                <a:latin typeface="Calibri" pitchFamily="34" charset="0"/>
              </a:rPr>
              <a:t>2015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3400" dirty="0" smtClean="0">
                <a:solidFill>
                  <a:srgbClr val="FF0000"/>
                </a:solidFill>
                <a:latin typeface="Calibri" pitchFamily="34" charset="0"/>
              </a:rPr>
              <a:t>2018 </a:t>
            </a:r>
            <a:endParaRPr lang="ru-RU" sz="3400" dirty="0" smtClean="0">
              <a:latin typeface="Times New Roman" pitchFamily="18" charset="0"/>
            </a:endParaRPr>
          </a:p>
        </p:txBody>
      </p:sp>
      <p:sp>
        <p:nvSpPr>
          <p:cNvPr id="26626" name="Номер слайда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CB62C8-D09A-4976-9E57-91E97CEC3B3B}" type="slidenum">
              <a:rPr lang="ru-RU" smtClean="0">
                <a:latin typeface="Arial" pitchFamily="34" charset="0"/>
              </a:rPr>
              <a:pPr/>
              <a:t>3</a:t>
            </a:fld>
            <a:endParaRPr lang="ru-RU" smtClean="0">
              <a:latin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579138" y="1994174"/>
            <a:ext cx="1687091" cy="516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5819" y="1139499"/>
            <a:ext cx="1502946" cy="490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549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445" y="1347353"/>
            <a:ext cx="10349345" cy="4222173"/>
          </a:xfrm>
        </p:spPr>
        <p:txBody>
          <a:bodyPr>
            <a:normAutofit/>
          </a:bodyPr>
          <a:lstStyle/>
          <a:p>
            <a:r>
              <a:rPr lang="ru-RU" dirty="0" smtClean="0"/>
              <a:t>Отчетные формы</a:t>
            </a:r>
            <a:br>
              <a:rPr lang="ru-RU" dirty="0" smtClean="0"/>
            </a:br>
            <a:r>
              <a:rPr lang="ru-RU" dirty="0" smtClean="0"/>
              <a:t>Международного </a:t>
            </a:r>
            <a:r>
              <a:rPr lang="ru-RU" dirty="0"/>
              <a:t>исследования </a:t>
            </a:r>
            <a:r>
              <a:rPr lang="en-US" dirty="0"/>
              <a:t>PISA-2018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89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805" y="509785"/>
            <a:ext cx="8460432" cy="64807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Список </a:t>
            </a:r>
            <a:r>
              <a:rPr lang="ru-RU" sz="3200" b="1" dirty="0"/>
              <a:t>учащихся 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1775520" y="2060848"/>
            <a:ext cx="8568952" cy="3816424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endParaRPr lang="ru-RU" dirty="0" smtClean="0"/>
          </a:p>
          <a:p>
            <a:pPr marL="624078" indent="-514350">
              <a:buNone/>
            </a:pPr>
            <a:endParaRPr lang="ru-RU" dirty="0" smtClean="0"/>
          </a:p>
        </p:txBody>
      </p:sp>
      <p:sp>
        <p:nvSpPr>
          <p:cNvPr id="75" name="Rectangle 5"/>
          <p:cNvSpPr>
            <a:spLocks noChangeArrowheads="1"/>
          </p:cNvSpPr>
          <p:nvPr/>
        </p:nvSpPr>
        <p:spPr bwMode="auto">
          <a:xfrm>
            <a:off x="2303426" y="1025084"/>
            <a:ext cx="8143932" cy="3153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dirty="0"/>
              <a:t>	</a:t>
            </a:r>
            <a:r>
              <a:rPr lang="ru-RU" sz="1600" dirty="0">
                <a:solidFill>
                  <a:srgbClr val="000000"/>
                </a:solidFill>
              </a:rPr>
              <a:t>СПИСОК  УЧАЩИХСЯ, ОТОБРАННЫХ ДЛЯ ТЕСТИРОВАНИЯ </a:t>
            </a:r>
            <a:r>
              <a:rPr lang="en-US" sz="1600" dirty="0">
                <a:solidFill>
                  <a:srgbClr val="000000"/>
                </a:solidFill>
              </a:rPr>
              <a:t>PISA-20</a:t>
            </a:r>
            <a:r>
              <a:rPr lang="ru-RU" sz="1600" dirty="0">
                <a:solidFill>
                  <a:srgbClr val="000000"/>
                </a:solidFill>
              </a:rPr>
              <a:t>18</a:t>
            </a:r>
            <a:r>
              <a:rPr lang="en-US" sz="1600" dirty="0">
                <a:solidFill>
                  <a:srgbClr val="000000"/>
                </a:solidFill>
              </a:rPr>
              <a:t> MS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 l="7087" t="31007" r="11998" b="9193"/>
          <a:stretch>
            <a:fillRect/>
          </a:stretch>
        </p:blipFill>
        <p:spPr bwMode="auto">
          <a:xfrm>
            <a:off x="1911928" y="1340427"/>
            <a:ext cx="8399022" cy="4965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513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759" y="510851"/>
            <a:ext cx="8460432" cy="5715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 smtClean="0"/>
              <a:t>Список учащихся. Коды исключения </a:t>
            </a:r>
            <a:endParaRPr lang="ru-RU" sz="3200" b="1" dirty="0"/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1775520" y="2060848"/>
            <a:ext cx="8568952" cy="3816424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endParaRPr lang="ru-RU" dirty="0" smtClean="0"/>
          </a:p>
          <a:p>
            <a:pPr marL="624078" indent="-514350">
              <a:buNone/>
            </a:pPr>
            <a:endParaRPr lang="ru-RU" dirty="0" smtClean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67139302"/>
              </p:ext>
            </p:extLst>
          </p:nvPr>
        </p:nvGraphicFramePr>
        <p:xfrm>
          <a:off x="696191" y="1199895"/>
          <a:ext cx="10931236" cy="3977652"/>
        </p:xfrm>
        <a:graphic>
          <a:graphicData uri="http://schemas.openxmlformats.org/drawingml/2006/table">
            <a:tbl>
              <a:tblPr/>
              <a:tblGrid>
                <a:gridCol w="100480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832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230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Причины неучастия в исследовании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Код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915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Родители не разрешили участвовать в исследовании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it-IT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2</a:t>
                      </a:r>
                      <a:endParaRPr lang="ru-RU" sz="20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915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Находится на специальном или коррекционном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обучении</a:t>
                      </a:r>
                    </a:p>
                    <a:p>
                      <a:pPr algn="l"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 Функциональные нарушения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 организма (информационное письмо от руководителя ОО на имя национального координатора)</a:t>
                      </a:r>
                    </a:p>
                    <a:p>
                      <a:pPr algn="l"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 Отклонение в развитии (на этапе формирования списка участников)</a:t>
                      </a:r>
                    </a:p>
                    <a:p>
                      <a:pPr algn="l"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 Недостаточное знание русского языка (на этапе формирования списка участников)</a:t>
                      </a:r>
                      <a:endParaRPr lang="ru-RU" sz="16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3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915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Выбыл в другую образовательную организацию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4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82113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Больше не посещает данную образовательную организацию и неизвестно, куда выбыл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5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2915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Не соответствует критериям участия в исследовании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PISA </a:t>
                      </a:r>
                      <a:br>
                        <a:rPr lang="ru-RU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</a:b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(год рождения не 2002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 г.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, учится в 6 классе)</a:t>
                      </a:r>
                      <a:endParaRPr lang="ru-RU" sz="16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n</a:t>
                      </a:r>
                      <a:endParaRPr lang="ru-RU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Содержимое 11"/>
          <p:cNvSpPr txBox="1">
            <a:spLocks/>
          </p:cNvSpPr>
          <p:nvPr/>
        </p:nvSpPr>
        <p:spPr>
          <a:xfrm>
            <a:off x="693091" y="5409220"/>
            <a:ext cx="10934336" cy="936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>
            <a:noAutofit/>
          </a:bodyPr>
          <a:lstStyle/>
          <a:p>
            <a:pPr algn="ctr">
              <a:spcBef>
                <a:spcPts val="300"/>
              </a:spcBef>
              <a:buClr>
                <a:schemeClr val="accent3"/>
              </a:buClr>
              <a:defRPr/>
            </a:pPr>
            <a:r>
              <a:rPr lang="ru-RU" dirty="0">
                <a:solidFill>
                  <a:srgbClr val="000000"/>
                </a:solidFill>
              </a:rPr>
              <a:t>Список учащихся </a:t>
            </a:r>
            <a:r>
              <a:rPr lang="ru-RU" dirty="0" smtClean="0">
                <a:solidFill>
                  <a:srgbClr val="000000"/>
                </a:solidFill>
              </a:rPr>
              <a:t>перед началом проведения должен </a:t>
            </a:r>
            <a:r>
              <a:rPr lang="ru-RU" dirty="0">
                <a:solidFill>
                  <a:srgbClr val="000000"/>
                </a:solidFill>
              </a:rPr>
              <a:t>быть проверен Координатором ОО. </a:t>
            </a:r>
            <a:endParaRPr lang="ru-RU" dirty="0" smtClean="0">
              <a:solidFill>
                <a:srgbClr val="000000"/>
              </a:solidFill>
            </a:endParaRPr>
          </a:p>
          <a:p>
            <a:pPr algn="ctr">
              <a:spcBef>
                <a:spcPts val="300"/>
              </a:spcBef>
              <a:buClr>
                <a:schemeClr val="accent3"/>
              </a:buClr>
              <a:defRPr/>
            </a:pPr>
            <a:r>
              <a:rPr lang="ru-RU" dirty="0" smtClean="0">
                <a:solidFill>
                  <a:srgbClr val="000000"/>
                </a:solidFill>
              </a:rPr>
              <a:t>При </a:t>
            </a:r>
            <a:r>
              <a:rPr lang="ru-RU" dirty="0">
                <a:solidFill>
                  <a:srgbClr val="000000"/>
                </a:solidFill>
              </a:rPr>
              <a:t>необходимости в него вносятся исправления, касающиеся фамилии и имени учащегося, пола, даты рождения, программы обучения, кода исключения.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53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 l="9450" t="30269" r="7864" b="20267"/>
          <a:stretch>
            <a:fillRect/>
          </a:stretch>
        </p:blipFill>
        <p:spPr bwMode="auto">
          <a:xfrm>
            <a:off x="1230564" y="1462546"/>
            <a:ext cx="9711064" cy="464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067" y="343979"/>
            <a:ext cx="3458133" cy="86409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 smtClean="0"/>
              <a:t>Форма </a:t>
            </a:r>
            <a:r>
              <a:rPr lang="ru-RU" sz="3200" b="1" dirty="0"/>
              <a:t>участия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32104" y="2231286"/>
            <a:ext cx="1944216" cy="261610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100" b="1" i="1" dirty="0">
                <a:latin typeface="Arial" pitchFamily="34" charset="0"/>
                <a:cs typeface="Arial" pitchFamily="34" charset="0"/>
              </a:rPr>
              <a:t>Форма (вариант) теста</a:t>
            </a:r>
          </a:p>
        </p:txBody>
      </p:sp>
      <p:cxnSp>
        <p:nvCxnSpPr>
          <p:cNvPr id="17" name="Прямая соединительная линия 16"/>
          <p:cNvCxnSpPr>
            <a:stCxn id="14" idx="2"/>
            <a:endCxn id="13" idx="0"/>
          </p:cNvCxnSpPr>
          <p:nvPr/>
        </p:nvCxnSpPr>
        <p:spPr>
          <a:xfrm flipH="1">
            <a:off x="6377574" y="2492897"/>
            <a:ext cx="1626639" cy="44703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2" idx="2"/>
            <a:endCxn id="10" idx="0"/>
          </p:cNvCxnSpPr>
          <p:nvPr/>
        </p:nvCxnSpPr>
        <p:spPr>
          <a:xfrm flipH="1">
            <a:off x="8043478" y="2470250"/>
            <a:ext cx="1796938" cy="46967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600056" y="2939928"/>
            <a:ext cx="2886844" cy="317005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67439" y="2939928"/>
            <a:ext cx="420268" cy="34505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192344" y="1700809"/>
            <a:ext cx="1296144" cy="769441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100" b="1" i="1" dirty="0">
                <a:latin typeface="Arial" pitchFamily="34" charset="0"/>
                <a:cs typeface="Arial" pitchFamily="34" charset="0"/>
              </a:rPr>
              <a:t>Заполняется Проводящим во время тестирования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17073" y="6099057"/>
            <a:ext cx="982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ВНИМАНИЕ! Для </a:t>
            </a:r>
            <a:r>
              <a:rPr lang="ru-RU" b="1" dirty="0">
                <a:solidFill>
                  <a:srgbClr val="C00000"/>
                </a:solidFill>
              </a:rPr>
              <a:t>каждой сессии тестирования </a:t>
            </a:r>
            <a:r>
              <a:rPr lang="ru-RU" b="1" dirty="0" smtClean="0">
                <a:solidFill>
                  <a:srgbClr val="C00000"/>
                </a:solidFill>
              </a:rPr>
              <a:t>заполняется своя форма участия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1400" b="1" dirty="0" smtClean="0">
                <a:solidFill>
                  <a:srgbClr val="C00000"/>
                </a:solidFill>
              </a:rPr>
              <a:t>(сделать копию или распечатать из Руководства по проведению)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053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65858" y="1258884"/>
            <a:ext cx="87454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колонке </a:t>
            </a:r>
            <a:r>
              <a:rPr lang="ru-RU" sz="2400" dirty="0"/>
              <a:t>9 «Тестирование», </a:t>
            </a:r>
            <a:endParaRPr lang="ru-RU" sz="2400" dirty="0" smtClean="0"/>
          </a:p>
          <a:p>
            <a:pPr algn="ctr"/>
            <a:r>
              <a:rPr lang="ru-RU" sz="2400" dirty="0" smtClean="0"/>
              <a:t>В колонке 10 </a:t>
            </a:r>
            <a:r>
              <a:rPr lang="ru-RU" sz="2400" dirty="0"/>
              <a:t>«Анкетирование» </a:t>
            </a:r>
            <a:endParaRPr lang="ru-RU" sz="2400" dirty="0" smtClean="0"/>
          </a:p>
          <a:p>
            <a:pPr algn="ctr"/>
            <a:r>
              <a:rPr lang="ru-RU" sz="2400" dirty="0" smtClean="0"/>
              <a:t>необходимо </a:t>
            </a:r>
            <a:r>
              <a:rPr lang="ru-RU" sz="2400" dirty="0"/>
              <a:t>проставить код участия для каждого </a:t>
            </a:r>
            <a:r>
              <a:rPr lang="ru-RU" sz="2400" dirty="0" smtClean="0"/>
              <a:t>учащегося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751151" y="2888896"/>
            <a:ext cx="6774871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Коды </a:t>
            </a:r>
            <a:r>
              <a:rPr lang="ru-RU" sz="2400" b="1" dirty="0" smtClean="0">
                <a:solidFill>
                  <a:schemeClr val="tx1"/>
                </a:solidFill>
              </a:rPr>
              <a:t>участия:</a:t>
            </a:r>
          </a:p>
          <a:p>
            <a:pPr algn="ctr" eaLnBrk="0" hangingPunct="0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0 </a:t>
            </a:r>
            <a:r>
              <a:rPr lang="ru-RU" sz="2400" dirty="0">
                <a:solidFill>
                  <a:schemeClr val="tx1"/>
                </a:solidFill>
              </a:rPr>
              <a:t>– не </a:t>
            </a:r>
            <a:r>
              <a:rPr lang="ru-RU" sz="2400" dirty="0" smtClean="0">
                <a:solidFill>
                  <a:schemeClr val="tx1"/>
                </a:solidFill>
              </a:rPr>
              <a:t>участвовал</a:t>
            </a:r>
          </a:p>
          <a:p>
            <a:pPr algn="ctr" eaLnBrk="0" hangingPunct="0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1 </a:t>
            </a:r>
            <a:r>
              <a:rPr lang="ru-RU" sz="2400" dirty="0">
                <a:solidFill>
                  <a:schemeClr val="tx1"/>
                </a:solidFill>
              </a:rPr>
              <a:t>– </a:t>
            </a:r>
            <a:r>
              <a:rPr lang="ru-RU" sz="2400" dirty="0" smtClean="0">
                <a:solidFill>
                  <a:schemeClr val="tx1"/>
                </a:solidFill>
              </a:rPr>
              <a:t>участвовал</a:t>
            </a:r>
          </a:p>
          <a:p>
            <a:pPr algn="ctr" eaLnBrk="0" hangingPunct="0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2 </a:t>
            </a:r>
            <a:r>
              <a:rPr lang="ru-RU" sz="2400" dirty="0">
                <a:solidFill>
                  <a:schemeClr val="tx1"/>
                </a:solidFill>
              </a:rPr>
              <a:t>– частично </a:t>
            </a:r>
            <a:r>
              <a:rPr lang="ru-RU" sz="2400" dirty="0" smtClean="0">
                <a:solidFill>
                  <a:schemeClr val="tx1"/>
                </a:solidFill>
              </a:rPr>
              <a:t>участвовал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88480" y="5349904"/>
            <a:ext cx="8245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Код 2 </a:t>
            </a:r>
            <a:r>
              <a:rPr lang="ru-RU" sz="2400" b="1" dirty="0" smtClean="0">
                <a:solidFill>
                  <a:srgbClr val="C00000"/>
                </a:solidFill>
              </a:rPr>
              <a:t>ставится</a:t>
            </a:r>
            <a:r>
              <a:rPr lang="ru-RU" sz="2400" b="1" dirty="0">
                <a:solidFill>
                  <a:srgbClr val="C00000"/>
                </a:solidFill>
              </a:rPr>
              <a:t>, если учащийся отсутствовал более 10 </a:t>
            </a:r>
            <a:r>
              <a:rPr lang="ru-RU" sz="2400" b="1" dirty="0" smtClean="0">
                <a:solidFill>
                  <a:srgbClr val="C00000"/>
                </a:solidFill>
              </a:rPr>
              <a:t>минут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8067" y="343979"/>
            <a:ext cx="5276542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Форма участия. Коды участия</a:t>
            </a:r>
            <a:endParaRPr lang="ru-RU" sz="3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868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684" y="445314"/>
            <a:ext cx="4653252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 smtClean="0"/>
              <a:t>Протоколы </a:t>
            </a:r>
            <a:r>
              <a:rPr lang="ru-RU" sz="3200" b="1" dirty="0"/>
              <a:t>проведения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6609" y="2266473"/>
            <a:ext cx="1584176" cy="600164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100" b="1" i="1" dirty="0">
                <a:latin typeface="Arial" pitchFamily="34" charset="0"/>
                <a:cs typeface="Arial" pitchFamily="34" charset="0"/>
              </a:rPr>
              <a:t>Информация берется из списка учащихся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17073" y="6099057"/>
            <a:ext cx="982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ВНИМАНИЕ! Для </a:t>
            </a:r>
            <a:r>
              <a:rPr lang="ru-RU" b="1" dirty="0">
                <a:solidFill>
                  <a:srgbClr val="C00000"/>
                </a:solidFill>
              </a:rPr>
              <a:t>каждой сессии тестирования </a:t>
            </a:r>
            <a:r>
              <a:rPr lang="ru-RU" b="1" dirty="0" smtClean="0">
                <a:solidFill>
                  <a:srgbClr val="C00000"/>
                </a:solidFill>
              </a:rPr>
              <a:t>заполняется свой протокол проведения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1400" b="1" dirty="0" smtClean="0">
                <a:solidFill>
                  <a:srgbClr val="C00000"/>
                </a:solidFill>
              </a:rPr>
              <a:t>(сделать копию или распечатать из Руководства по проведению)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5216" t="10454" r="15052" b="8829"/>
          <a:stretch>
            <a:fillRect/>
          </a:stretch>
        </p:blipFill>
        <p:spPr bwMode="auto">
          <a:xfrm>
            <a:off x="2542461" y="1036518"/>
            <a:ext cx="7779024" cy="50625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2917594" y="1372083"/>
            <a:ext cx="2319424" cy="24654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2170785" y="1618631"/>
            <a:ext cx="740203" cy="64784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248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27856" y="3090054"/>
            <a:ext cx="9671035" cy="41549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2100" dirty="0"/>
              <a:t>Двузначный код тестирования вносится в Формы участия и </a:t>
            </a:r>
            <a:r>
              <a:rPr lang="ru-RU" sz="2100" dirty="0" smtClean="0"/>
              <a:t>Протокол проведения</a:t>
            </a:r>
            <a:endParaRPr lang="ru-RU" sz="2100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826398805"/>
              </p:ext>
            </p:extLst>
          </p:nvPr>
        </p:nvGraphicFramePr>
        <p:xfrm>
          <a:off x="3006942" y="3800430"/>
          <a:ext cx="6120680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8699" y="1242539"/>
            <a:ext cx="10984201" cy="132343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 smtClean="0"/>
              <a:t> Каждой сессии тестирования присваивается двузначный код тестирования.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b="1" dirty="0" smtClean="0"/>
              <a:t> Сессией </a:t>
            </a:r>
            <a:r>
              <a:rPr lang="ru-RU" sz="2000" b="1" dirty="0"/>
              <a:t>тестирования </a:t>
            </a:r>
            <a:r>
              <a:rPr lang="ru-RU" sz="2000" dirty="0"/>
              <a:t>является любое отдельно проходящее тестирование. 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ru-RU" sz="2000" dirty="0" smtClean="0"/>
              <a:t>Две (три и более) </a:t>
            </a:r>
            <a:r>
              <a:rPr lang="ru-RU" sz="2000" dirty="0"/>
              <a:t>сессии тестирования могут идти параллельно в двух </a:t>
            </a:r>
            <a:r>
              <a:rPr lang="ru-RU" sz="2000" dirty="0" smtClean="0"/>
              <a:t>(трех и более) аудиториях.</a:t>
            </a:r>
            <a:endParaRPr lang="ru-RU" sz="2000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48684" y="445314"/>
            <a:ext cx="4653252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 smtClean="0"/>
              <a:t>Код тестирования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256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68602607"/>
              </p:ext>
            </p:extLst>
          </p:nvPr>
        </p:nvGraphicFramePr>
        <p:xfrm>
          <a:off x="1527464" y="1492455"/>
          <a:ext cx="9299863" cy="418024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424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574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573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Код тестирования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Описание </a:t>
                      </a:r>
                    </a:p>
                    <a:p>
                      <a:pPr algn="ctr"/>
                      <a:r>
                        <a:rPr lang="ru-RU" dirty="0" smtClean="0"/>
                        <a:t>кода тестирования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850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Первый</a:t>
                      </a:r>
                      <a:r>
                        <a:rPr lang="ru-RU" baseline="0" dirty="0" smtClean="0"/>
                        <a:t> Проводящий проводит первую сессию тестирования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850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Первый Проводящий проводит вторую сессию тестирования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850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Второй</a:t>
                      </a:r>
                      <a:r>
                        <a:rPr lang="ru-RU" baseline="0" dirty="0" smtClean="0"/>
                        <a:t> Проводящий проводит первую сессию тестирования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850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Второй Проводящий проводит вторую сессию тестирования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Заголовок 1"/>
          <p:cNvSpPr txBox="1">
            <a:spLocks/>
          </p:cNvSpPr>
          <p:nvPr/>
        </p:nvSpPr>
        <p:spPr>
          <a:xfrm>
            <a:off x="448684" y="445314"/>
            <a:ext cx="59936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Код тестирования. Примеры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990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33249512"/>
              </p:ext>
            </p:extLst>
          </p:nvPr>
        </p:nvGraphicFramePr>
        <p:xfrm>
          <a:off x="448683" y="1587429"/>
          <a:ext cx="11157961" cy="3847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448684" y="445314"/>
            <a:ext cx="59936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Код тестирования. Присвоение</a:t>
            </a:r>
            <a:endParaRPr lang="ru-RU" sz="3200" b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228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739" y="524257"/>
            <a:ext cx="7380312" cy="57606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/>
              <a:t>Расчет коэффициента участия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6740" y="1388353"/>
            <a:ext cx="4516761" cy="92333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Для </a:t>
            </a:r>
            <a:r>
              <a:rPr lang="ru-RU" dirty="0">
                <a:solidFill>
                  <a:schemeClr val="tx1"/>
                </a:solidFill>
              </a:rPr>
              <a:t>определения необходимости проведения дополнительного тестирования следует рассчитать коэффициент </a:t>
            </a:r>
            <a:r>
              <a:rPr lang="ru-RU" dirty="0" smtClean="0">
                <a:solidFill>
                  <a:schemeClr val="tx1"/>
                </a:solidFill>
              </a:rPr>
              <a:t>участия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12448" t="12422" r="50472" b="8829"/>
          <a:stretch>
            <a:fillRect/>
          </a:stretch>
        </p:blipFill>
        <p:spPr bwMode="auto">
          <a:xfrm>
            <a:off x="6575391" y="476049"/>
            <a:ext cx="5052036" cy="603228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26740" y="2867173"/>
            <a:ext cx="4516761" cy="92333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Рассчитывается после проведения всех сессий тестирования (прошли все или большинство заявленных участников)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645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685800" y="371474"/>
            <a:ext cx="10900064" cy="914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Этапы проведения исследования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PISA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-2018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789709" y="1447800"/>
            <a:ext cx="10588335" cy="4572001"/>
          </a:xfrm>
        </p:spPr>
        <p:txBody>
          <a:bodyPr>
            <a:noAutofit/>
          </a:bodyPr>
          <a:lstStyle/>
          <a:p>
            <a:pPr marL="45720" indent="0" algn="ctr">
              <a:buNone/>
              <a:defRPr/>
            </a:pPr>
            <a:r>
              <a:rPr lang="ru-RU" sz="2600" dirty="0" smtClean="0"/>
              <a:t>2015 г. </a:t>
            </a:r>
            <a:r>
              <a:rPr lang="ru-RU" sz="2600" dirty="0"/>
              <a:t>- Планирование исследования</a:t>
            </a:r>
          </a:p>
          <a:p>
            <a:pPr marL="45720" indent="0" algn="ctr">
              <a:buNone/>
              <a:defRPr/>
            </a:pPr>
            <a:r>
              <a:rPr lang="ru-RU" sz="2600" dirty="0"/>
              <a:t>2016 </a:t>
            </a:r>
            <a:r>
              <a:rPr lang="ru-RU" sz="2600" dirty="0" smtClean="0"/>
              <a:t>г. – </a:t>
            </a:r>
            <a:r>
              <a:rPr lang="ru-RU" sz="2600" dirty="0"/>
              <a:t>Разработка инструментария</a:t>
            </a:r>
          </a:p>
          <a:p>
            <a:pPr marL="0" indent="0" algn="ctr">
              <a:buNone/>
              <a:defRPr/>
            </a:pPr>
            <a:r>
              <a:rPr lang="ru-RU" sz="2600" dirty="0"/>
              <a:t> 2017 </a:t>
            </a:r>
            <a:r>
              <a:rPr lang="ru-RU" sz="2600" dirty="0" smtClean="0"/>
              <a:t>г. - </a:t>
            </a:r>
            <a:r>
              <a:rPr lang="ru-RU" sz="2600" dirty="0"/>
              <a:t>Апробация инструментария и процедур проведения исследования</a:t>
            </a:r>
          </a:p>
          <a:p>
            <a:pPr marL="0" indent="0" algn="ctr">
              <a:buNone/>
              <a:defRPr/>
            </a:pPr>
            <a:r>
              <a:rPr lang="ru-RU" sz="2600" dirty="0"/>
              <a:t> </a:t>
            </a:r>
            <a:r>
              <a:rPr lang="ru-RU" sz="2600" dirty="0">
                <a:solidFill>
                  <a:srgbClr val="FF0000"/>
                </a:solidFill>
              </a:rPr>
              <a:t>2018 </a:t>
            </a:r>
            <a:r>
              <a:rPr lang="ru-RU" sz="2600" dirty="0" smtClean="0">
                <a:solidFill>
                  <a:srgbClr val="FF0000"/>
                </a:solidFill>
              </a:rPr>
              <a:t>г. – </a:t>
            </a:r>
            <a:r>
              <a:rPr lang="ru-RU" sz="2600" dirty="0">
                <a:solidFill>
                  <a:srgbClr val="FF0000"/>
                </a:solidFill>
              </a:rPr>
              <a:t>Проведение основного исследования – тестирования и анкетирования учащихся на представительных выборках</a:t>
            </a:r>
          </a:p>
          <a:p>
            <a:pPr marL="45720" indent="0" algn="ctr">
              <a:buNone/>
              <a:defRPr/>
            </a:pPr>
            <a:r>
              <a:rPr lang="ru-RU" sz="2600" dirty="0"/>
              <a:t>2019 </a:t>
            </a:r>
            <a:r>
              <a:rPr lang="ru-RU" sz="2600" dirty="0" smtClean="0"/>
              <a:t>г. - </a:t>
            </a:r>
            <a:r>
              <a:rPr lang="ru-RU" sz="2600" dirty="0"/>
              <a:t>Обработка и анализ результатов </a:t>
            </a:r>
          </a:p>
          <a:p>
            <a:pPr marL="45720" indent="0" algn="ctr">
              <a:buNone/>
              <a:defRPr/>
            </a:pPr>
            <a:r>
              <a:rPr lang="ru-RU" sz="2600" dirty="0"/>
              <a:t>2019 </a:t>
            </a:r>
            <a:r>
              <a:rPr lang="ru-RU" sz="2600" dirty="0" smtClean="0"/>
              <a:t>г. – </a:t>
            </a:r>
            <a:r>
              <a:rPr lang="ru-RU" sz="2600" dirty="0"/>
              <a:t>Подготовка международного отчета</a:t>
            </a:r>
          </a:p>
          <a:p>
            <a:pPr lvl="1" algn="ctr">
              <a:defRPr/>
            </a:pPr>
            <a:endParaRPr lang="ru-RU" sz="2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343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645" y="412440"/>
            <a:ext cx="9144000" cy="86409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/>
              <a:t>Анкета для администрации </a:t>
            </a:r>
            <a:r>
              <a:rPr lang="ru-RU" sz="3200" b="1" dirty="0" smtClean="0"/>
              <a:t>ОО.</a:t>
            </a:r>
            <a:br>
              <a:rPr lang="ru-RU" sz="3200" b="1" dirty="0" smtClean="0"/>
            </a:br>
            <a:r>
              <a:rPr lang="ru-RU" sz="2400" b="1" dirty="0" smtClean="0"/>
              <a:t>1. Анкетирование в </a:t>
            </a:r>
            <a:r>
              <a:rPr lang="ru-RU" sz="2400" b="1" dirty="0"/>
              <a:t>режиме </a:t>
            </a:r>
            <a:r>
              <a:rPr lang="ru-RU" sz="2400" b="1" dirty="0" smtClean="0"/>
              <a:t>онлайн (до 19 мая)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69373" y="1397415"/>
            <a:ext cx="1045325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Для </a:t>
            </a:r>
            <a:r>
              <a:rPr lang="ru-RU" sz="2000" dirty="0"/>
              <a:t>заполнения Анкеты для администрации ОО необходимо пройти по ссылке:</a:t>
            </a:r>
          </a:p>
          <a:p>
            <a:pPr algn="ctr"/>
            <a:r>
              <a:rPr lang="en-GB" u="sng" dirty="0">
                <a:hlinkClick r:id="rId3"/>
              </a:rPr>
              <a:t>http</a:t>
            </a:r>
            <a:r>
              <a:rPr lang="ru-RU" u="sng" dirty="0">
                <a:hlinkClick r:id="rId3"/>
              </a:rPr>
              <a:t>://</a:t>
            </a:r>
            <a:r>
              <a:rPr lang="en-GB" u="sng" dirty="0" err="1">
                <a:hlinkClick r:id="rId3"/>
              </a:rPr>
              <a:t>pisa</a:t>
            </a:r>
            <a:r>
              <a:rPr lang="ru-RU" u="sng" dirty="0">
                <a:hlinkClick r:id="rId3"/>
              </a:rPr>
              <a:t>.</a:t>
            </a:r>
            <a:r>
              <a:rPr lang="en-GB" u="sng" dirty="0" err="1">
                <a:hlinkClick r:id="rId3"/>
              </a:rPr>
              <a:t>ets</a:t>
            </a:r>
            <a:r>
              <a:rPr lang="ru-RU" u="sng" dirty="0">
                <a:hlinkClick r:id="rId3"/>
              </a:rPr>
              <a:t>.</a:t>
            </a:r>
            <a:r>
              <a:rPr lang="en-GB" u="sng" dirty="0">
                <a:hlinkClick r:id="rId3"/>
              </a:rPr>
              <a:t>org</a:t>
            </a:r>
            <a:r>
              <a:rPr lang="ru-RU" u="sng" dirty="0">
                <a:hlinkClick r:id="rId3"/>
              </a:rPr>
              <a:t>/</a:t>
            </a:r>
            <a:r>
              <a:rPr lang="en-GB" u="sng" dirty="0" err="1">
                <a:hlinkClick r:id="rId3"/>
              </a:rPr>
              <a:t>SchoolQuestionnaire</a:t>
            </a:r>
            <a:endParaRPr lang="ru-RU" u="sng" dirty="0">
              <a:solidFill>
                <a:srgbClr val="0563C1"/>
              </a:solidFill>
              <a:latin typeface="Arial"/>
              <a:ea typeface="Calibri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63720" y="5555440"/>
            <a:ext cx="1003510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 некоторыми вопросами перед проведением анкетирования обязательно необходимо ознакомиться в Руководстве по проведению исследования </a:t>
            </a:r>
            <a:r>
              <a:rPr lang="en-US" dirty="0" smtClean="0"/>
              <a:t>PISA-2018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1857" t="35063" r="23353" b="15719"/>
          <a:stretch>
            <a:fillRect/>
          </a:stretch>
        </p:blipFill>
        <p:spPr bwMode="auto">
          <a:xfrm>
            <a:off x="5306290" y="2249949"/>
            <a:ext cx="5863060" cy="296114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 l="30158" t="17344" r="29722" b="14735"/>
          <a:stretch>
            <a:fillRect/>
          </a:stretch>
        </p:blipFill>
        <p:spPr bwMode="auto">
          <a:xfrm>
            <a:off x="1363720" y="2245071"/>
            <a:ext cx="3168352" cy="301569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345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4943" t="11812" r="50191" b="8454"/>
          <a:stretch>
            <a:fillRect/>
          </a:stretch>
        </p:blipFill>
        <p:spPr bwMode="auto">
          <a:xfrm>
            <a:off x="6741920" y="412440"/>
            <a:ext cx="4594562" cy="590729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</p:spPr>
      </p:pic>
      <p:sp>
        <p:nvSpPr>
          <p:cNvPr id="5" name="Text Box 48"/>
          <p:cNvSpPr txBox="1">
            <a:spLocks noChangeArrowheads="1"/>
          </p:cNvSpPr>
          <p:nvPr/>
        </p:nvSpPr>
        <p:spPr bwMode="auto">
          <a:xfrm>
            <a:off x="9359814" y="1525470"/>
            <a:ext cx="1584176" cy="5040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rIns="18000"/>
          <a:lstStyle/>
          <a:p>
            <a:pPr marL="171450" lvl="1"/>
            <a:r>
              <a:rPr lang="ru-RU" sz="800" b="1" i="1" noProof="1" smtClean="0">
                <a:latin typeface="Arial Narrow" pitchFamily="34" charset="0"/>
              </a:rPr>
              <a:t>Республика Татарстан</a:t>
            </a:r>
            <a:endParaRPr lang="ru-RU" sz="800" b="1" i="1" dirty="0">
              <a:latin typeface="Arial Narrow" pitchFamily="34" charset="0"/>
            </a:endParaRPr>
          </a:p>
          <a:p>
            <a:pPr marL="171450" lvl="1"/>
            <a:r>
              <a:rPr lang="ru-RU" sz="800" b="1" i="1" noProof="1">
                <a:latin typeface="Arial Narrow" pitchFamily="34" charset="0"/>
              </a:rPr>
              <a:t>г. </a:t>
            </a:r>
            <a:r>
              <a:rPr lang="ru-RU" sz="800" b="1" i="1" noProof="1" smtClean="0">
                <a:latin typeface="Arial Narrow" pitchFamily="34" charset="0"/>
              </a:rPr>
              <a:t>Казань, МБОУ </a:t>
            </a:r>
            <a:r>
              <a:rPr lang="ru-RU" sz="800" b="1" i="1" noProof="1">
                <a:latin typeface="Arial Narrow" pitchFamily="34" charset="0"/>
              </a:rPr>
              <a:t>СОШ </a:t>
            </a:r>
            <a:r>
              <a:rPr lang="ru-RU" sz="800" b="1" i="1" noProof="1" smtClean="0">
                <a:latin typeface="Arial Narrow" pitchFamily="34" charset="0"/>
              </a:rPr>
              <a:t>№1111</a:t>
            </a:r>
            <a:endParaRPr lang="ru-RU" sz="800" b="1" i="1" dirty="0">
              <a:latin typeface="Arial Narrow" pitchFamily="34" charset="0"/>
            </a:endParaRPr>
          </a:p>
          <a:p>
            <a:pPr marL="171450" lvl="1"/>
            <a:r>
              <a:rPr lang="ru-RU" sz="800" dirty="0">
                <a:latin typeface="Arial Narrow" pitchFamily="34" charset="0"/>
              </a:rPr>
              <a:t>Полный </a:t>
            </a:r>
            <a:r>
              <a:rPr lang="en-US" sz="800" dirty="0">
                <a:latin typeface="Arial Narrow" pitchFamily="34" charset="0"/>
              </a:rPr>
              <a:t>ID</a:t>
            </a:r>
            <a:r>
              <a:rPr lang="ru-RU" sz="800" dirty="0">
                <a:latin typeface="Arial Narrow" pitchFamily="34" charset="0"/>
              </a:rPr>
              <a:t> ОО: 00</a:t>
            </a:r>
            <a:r>
              <a:rPr lang="ru-RU" sz="800" noProof="1">
                <a:latin typeface="Arial Narrow" pitchFamily="34" charset="0"/>
              </a:rPr>
              <a:t>01001</a:t>
            </a:r>
            <a:endParaRPr lang="ru-RU" sz="900" i="1" u="sng" dirty="0">
              <a:latin typeface="Arial Narrow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57645" y="412440"/>
            <a:ext cx="91440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Анкета для администрации ОО.</a:t>
            </a:r>
            <a:br>
              <a:rPr lang="ru-RU" sz="3200" b="1" dirty="0" smtClean="0"/>
            </a:br>
            <a:r>
              <a:rPr lang="ru-RU" sz="2400" b="1" dirty="0"/>
              <a:t>2</a:t>
            </a:r>
            <a:r>
              <a:rPr lang="ru-RU" sz="2400" b="1" dirty="0" smtClean="0"/>
              <a:t>. Анкетирование на бумажном носителе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2884" y="1525470"/>
            <a:ext cx="4800780" cy="120032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Заполненная Анкета для администрации ОО  на бумажном носителе отправляется вместе </a:t>
            </a:r>
            <a:br>
              <a:rPr lang="ru-RU" dirty="0" smtClean="0"/>
            </a:br>
            <a:r>
              <a:rPr lang="ru-RU" dirty="0" smtClean="0"/>
              <a:t>с остальными материалами тестирования </a:t>
            </a:r>
            <a:br>
              <a:rPr lang="ru-RU" dirty="0" smtClean="0"/>
            </a:br>
            <a:r>
              <a:rPr lang="ru-RU" dirty="0" smtClean="0"/>
              <a:t>в ГБУ «РЦМКО»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189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445" y="1347353"/>
            <a:ext cx="10349345" cy="4222173"/>
          </a:xfrm>
        </p:spPr>
        <p:txBody>
          <a:bodyPr>
            <a:normAutofit/>
          </a:bodyPr>
          <a:lstStyle/>
          <a:p>
            <a:r>
              <a:rPr lang="ru-RU" dirty="0" smtClean="0"/>
              <a:t>Завершение проведения</a:t>
            </a:r>
            <a:br>
              <a:rPr lang="ru-RU" dirty="0" smtClean="0"/>
            </a:br>
            <a:r>
              <a:rPr lang="ru-RU" dirty="0" smtClean="0"/>
              <a:t>Международного </a:t>
            </a:r>
            <a:r>
              <a:rPr lang="ru-RU" dirty="0"/>
              <a:t>исследования </a:t>
            </a:r>
            <a:r>
              <a:rPr lang="en-US" dirty="0"/>
              <a:t>PISA-2018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32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082" y="423723"/>
            <a:ext cx="9144000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/>
              <a:t>Отправка  результатов с </a:t>
            </a:r>
            <a:r>
              <a:rPr lang="en-US" sz="3200" b="1" dirty="0"/>
              <a:t>USB-</a:t>
            </a:r>
            <a:r>
              <a:rPr lang="ru-RU" sz="3200" b="1" dirty="0"/>
              <a:t>носителей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1524000" y="308786"/>
            <a:ext cx="219932" cy="75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731838" algn="l"/>
              </a:tabLst>
            </a:pPr>
            <a:r>
              <a:rPr lang="ru-RU" sz="800">
                <a:latin typeface="Arial" pitchFamily="34" charset="0"/>
                <a:cs typeface="Arial" pitchFamily="34" charset="0"/>
              </a:rPr>
              <a:t/>
            </a:r>
            <a:br>
              <a:rPr lang="ru-RU" sz="800">
                <a:latin typeface="Arial" pitchFamily="34" charset="0"/>
                <a:cs typeface="Arial" pitchFamily="34" charset="0"/>
              </a:rPr>
            </a:br>
            <a:endParaRPr lang="ru-RU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1524001" y="729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2207568" y="4756851"/>
            <a:ext cx="7776864" cy="9233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228528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Каждому учащемуся соответствует два архива с результатами: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…-</a:t>
            </a:r>
            <a:r>
              <a:rPr lang="en-US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Session 1</a:t>
            </a:r>
            <a:r>
              <a:rPr lang="ru-RU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 – результаты тестирования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…-</a:t>
            </a:r>
            <a:r>
              <a:rPr lang="en-US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Session </a:t>
            </a:r>
            <a:r>
              <a:rPr lang="ru-RU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2 – результаты анкетирования</a:t>
            </a: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2207568" y="2339861"/>
            <a:ext cx="8308032" cy="14773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228528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После проведения тестирования координатору ОО или специалисту по ИКТ необходимо скопировать файлы с результатами тестирования с каждого USB-носителя в одну отдельную папку.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Файлы с результатами находятся на USB-носителях в папке </a:t>
            </a:r>
            <a:r>
              <a:rPr lang="en-US" b="1" dirty="0"/>
              <a:t>F</a:t>
            </a:r>
            <a:r>
              <a:rPr lang="ru-RU" b="1" dirty="0"/>
              <a:t>:\</a:t>
            </a:r>
            <a:r>
              <a:rPr lang="en-US" b="1" dirty="0" err="1"/>
              <a:t>xamp</a:t>
            </a:r>
            <a:r>
              <a:rPr lang="ru-RU" b="1" dirty="0"/>
              <a:t>\</a:t>
            </a:r>
            <a:r>
              <a:rPr lang="en-US" b="1" dirty="0" err="1"/>
              <a:t>htdocs</a:t>
            </a:r>
            <a:r>
              <a:rPr lang="ru-RU" b="1" dirty="0"/>
              <a:t>\</a:t>
            </a:r>
            <a:r>
              <a:rPr lang="en-US" b="1" dirty="0"/>
              <a:t>Export</a:t>
            </a:r>
            <a:r>
              <a:rPr lang="ru-RU" b="1" dirty="0"/>
              <a:t>\</a:t>
            </a:r>
            <a:endParaRPr lang="ru-RU" dirty="0">
              <a:solidFill>
                <a:schemeClr val="tx1"/>
              </a:solidFill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877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628" y="461754"/>
            <a:ext cx="9144000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/>
              <a:t>Отправка  результатов с </a:t>
            </a:r>
            <a:r>
              <a:rPr lang="en-US" sz="3200" b="1" dirty="0"/>
              <a:t>USB-</a:t>
            </a:r>
            <a:r>
              <a:rPr lang="ru-RU" sz="3200" b="1" dirty="0"/>
              <a:t>носителей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1524000" y="308786"/>
            <a:ext cx="219932" cy="75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731838" algn="l"/>
              </a:tabLst>
            </a:pPr>
            <a:r>
              <a:rPr lang="ru-RU" sz="800">
                <a:latin typeface="Arial" pitchFamily="34" charset="0"/>
                <a:cs typeface="Arial" pitchFamily="34" charset="0"/>
              </a:rPr>
              <a:t/>
            </a:r>
            <a:br>
              <a:rPr lang="ru-RU" sz="800">
                <a:latin typeface="Arial" pitchFamily="34" charset="0"/>
                <a:cs typeface="Arial" pitchFamily="34" charset="0"/>
              </a:rPr>
            </a:br>
            <a:endParaRPr lang="ru-RU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1524001" y="729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43932" y="4073186"/>
            <a:ext cx="8782322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Региональный </a:t>
            </a:r>
            <a:r>
              <a:rPr lang="ru-RU" sz="2000" dirty="0">
                <a:ea typeface="Times New Roman" pitchFamily="18" charset="0"/>
                <a:cs typeface="Arial" pitchFamily="34" charset="0"/>
              </a:rPr>
              <a:t>координатор направляет все ZIP-архивы от всех ОО в Национальный центр на электронный адрес </a:t>
            </a:r>
            <a:r>
              <a:rPr lang="ru-RU" sz="2000" b="1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  <a:hlinkClick r:id="rId3"/>
              </a:rPr>
              <a:t>centeroko@mail.ru</a:t>
            </a:r>
            <a:r>
              <a:rPr lang="ru-RU" sz="2000" b="1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>
                <a:ea typeface="Times New Roman" pitchFamily="18" charset="0"/>
                <a:cs typeface="Arial" pitchFamily="34" charset="0"/>
              </a:rPr>
              <a:t>с темой письма «Результаты PISA-2018_XXX», где вместо ХХХ необходимо указать название региона.</a:t>
            </a:r>
            <a:endParaRPr lang="ru-RU" sz="2000" dirty="0"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43932" y="1297039"/>
            <a:ext cx="8782322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ea typeface="Times New Roman" pitchFamily="18" charset="0"/>
                <a:cs typeface="Arial" pitchFamily="34" charset="0"/>
              </a:rPr>
              <a:t>После сбора данных с </a:t>
            </a:r>
            <a:r>
              <a:rPr lang="ru-RU" sz="2000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USB-носителей все</a:t>
            </a:r>
            <a:r>
              <a:rPr lang="ru-RU" sz="2000" dirty="0">
                <a:ea typeface="Times New Roman" pitchFamily="18" charset="0"/>
                <a:cs typeface="Arial" pitchFamily="34" charset="0"/>
              </a:rPr>
              <a:t> архивы с результатами следует поместить в </a:t>
            </a:r>
            <a:r>
              <a:rPr lang="ru-RU" sz="2000" b="1" dirty="0">
                <a:ea typeface="Times New Roman" pitchFamily="18" charset="0"/>
                <a:cs typeface="Arial" pitchFamily="34" charset="0"/>
              </a:rPr>
              <a:t>один общий ZIP-архив </a:t>
            </a:r>
            <a:r>
              <a:rPr lang="ru-RU" sz="2000" dirty="0">
                <a:ea typeface="Times New Roman" pitchFamily="18" charset="0"/>
                <a:cs typeface="Arial" pitchFamily="34" charset="0"/>
              </a:rPr>
              <a:t>и указать в названии данного архива идентификатор ОО.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847529" y="5517233"/>
            <a:ext cx="7761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n>
                  <a:solidFill>
                    <a:srgbClr val="C00000"/>
                  </a:solidFill>
                </a:ln>
              </a:rPr>
              <a:t>Копирование информации (кроме архивов с результатами) с </a:t>
            </a:r>
            <a:r>
              <a:rPr lang="en-US" dirty="0">
                <a:ln>
                  <a:solidFill>
                    <a:srgbClr val="C00000"/>
                  </a:solidFill>
                </a:ln>
              </a:rPr>
              <a:t>USB-</a:t>
            </a:r>
            <a:r>
              <a:rPr lang="ru-RU" dirty="0">
                <a:ln>
                  <a:solidFill>
                    <a:srgbClr val="C00000"/>
                  </a:solidFill>
                </a:ln>
              </a:rPr>
              <a:t>носителей </a:t>
            </a:r>
          </a:p>
          <a:p>
            <a:pPr algn="ctr"/>
            <a:r>
              <a:rPr lang="ru-RU" dirty="0">
                <a:ln>
                  <a:solidFill>
                    <a:srgbClr val="C00000"/>
                  </a:solidFill>
                </a:ln>
              </a:rPr>
              <a:t>ЗАПРЕЩЕНО!</a:t>
            </a:r>
            <a:endParaRPr lang="ru-RU" sz="1600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44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43932" y="2546011"/>
            <a:ext cx="8782322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ea typeface="Times New Roman" pitchFamily="18" charset="0"/>
                <a:cs typeface="Arial" pitchFamily="34" charset="0"/>
              </a:rPr>
              <a:t>ZIP-архив</a:t>
            </a:r>
            <a:r>
              <a:rPr lang="ru-RU" sz="2000" dirty="0"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>
                <a:ea typeface="Times New Roman" pitchFamily="18" charset="0"/>
                <a:cs typeface="Arial" pitchFamily="34" charset="0"/>
              </a:rPr>
              <a:t>от каждой ОО передается </a:t>
            </a:r>
            <a:r>
              <a:rPr lang="ru-RU" sz="2000" b="1" dirty="0" smtClean="0">
                <a:ea typeface="Times New Roman" pitchFamily="18" charset="0"/>
                <a:cs typeface="Arial" pitchFamily="34" charset="0"/>
              </a:rPr>
              <a:t>Муниципальному координатору. Муниципальный координатор передает Региональному координатору </a:t>
            </a:r>
            <a:br>
              <a:rPr lang="ru-RU" sz="2000" b="1" dirty="0" smtClean="0">
                <a:ea typeface="Times New Roman" pitchFamily="18" charset="0"/>
                <a:cs typeface="Arial" pitchFamily="34" charset="0"/>
              </a:rPr>
            </a:br>
            <a:r>
              <a:rPr lang="ru-RU" sz="2000" b="1" dirty="0" smtClean="0">
                <a:ea typeface="Times New Roman" pitchFamily="18" charset="0"/>
                <a:cs typeface="Arial" pitchFamily="34" charset="0"/>
              </a:rPr>
              <a:t>по защищенным каналам связи (</a:t>
            </a:r>
            <a:r>
              <a:rPr lang="en-US" sz="2000" b="1" dirty="0" smtClean="0">
                <a:ea typeface="Times New Roman" pitchFamily="18" charset="0"/>
                <a:cs typeface="Arial" pitchFamily="34" charset="0"/>
              </a:rPr>
              <a:t>FTP-</a:t>
            </a:r>
            <a:r>
              <a:rPr lang="ru-RU" sz="2000" b="1" dirty="0" smtClean="0">
                <a:ea typeface="Times New Roman" pitchFamily="18" charset="0"/>
                <a:cs typeface="Arial" pitchFamily="34" charset="0"/>
              </a:rPr>
              <a:t>сервер 11 классов) в течение недели после окончания тестирования</a:t>
            </a:r>
            <a:r>
              <a:rPr lang="ru-RU" sz="2000" b="1" dirty="0" smtClean="0">
                <a:cs typeface="Arial" pitchFamily="34" charset="0"/>
              </a:rPr>
              <a:t> в муниципальном районе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33960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035" y="436222"/>
            <a:ext cx="10165773" cy="89144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 smtClean="0"/>
              <a:t>Региональному координатору (ГБУ «РЦМКО») отправляется</a:t>
            </a:r>
            <a:r>
              <a:rPr lang="ru-RU" sz="3200" b="1" dirty="0"/>
              <a:t>: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1524000" y="308786"/>
            <a:ext cx="219932" cy="75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731838" algn="l"/>
              </a:tabLst>
            </a:pPr>
            <a:r>
              <a:rPr lang="ru-RU" sz="800">
                <a:latin typeface="Arial" pitchFamily="34" charset="0"/>
                <a:cs typeface="Arial" pitchFamily="34" charset="0"/>
              </a:rPr>
              <a:t/>
            </a:r>
            <a:br>
              <a:rPr lang="ru-RU" sz="800">
                <a:latin typeface="Arial" pitchFamily="34" charset="0"/>
                <a:cs typeface="Arial" pitchFamily="34" charset="0"/>
              </a:rPr>
            </a:br>
            <a:endParaRPr lang="ru-RU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1524001" y="729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8035" y="1621178"/>
            <a:ext cx="11163300" cy="3170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3200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D0D0D"/>
                </a:solidFill>
                <a:ea typeface="Times New Roman"/>
              </a:rPr>
              <a:t>Список учащихся, отобранных для тестирования (с внесенными правками, если они были)</a:t>
            </a:r>
            <a:endParaRPr lang="ru-RU" sz="2000" dirty="0">
              <a:ea typeface="Times New Roman"/>
            </a:endParaRPr>
          </a:p>
          <a:p>
            <a:pPr marL="43200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ea typeface="Times New Roman"/>
                <a:cs typeface="Times New Roman"/>
              </a:rPr>
              <a:t>Формы участия (скрепляются, если использовалось более 1 экземпляра</a:t>
            </a:r>
            <a:r>
              <a:rPr lang="ru-RU" sz="2000" dirty="0"/>
              <a:t>)</a:t>
            </a:r>
          </a:p>
          <a:p>
            <a:pPr marL="43200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ea typeface="Times New Roman"/>
                <a:cs typeface="Times New Roman"/>
              </a:rPr>
              <a:t>Протокол(</a:t>
            </a:r>
            <a:r>
              <a:rPr lang="ru-RU" sz="2000" dirty="0" err="1">
                <a:ea typeface="Times New Roman"/>
                <a:cs typeface="Times New Roman"/>
              </a:rPr>
              <a:t>ы</a:t>
            </a:r>
            <a:r>
              <a:rPr lang="ru-RU" sz="2000" dirty="0">
                <a:ea typeface="Times New Roman"/>
                <a:cs typeface="Times New Roman"/>
              </a:rPr>
              <a:t>) проведения тестирования (скрепляются, если использовалось более 1 экземпляра)</a:t>
            </a:r>
          </a:p>
          <a:p>
            <a:pPr marL="43200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ea typeface="Times New Roman"/>
                <a:cs typeface="Times New Roman"/>
              </a:rPr>
              <a:t>Анкета для администрации ОО по финансовой грамотности</a:t>
            </a:r>
          </a:p>
          <a:p>
            <a:pPr marL="432000" indent="-342900"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ea typeface="Times New Roman"/>
                <a:cs typeface="Times New Roman"/>
              </a:rPr>
              <a:t>USB</a:t>
            </a:r>
            <a:r>
              <a:rPr lang="ru-RU" sz="2000" dirty="0">
                <a:ea typeface="Times New Roman"/>
                <a:cs typeface="Times New Roman"/>
              </a:rPr>
              <a:t>-носители</a:t>
            </a:r>
          </a:p>
          <a:p>
            <a:pPr marL="43200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D0D0D"/>
                </a:solidFill>
                <a:ea typeface="Times New Roman"/>
              </a:rPr>
              <a:t>Форма возврата материалов</a:t>
            </a:r>
          </a:p>
          <a:p>
            <a:pPr marL="43200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D0D0D"/>
                </a:solidFill>
                <a:ea typeface="Times New Roman"/>
              </a:rPr>
              <a:t>Соглашение о неразглашении данных</a:t>
            </a:r>
            <a:endParaRPr lang="ru-RU" sz="2000" dirty="0">
              <a:ea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6850" y="5385404"/>
            <a:ext cx="10271423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Все материалы </a:t>
            </a:r>
            <a:r>
              <a:rPr lang="ru-RU" sz="2000" dirty="0" smtClean="0"/>
              <a:t>на бумажных носителях должны </a:t>
            </a:r>
            <a:r>
              <a:rPr lang="ru-RU" sz="2000" dirty="0"/>
              <a:t>быть доставлены в </a:t>
            </a:r>
            <a:r>
              <a:rPr lang="ru-RU" sz="2000" dirty="0" smtClean="0"/>
              <a:t>ГБУ «РЦМКО»</a:t>
            </a:r>
            <a:endParaRPr lang="en-US" sz="2000" dirty="0"/>
          </a:p>
          <a:p>
            <a:pPr algn="ctr"/>
            <a:r>
              <a:rPr lang="ru-RU" sz="2000" b="1" dirty="0" smtClean="0"/>
              <a:t>в течение недели после завершения тестирования в муниципальном районе</a:t>
            </a:r>
            <a:endParaRPr lang="ru-RU" sz="20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809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1524000" y="308786"/>
            <a:ext cx="219932" cy="75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731838" algn="l"/>
              </a:tabLst>
            </a:pPr>
            <a:r>
              <a:rPr lang="ru-RU" sz="800">
                <a:latin typeface="Arial" pitchFamily="34" charset="0"/>
                <a:cs typeface="Arial" pitchFamily="34" charset="0"/>
              </a:rPr>
              <a:t/>
            </a:r>
            <a:br>
              <a:rPr lang="ru-RU" sz="800">
                <a:latin typeface="Arial" pitchFamily="34" charset="0"/>
                <a:cs typeface="Arial" pitchFamily="34" charset="0"/>
              </a:rPr>
            </a:br>
            <a:endParaRPr lang="ru-RU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1524001" y="729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33054" y="2280902"/>
            <a:ext cx="97258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dirty="0"/>
              <a:t>По вопросам проведения исследования </a:t>
            </a:r>
            <a:r>
              <a:rPr lang="en-US" sz="2400" dirty="0"/>
              <a:t>PISA</a:t>
            </a:r>
            <a:r>
              <a:rPr lang="ru-RU" sz="2400" dirty="0"/>
              <a:t>-2018 обращайтесь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ГБУ «Республиканский центр оценки качества образования»</a:t>
            </a:r>
            <a:endParaRPr lang="ru-RU" sz="2400" dirty="0"/>
          </a:p>
          <a:p>
            <a:pPr algn="ctr">
              <a:lnSpc>
                <a:spcPct val="90000"/>
              </a:lnSpc>
            </a:pPr>
            <a:r>
              <a:rPr lang="ru-RU" sz="2400" dirty="0"/>
              <a:t>по </a:t>
            </a:r>
            <a:r>
              <a:rPr lang="ru-RU" sz="2400" dirty="0" smtClean="0"/>
              <a:t>телефонам:</a:t>
            </a:r>
          </a:p>
          <a:p>
            <a:pPr algn="ctr">
              <a:lnSpc>
                <a:spcPct val="90000"/>
              </a:lnSpc>
            </a:pPr>
            <a:endParaRPr lang="ru-RU" sz="2400" dirty="0" smtClean="0"/>
          </a:p>
          <a:p>
            <a:pPr algn="ctr">
              <a:lnSpc>
                <a:spcPct val="90000"/>
              </a:lnSpc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8 (843) 223-09-13, 8-917-244-07-68 </a:t>
            </a:r>
            <a:r>
              <a:rPr lang="ru-RU" sz="2400" dirty="0" smtClean="0"/>
              <a:t>– Сагеева Гульнара Ханифовна 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8 (843) 223-09-21, 223-09-17</a:t>
            </a:r>
            <a:endParaRPr lang="ru-RU" sz="2400" dirty="0" smtClean="0"/>
          </a:p>
          <a:p>
            <a:pPr algn="ctr">
              <a:lnSpc>
                <a:spcPct val="90000"/>
              </a:lnSpc>
            </a:pPr>
            <a:endParaRPr lang="ru-RU" sz="2400" dirty="0"/>
          </a:p>
          <a:p>
            <a:pPr algn="ctr">
              <a:lnSpc>
                <a:spcPct val="90000"/>
              </a:lnSpc>
            </a:pPr>
            <a:r>
              <a:rPr lang="ru-RU" sz="2400" dirty="0" smtClean="0"/>
              <a:t>и </a:t>
            </a:r>
            <a:r>
              <a:rPr lang="ru-RU" sz="2400" dirty="0"/>
              <a:t>по электронной </a:t>
            </a:r>
            <a:r>
              <a:rPr lang="ru-RU" sz="2400" dirty="0" smtClean="0"/>
              <a:t>почте:</a:t>
            </a:r>
          </a:p>
          <a:p>
            <a:pPr algn="ctr">
              <a:lnSpc>
                <a:spcPct val="90000"/>
              </a:lnSpc>
            </a:pPr>
            <a:r>
              <a:rPr lang="en-US" sz="2400" dirty="0" smtClean="0">
                <a:hlinkClick r:id="rId3"/>
              </a:rPr>
              <a:t>rcmko.info@gmail.com</a:t>
            </a:r>
            <a:r>
              <a:rPr lang="en-US" sz="2400" dirty="0" smtClean="0"/>
              <a:t> </a:t>
            </a:r>
          </a:p>
          <a:p>
            <a:pPr algn="ctr">
              <a:lnSpc>
                <a:spcPct val="90000"/>
              </a:lnSpc>
            </a:pPr>
            <a:r>
              <a:rPr lang="en-US" sz="2400" dirty="0" smtClean="0">
                <a:hlinkClick r:id="rId4"/>
              </a:rPr>
              <a:t>RCMKO.Sageeva@tatar.ru</a:t>
            </a:r>
            <a:r>
              <a:rPr lang="ru-RU" sz="2400" dirty="0" smtClean="0"/>
              <a:t> </a:t>
            </a:r>
            <a:endParaRPr lang="en-US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91543" y="1264925"/>
            <a:ext cx="8208912" cy="7571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dirty="0">
                <a:solidFill>
                  <a:schemeClr val="tx1"/>
                </a:solidFill>
              </a:rPr>
              <a:t>Материалы отправляются </a:t>
            </a:r>
            <a:r>
              <a:rPr lang="ru-RU" sz="2400" dirty="0" smtClean="0">
                <a:solidFill>
                  <a:schemeClr val="tx1"/>
                </a:solidFill>
              </a:rPr>
              <a:t>в ГБУ «РЦМКО </a:t>
            </a:r>
            <a:r>
              <a:rPr lang="ru-RU" sz="2400" dirty="0">
                <a:solidFill>
                  <a:schemeClr val="tx1"/>
                </a:solidFill>
              </a:rPr>
              <a:t>на адрес:</a:t>
            </a:r>
          </a:p>
          <a:p>
            <a:pPr algn="ctr">
              <a:lnSpc>
                <a:spcPct val="90000"/>
              </a:lnSpc>
            </a:pPr>
            <a:r>
              <a:rPr lang="ru-RU" sz="2400" dirty="0" err="1" smtClean="0">
                <a:solidFill>
                  <a:schemeClr val="accent2"/>
                </a:solidFill>
              </a:rPr>
              <a:t>г.Казань</a:t>
            </a:r>
            <a:r>
              <a:rPr lang="ru-RU" sz="2400" dirty="0" smtClean="0">
                <a:solidFill>
                  <a:schemeClr val="accent2"/>
                </a:solidFill>
              </a:rPr>
              <a:t>, ул. Боевая, д.13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40328" y="274643"/>
            <a:ext cx="9854030" cy="78817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/>
              <a:t>Контакты регионального координатора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567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88503" y="260350"/>
            <a:ext cx="2734015" cy="10668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PISA. Цель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19545" y="1327150"/>
            <a:ext cx="11170228" cy="522114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b="1" dirty="0">
                <a:cs typeface="Arial" pitchFamily="34" charset="0"/>
              </a:rPr>
              <a:t>Основная цель</a:t>
            </a:r>
            <a:r>
              <a:rPr lang="ru-RU" dirty="0">
                <a:cs typeface="Arial" pitchFamily="34" charset="0"/>
              </a:rPr>
              <a:t>: </a:t>
            </a:r>
            <a:r>
              <a:rPr lang="en-US" dirty="0">
                <a:cs typeface="Arial" pitchFamily="34" charset="0"/>
              </a:rPr>
              <a:t> </a:t>
            </a:r>
            <a:endParaRPr lang="ru-RU" dirty="0" smtClean="0">
              <a:cs typeface="Arial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dirty="0" smtClean="0"/>
              <a:t>Оценка </a:t>
            </a:r>
            <a:r>
              <a:rPr lang="ru-RU" dirty="0"/>
              <a:t>функциональной грамотности 15-летних учащихся </a:t>
            </a:r>
            <a:r>
              <a:rPr lang="ru-RU" dirty="0" smtClean="0"/>
              <a:t>(2002 г.р.) в </a:t>
            </a:r>
            <a:r>
              <a:rPr lang="ru-RU" dirty="0"/>
              <a:t>области математики, чтения и </a:t>
            </a:r>
            <a:r>
              <a:rPr lang="ru-RU" dirty="0" smtClean="0"/>
              <a:t>естествознания</a:t>
            </a:r>
          </a:p>
          <a:p>
            <a:pPr marL="45720" indent="0">
              <a:spcBef>
                <a:spcPts val="600"/>
              </a:spcBef>
              <a:buNone/>
              <a:defRPr/>
            </a:pPr>
            <a:endParaRPr lang="ru-RU" b="1" dirty="0" smtClean="0"/>
          </a:p>
          <a:p>
            <a:pPr marL="45720" indent="0">
              <a:spcBef>
                <a:spcPts val="600"/>
              </a:spcBef>
              <a:buNone/>
              <a:defRPr/>
            </a:pPr>
            <a:r>
              <a:rPr lang="ru-RU" b="1" dirty="0" smtClean="0"/>
              <a:t>Исследовательский </a:t>
            </a:r>
            <a:r>
              <a:rPr lang="ru-RU" b="1" dirty="0"/>
              <a:t>вопрос</a:t>
            </a:r>
            <a:r>
              <a:rPr lang="ru-RU" dirty="0"/>
              <a:t>: </a:t>
            </a:r>
            <a:endParaRPr lang="ru-RU" dirty="0" smtClean="0"/>
          </a:p>
          <a:p>
            <a:pPr marL="45720" indent="0">
              <a:spcBef>
                <a:spcPts val="600"/>
              </a:spcBef>
              <a:buNone/>
              <a:defRPr/>
            </a:pPr>
            <a:r>
              <a:rPr lang="ru-RU" dirty="0" smtClean="0"/>
              <a:t>«</a:t>
            </a:r>
            <a:r>
              <a:rPr lang="ru-RU" dirty="0"/>
              <a:t>Обладают ли учащиеся 15-летнего возраста, получившие обязательное общее образование, знаниями и умениями, необходимыми им для полноценного функционирования в современном обществе, т.е. для решения широкого диапазона задач в различных сферах человеческой деятельности, общения и социальных отношений?» </a:t>
            </a:r>
            <a:endParaRPr lang="ru-RU" dirty="0" smtClean="0"/>
          </a:p>
          <a:p>
            <a:pPr marL="45720" indent="0">
              <a:spcBef>
                <a:spcPts val="600"/>
              </a:spcBef>
              <a:buNone/>
              <a:defRPr/>
            </a:pPr>
            <a:endParaRPr lang="ru-RU" b="1" dirty="0" smtClean="0"/>
          </a:p>
          <a:p>
            <a:pPr marL="45720" indent="0">
              <a:spcBef>
                <a:spcPts val="600"/>
              </a:spcBef>
              <a:buNone/>
              <a:defRPr/>
            </a:pPr>
            <a:r>
              <a:rPr lang="ru-RU" b="1" dirty="0" smtClean="0"/>
              <a:t>Фокус</a:t>
            </a:r>
            <a:r>
              <a:rPr lang="ru-RU" dirty="0"/>
              <a:t>: </a:t>
            </a:r>
            <a:endParaRPr lang="ru-RU" dirty="0" smtClean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 smtClean="0">
                <a:cs typeface="Arial" pitchFamily="34" charset="0"/>
              </a:rPr>
              <a:t>выявление </a:t>
            </a:r>
            <a:r>
              <a:rPr lang="ru-RU" dirty="0">
                <a:cs typeface="Arial" pitchFamily="34" charset="0"/>
              </a:rPr>
              <a:t>факторов, позволяющих объяснить различия в результатах  стран</a:t>
            </a:r>
            <a:endParaRPr lang="en-US" dirty="0">
              <a:cs typeface="Arial" pitchFamily="34" charset="0"/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/>
              <a:t>оценка качества и эффективности образования, равенства доступа к </a:t>
            </a:r>
            <a:r>
              <a:rPr lang="ru-RU" dirty="0" smtClean="0"/>
              <a:t>образованию</a:t>
            </a:r>
            <a:endParaRPr lang="ru-RU" dirty="0"/>
          </a:p>
        </p:txBody>
      </p:sp>
      <p:sp>
        <p:nvSpPr>
          <p:cNvPr id="26626" name="Номер слайда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CB62C8-D09A-4976-9E57-91E97CEC3B3B}" type="slidenum">
              <a:rPr lang="ru-RU" smtClean="0">
                <a:latin typeface="Arial" pitchFamily="34" charset="0"/>
              </a:rPr>
              <a:pPr/>
              <a:t>5</a:t>
            </a:fld>
            <a:endParaRPr lang="ru-RU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08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38833" y="593949"/>
            <a:ext cx="2740785" cy="5984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169" tIns="52084" rIns="104169" bIns="52084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Австралия</a:t>
            </a:r>
          </a:p>
          <a:p>
            <a:r>
              <a:rPr lang="ru-RU" dirty="0">
                <a:solidFill>
                  <a:srgbClr val="002060"/>
                </a:solidFill>
              </a:rPr>
              <a:t>Австрия</a:t>
            </a:r>
          </a:p>
          <a:p>
            <a:r>
              <a:rPr lang="ru-RU" dirty="0">
                <a:solidFill>
                  <a:srgbClr val="002060"/>
                </a:solidFill>
              </a:rPr>
              <a:t>Албания</a:t>
            </a:r>
          </a:p>
          <a:p>
            <a:r>
              <a:rPr lang="ru-RU" dirty="0">
                <a:solidFill>
                  <a:srgbClr val="002060"/>
                </a:solidFill>
              </a:rPr>
              <a:t>Алжир</a:t>
            </a:r>
          </a:p>
          <a:p>
            <a:r>
              <a:rPr lang="ru-RU" dirty="0">
                <a:solidFill>
                  <a:srgbClr val="002060"/>
                </a:solidFill>
              </a:rPr>
              <a:t>Аргентина</a:t>
            </a:r>
          </a:p>
          <a:p>
            <a:r>
              <a:rPr lang="ru-RU" dirty="0">
                <a:solidFill>
                  <a:srgbClr val="002060"/>
                </a:solidFill>
              </a:rPr>
              <a:t>Баку (Азербайджан)</a:t>
            </a:r>
          </a:p>
          <a:p>
            <a:r>
              <a:rPr lang="ru-RU" dirty="0">
                <a:solidFill>
                  <a:srgbClr val="002060"/>
                </a:solidFill>
              </a:rPr>
              <a:t>Беларусь</a:t>
            </a:r>
          </a:p>
          <a:p>
            <a:r>
              <a:rPr lang="ru-RU" dirty="0">
                <a:solidFill>
                  <a:srgbClr val="002060"/>
                </a:solidFill>
              </a:rPr>
              <a:t>Бельгия</a:t>
            </a:r>
          </a:p>
          <a:p>
            <a:r>
              <a:rPr lang="ru-RU" dirty="0">
                <a:solidFill>
                  <a:srgbClr val="002060"/>
                </a:solidFill>
              </a:rPr>
              <a:t>Болгария</a:t>
            </a:r>
          </a:p>
          <a:p>
            <a:r>
              <a:rPr lang="ru-RU" dirty="0">
                <a:solidFill>
                  <a:srgbClr val="002060"/>
                </a:solidFill>
              </a:rPr>
              <a:t>Босния и Герцеговина</a:t>
            </a:r>
          </a:p>
          <a:p>
            <a:r>
              <a:rPr lang="ru-RU" dirty="0">
                <a:solidFill>
                  <a:srgbClr val="002060"/>
                </a:solidFill>
              </a:rPr>
              <a:t>Бразилия</a:t>
            </a:r>
          </a:p>
          <a:p>
            <a:r>
              <a:rPr lang="ru-RU" dirty="0" err="1">
                <a:solidFill>
                  <a:srgbClr val="002060"/>
                </a:solidFill>
              </a:rPr>
              <a:t>Бруней-Даруссалам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Великобритания</a:t>
            </a:r>
          </a:p>
          <a:p>
            <a:r>
              <a:rPr lang="ru-RU" dirty="0">
                <a:solidFill>
                  <a:srgbClr val="002060"/>
                </a:solidFill>
              </a:rPr>
              <a:t>Венгрия</a:t>
            </a:r>
          </a:p>
          <a:p>
            <a:r>
              <a:rPr lang="ru-RU" dirty="0">
                <a:solidFill>
                  <a:srgbClr val="002060"/>
                </a:solidFill>
              </a:rPr>
              <a:t>Вьетнам</a:t>
            </a:r>
          </a:p>
          <a:p>
            <a:r>
              <a:rPr lang="ru-RU" dirty="0">
                <a:solidFill>
                  <a:srgbClr val="002060"/>
                </a:solidFill>
              </a:rPr>
              <a:t>Германия</a:t>
            </a:r>
          </a:p>
          <a:p>
            <a:r>
              <a:rPr lang="ru-RU" dirty="0">
                <a:solidFill>
                  <a:srgbClr val="002060"/>
                </a:solidFill>
              </a:rPr>
              <a:t>Гонконг</a:t>
            </a:r>
          </a:p>
          <a:p>
            <a:r>
              <a:rPr lang="ru-RU" dirty="0">
                <a:solidFill>
                  <a:srgbClr val="002060"/>
                </a:solidFill>
              </a:rPr>
              <a:t>Греция</a:t>
            </a:r>
          </a:p>
          <a:p>
            <a:r>
              <a:rPr lang="ru-RU" dirty="0">
                <a:solidFill>
                  <a:srgbClr val="002060"/>
                </a:solidFill>
              </a:rPr>
              <a:t>Грузия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Дания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Доминиканская  Р-ка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179618" y="567950"/>
            <a:ext cx="2661277" cy="5984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169" tIns="52084" rIns="104169" bIns="52084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Израиль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Индонезия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Иордания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Ирландия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Исландия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Испания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Италия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Казахстан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Канада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Катар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Колумбия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Косово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Коста-Рика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Латвия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Ливан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Литва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Люксембург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Макао (Китай)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Македония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Малайзия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Мальта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921060" y="578341"/>
            <a:ext cx="3032737" cy="592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169" tIns="52084" rIns="104169" bIns="52084">
            <a:spAutoFit/>
          </a:bodyPr>
          <a:lstStyle>
            <a:defPPr>
              <a:defRPr lang="ru-RU"/>
            </a:defPPr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ru-RU" dirty="0"/>
              <a:t>Марокко</a:t>
            </a:r>
          </a:p>
          <a:p>
            <a:r>
              <a:rPr lang="ru-RU" dirty="0"/>
              <a:t>Мексика</a:t>
            </a:r>
            <a:endParaRPr lang="en-US" dirty="0"/>
          </a:p>
          <a:p>
            <a:r>
              <a:rPr lang="ru-RU" dirty="0"/>
              <a:t>Молдова</a:t>
            </a:r>
          </a:p>
          <a:p>
            <a:r>
              <a:rPr lang="ru-RU" dirty="0"/>
              <a:t>Нидерланды</a:t>
            </a:r>
          </a:p>
          <a:p>
            <a:r>
              <a:rPr lang="ru-RU" dirty="0"/>
              <a:t>Новая Зеландия</a:t>
            </a:r>
          </a:p>
          <a:p>
            <a:r>
              <a:rPr lang="ru-RU" dirty="0"/>
              <a:t>Норвегия</a:t>
            </a:r>
          </a:p>
          <a:p>
            <a:r>
              <a:rPr lang="ru-RU" dirty="0"/>
              <a:t>ОАЭ</a:t>
            </a:r>
          </a:p>
          <a:p>
            <a:r>
              <a:rPr lang="ru-RU" dirty="0"/>
              <a:t>Перу</a:t>
            </a:r>
          </a:p>
          <a:p>
            <a:r>
              <a:rPr lang="ru-RU" dirty="0"/>
              <a:t>Польша</a:t>
            </a:r>
          </a:p>
          <a:p>
            <a:r>
              <a:rPr lang="ru-RU" dirty="0"/>
              <a:t>Португалия</a:t>
            </a:r>
          </a:p>
          <a:p>
            <a:r>
              <a:rPr lang="ru-RU" dirty="0"/>
              <a:t>Республика Корея</a:t>
            </a:r>
            <a:endParaRPr lang="en-US" dirty="0"/>
          </a:p>
          <a:p>
            <a:r>
              <a:rPr lang="ru-RU" dirty="0">
                <a:solidFill>
                  <a:srgbClr val="C00000"/>
                </a:solidFill>
              </a:rPr>
              <a:t>Российская Федерация</a:t>
            </a:r>
          </a:p>
          <a:p>
            <a:r>
              <a:rPr lang="ru-RU" dirty="0">
                <a:solidFill>
                  <a:srgbClr val="C00000"/>
                </a:solidFill>
              </a:rPr>
              <a:t>г</a:t>
            </a:r>
            <a:r>
              <a:rPr lang="en-US" dirty="0">
                <a:solidFill>
                  <a:srgbClr val="C00000"/>
                </a:solidFill>
              </a:rPr>
              <a:t>.</a:t>
            </a:r>
            <a:r>
              <a:rPr lang="ru-RU" dirty="0">
                <a:solidFill>
                  <a:srgbClr val="C00000"/>
                </a:solidFill>
              </a:rPr>
              <a:t> Москва</a:t>
            </a:r>
          </a:p>
          <a:p>
            <a:r>
              <a:rPr lang="ru-RU" dirty="0">
                <a:solidFill>
                  <a:srgbClr val="C00000"/>
                </a:solidFill>
              </a:rPr>
              <a:t>Республика Татарстан</a:t>
            </a:r>
          </a:p>
          <a:p>
            <a:r>
              <a:rPr lang="ru-RU" dirty="0">
                <a:solidFill>
                  <a:srgbClr val="C00000"/>
                </a:solidFill>
              </a:rPr>
              <a:t>Московская область</a:t>
            </a:r>
          </a:p>
          <a:p>
            <a:r>
              <a:rPr lang="ru-RU" dirty="0"/>
              <a:t>9 регионов РФ  (финансовая грамотность)</a:t>
            </a:r>
          </a:p>
          <a:p>
            <a:r>
              <a:rPr lang="ru-RU" dirty="0"/>
              <a:t>Румыния</a:t>
            </a:r>
          </a:p>
          <a:p>
            <a:r>
              <a:rPr lang="ru-RU" dirty="0"/>
              <a:t>Саудовская Аравия</a:t>
            </a:r>
          </a:p>
          <a:p>
            <a:r>
              <a:rPr lang="ru-RU" dirty="0" smtClean="0"/>
              <a:t>Сербия</a:t>
            </a:r>
          </a:p>
          <a:p>
            <a:r>
              <a:rPr lang="ru-RU" dirty="0" smtClean="0"/>
              <a:t>Сингапур</a:t>
            </a:r>
            <a:endParaRPr lang="ru-RU" dirty="0"/>
          </a:p>
        </p:txBody>
      </p:sp>
      <p:sp>
        <p:nvSpPr>
          <p:cNvPr id="27653" name="Заголовок 12"/>
          <p:cNvSpPr txBox="1">
            <a:spLocks/>
          </p:cNvSpPr>
          <p:nvPr/>
        </p:nvSpPr>
        <p:spPr bwMode="auto">
          <a:xfrm>
            <a:off x="438833" y="355754"/>
            <a:ext cx="4468088" cy="372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169" tIns="52084" rIns="104169" bIns="52084" anchor="b"/>
          <a:lstStyle/>
          <a:p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ea typeface="ＭＳ Ｐゴシック" pitchFamily="34" charset="-128"/>
              </a:rPr>
              <a:t>Страны-участницы </a:t>
            </a:r>
            <a:r>
              <a:rPr lang="en-US" altLang="ru-RU" sz="2400" dirty="0">
                <a:solidFill>
                  <a:schemeClr val="accent6">
                    <a:lumMod val="50000"/>
                  </a:schemeClr>
                </a:solidFill>
                <a:ea typeface="ＭＳ Ｐゴシック" pitchFamily="34" charset="-128"/>
              </a:rPr>
              <a:t>PISA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ea typeface="ＭＳ Ｐゴシック" pitchFamily="34" charset="-128"/>
              </a:rPr>
              <a:t>-2018</a:t>
            </a:r>
            <a:endParaRPr lang="ru-RU" sz="2400" dirty="0">
              <a:solidFill>
                <a:schemeClr val="accent6">
                  <a:lumMod val="50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281262" y="590603"/>
            <a:ext cx="2541202" cy="592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4169" tIns="52084" rIns="104169" bIns="52084">
            <a:spAutoFit/>
          </a:bodyPr>
          <a:lstStyle>
            <a:defPPr>
              <a:defRPr lang="ru-RU"/>
            </a:defPPr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ru-RU" dirty="0" smtClean="0"/>
              <a:t>Словацкая </a:t>
            </a:r>
            <a:r>
              <a:rPr lang="ru-RU" dirty="0"/>
              <a:t>Республика</a:t>
            </a:r>
          </a:p>
          <a:p>
            <a:r>
              <a:rPr lang="ru-RU" dirty="0" smtClean="0"/>
              <a:t>Словения</a:t>
            </a:r>
          </a:p>
          <a:p>
            <a:r>
              <a:rPr lang="ru-RU" dirty="0" smtClean="0"/>
              <a:t>США</a:t>
            </a:r>
            <a:endParaRPr lang="ru-RU" dirty="0"/>
          </a:p>
          <a:p>
            <a:r>
              <a:rPr lang="ru-RU" dirty="0"/>
              <a:t>Таиланд</a:t>
            </a:r>
          </a:p>
          <a:p>
            <a:r>
              <a:rPr lang="ru-RU" dirty="0"/>
              <a:t>Тайвань</a:t>
            </a:r>
          </a:p>
          <a:p>
            <a:r>
              <a:rPr lang="ru-RU" dirty="0"/>
              <a:t>Тринидад и Тобаго</a:t>
            </a:r>
          </a:p>
          <a:p>
            <a:r>
              <a:rPr lang="ru-RU" dirty="0"/>
              <a:t>Турция</a:t>
            </a:r>
            <a:endParaRPr lang="en-US" dirty="0"/>
          </a:p>
          <a:p>
            <a:r>
              <a:rPr lang="ru-RU" dirty="0"/>
              <a:t>Украина</a:t>
            </a:r>
          </a:p>
          <a:p>
            <a:r>
              <a:rPr lang="ru-RU" dirty="0"/>
              <a:t>Уругвай</a:t>
            </a:r>
          </a:p>
          <a:p>
            <a:r>
              <a:rPr lang="ru-RU" dirty="0"/>
              <a:t>Филиппины</a:t>
            </a:r>
          </a:p>
          <a:p>
            <a:r>
              <a:rPr lang="ru-RU" dirty="0"/>
              <a:t>Финляндия</a:t>
            </a:r>
          </a:p>
          <a:p>
            <a:r>
              <a:rPr lang="ru-RU" dirty="0"/>
              <a:t>Франция</a:t>
            </a:r>
          </a:p>
          <a:p>
            <a:r>
              <a:rPr lang="ru-RU" dirty="0"/>
              <a:t>Хорватия</a:t>
            </a:r>
          </a:p>
          <a:p>
            <a:r>
              <a:rPr lang="ru-RU" dirty="0"/>
              <a:t>Черногория</a:t>
            </a:r>
          </a:p>
          <a:p>
            <a:r>
              <a:rPr lang="ru-RU" dirty="0"/>
              <a:t>Чешская Республика</a:t>
            </a:r>
          </a:p>
          <a:p>
            <a:r>
              <a:rPr lang="ru-RU" dirty="0"/>
              <a:t>Чили</a:t>
            </a:r>
          </a:p>
          <a:p>
            <a:r>
              <a:rPr lang="ru-RU" dirty="0"/>
              <a:t>Швейцария</a:t>
            </a:r>
          </a:p>
          <a:p>
            <a:r>
              <a:rPr lang="ru-RU" dirty="0"/>
              <a:t>Швеция</a:t>
            </a:r>
          </a:p>
          <a:p>
            <a:r>
              <a:rPr lang="ru-RU" dirty="0"/>
              <a:t>Шотландия</a:t>
            </a:r>
          </a:p>
          <a:p>
            <a:r>
              <a:rPr lang="ru-RU" dirty="0"/>
              <a:t>Эстония</a:t>
            </a:r>
          </a:p>
          <a:p>
            <a:r>
              <a:rPr lang="ru-RU" dirty="0"/>
              <a:t>Япония</a:t>
            </a:r>
            <a:endParaRPr lang="en-US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2663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708096" y="297872"/>
            <a:ext cx="9454214" cy="9144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Характеристика российской выборки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PISA-201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8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978257" y="1295400"/>
            <a:ext cx="10690733" cy="4572001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ru-RU" sz="3000" dirty="0" smtClean="0"/>
          </a:p>
          <a:p>
            <a:pPr marL="45720" indent="0" algn="ctr">
              <a:buNone/>
            </a:pPr>
            <a:r>
              <a:rPr lang="en-US" sz="3000" dirty="0" smtClean="0"/>
              <a:t>4</a:t>
            </a:r>
            <a:r>
              <a:rPr lang="ru-RU" sz="3000" dirty="0" smtClean="0"/>
              <a:t>3</a:t>
            </a:r>
            <a:r>
              <a:rPr lang="en-US" sz="3000" dirty="0" smtClean="0"/>
              <a:t> </a:t>
            </a:r>
            <a:r>
              <a:rPr lang="ru-RU" sz="3000" dirty="0" smtClean="0"/>
              <a:t>региона</a:t>
            </a:r>
          </a:p>
          <a:p>
            <a:pPr marL="45720" indent="0" algn="ctr">
              <a:buNone/>
            </a:pPr>
            <a:endParaRPr lang="ru-RU" sz="3000" dirty="0" smtClean="0"/>
          </a:p>
          <a:p>
            <a:pPr marL="0" lvl="1" indent="0" algn="ctr">
              <a:buNone/>
            </a:pPr>
            <a:r>
              <a:rPr lang="ru-RU" sz="3000" dirty="0" smtClean="0"/>
              <a:t>10335 учащихся 15-летнего возраста, из них </a:t>
            </a:r>
          </a:p>
          <a:p>
            <a:pPr marL="0" lvl="1" indent="0" algn="ctr">
              <a:buNone/>
            </a:pPr>
            <a:endParaRPr lang="ru-RU" sz="3000" dirty="0" smtClean="0"/>
          </a:p>
          <a:p>
            <a:pPr marL="0" lvl="1" indent="0" algn="ctr">
              <a:buNone/>
            </a:pPr>
            <a:r>
              <a:rPr lang="ru-RU" sz="3000" dirty="0" smtClean="0"/>
              <a:t>87% – учащиеся 7-9 классов </a:t>
            </a:r>
          </a:p>
          <a:p>
            <a:pPr marL="0" lvl="1" indent="0" algn="ctr">
              <a:buNone/>
            </a:pPr>
            <a:r>
              <a:rPr lang="ru-RU" sz="3000" dirty="0" smtClean="0"/>
              <a:t>10% – учащиеся 10-11 классов </a:t>
            </a:r>
          </a:p>
          <a:p>
            <a:pPr marL="0" lvl="1" indent="0" algn="ctr">
              <a:buNone/>
            </a:pPr>
            <a:r>
              <a:rPr lang="ru-RU" sz="3000" dirty="0" smtClean="0"/>
              <a:t>3% – учащиеся организаций профессионального образования</a:t>
            </a:r>
          </a:p>
          <a:p>
            <a:endParaRPr lang="ru-RU" sz="3000" dirty="0" smtClean="0"/>
          </a:p>
          <a:p>
            <a:endParaRPr lang="ru-RU" sz="3000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474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708096" y="297872"/>
            <a:ext cx="9454214" cy="9144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Характеристика выборки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PISA-201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8 в Татарстане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978257" y="1295400"/>
            <a:ext cx="10690733" cy="4572001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en-US" sz="3000" dirty="0" smtClean="0"/>
              <a:t>4</a:t>
            </a:r>
            <a:r>
              <a:rPr lang="ru-RU" sz="3000" dirty="0" smtClean="0"/>
              <a:t>7</a:t>
            </a:r>
            <a:r>
              <a:rPr lang="en-US" sz="3000" dirty="0" smtClean="0"/>
              <a:t> </a:t>
            </a:r>
            <a:r>
              <a:rPr lang="ru-RU" sz="3000" dirty="0" smtClean="0"/>
              <a:t>муниципальных районов</a:t>
            </a:r>
          </a:p>
          <a:p>
            <a:pPr marL="45720" indent="0" algn="ctr">
              <a:buNone/>
            </a:pPr>
            <a:endParaRPr lang="ru-RU" sz="3000" dirty="0" smtClean="0"/>
          </a:p>
          <a:p>
            <a:pPr marL="0" lvl="1" indent="0" algn="ctr">
              <a:buNone/>
            </a:pPr>
            <a:r>
              <a:rPr lang="ru-RU" sz="3000" dirty="0" smtClean="0"/>
              <a:t>более 10000 учащихся</a:t>
            </a:r>
          </a:p>
          <a:p>
            <a:pPr marL="0" lvl="1" indent="0" algn="ctr">
              <a:buNone/>
            </a:pPr>
            <a:endParaRPr lang="ru-RU" sz="3000" dirty="0" smtClean="0"/>
          </a:p>
          <a:p>
            <a:pPr marL="0" lvl="1" indent="0" algn="ctr">
              <a:buNone/>
            </a:pPr>
            <a:r>
              <a:rPr lang="ru-RU" sz="3000" dirty="0" smtClean="0"/>
              <a:t>265 образовательных организаций:</a:t>
            </a:r>
          </a:p>
          <a:p>
            <a:pPr marL="0" lvl="1" indent="0" algn="ctr">
              <a:buNone/>
            </a:pPr>
            <a:endParaRPr lang="ru-RU" sz="3000" dirty="0" smtClean="0"/>
          </a:p>
          <a:p>
            <a:pPr marL="0" lvl="1" indent="0" algn="ctr">
              <a:buNone/>
            </a:pPr>
            <a:r>
              <a:rPr lang="ru-RU" sz="3000" dirty="0" smtClean="0"/>
              <a:t>9 школ – международная выборка</a:t>
            </a:r>
          </a:p>
          <a:p>
            <a:pPr marL="0" lvl="1" indent="0" algn="ctr">
              <a:buNone/>
            </a:pPr>
            <a:r>
              <a:rPr lang="ru-RU" sz="3000" dirty="0" smtClean="0"/>
              <a:t>17 школ – «Финансовая грамотность»</a:t>
            </a:r>
          </a:p>
          <a:p>
            <a:pPr marL="0" lvl="1" indent="0" algn="ctr">
              <a:buNone/>
            </a:pPr>
            <a:r>
              <a:rPr lang="ru-RU" sz="3000" dirty="0" smtClean="0"/>
              <a:t>239 организаций – основная выборка </a:t>
            </a:r>
            <a:br>
              <a:rPr lang="ru-RU" sz="3000" dirty="0" smtClean="0"/>
            </a:br>
            <a:r>
              <a:rPr lang="ru-RU" sz="3000" dirty="0" smtClean="0"/>
              <a:t>(из них 232 школы, 7 учреждений СПО)</a:t>
            </a:r>
          </a:p>
          <a:p>
            <a:pPr marL="0" lvl="1" indent="0" algn="ctr">
              <a:buNone/>
            </a:pPr>
            <a:endParaRPr lang="ru-RU" sz="3000" dirty="0" smtClean="0"/>
          </a:p>
          <a:p>
            <a:endParaRPr lang="ru-RU" sz="3000" dirty="0" smtClean="0"/>
          </a:p>
          <a:p>
            <a:endParaRPr lang="ru-RU" sz="3000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555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2"/>
          <p:cNvSpPr txBox="1">
            <a:spLocks/>
          </p:cNvSpPr>
          <p:nvPr/>
        </p:nvSpPr>
        <p:spPr bwMode="auto">
          <a:xfrm>
            <a:off x="363683" y="290079"/>
            <a:ext cx="11039606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dirty="0"/>
              <a:t> Модель оценки функциональной </a:t>
            </a:r>
            <a:r>
              <a:rPr lang="ru-RU" altLang="ru-RU" dirty="0" smtClean="0"/>
              <a:t>грамотности </a:t>
            </a:r>
            <a:r>
              <a:rPr lang="en-US" altLang="ru-RU" dirty="0" smtClean="0"/>
              <a:t>PISA</a:t>
            </a:r>
            <a:r>
              <a:rPr lang="ru-RU" altLang="ru-RU" dirty="0"/>
              <a:t>-201</a:t>
            </a:r>
            <a:r>
              <a:rPr lang="en-US" altLang="ru-RU" dirty="0"/>
              <a:t>8</a:t>
            </a:r>
            <a:endParaRPr lang="ru-RU" dirty="0"/>
          </a:p>
        </p:txBody>
      </p:sp>
      <p:sp>
        <p:nvSpPr>
          <p:cNvPr id="40963" name="Овал 4"/>
          <p:cNvSpPr>
            <a:spLocks noChangeArrowheads="1"/>
          </p:cNvSpPr>
          <p:nvPr/>
        </p:nvSpPr>
        <p:spPr bwMode="auto">
          <a:xfrm>
            <a:off x="1169780" y="1484314"/>
            <a:ext cx="3761303" cy="936625"/>
          </a:xfrm>
          <a:prstGeom prst="ellipse">
            <a:avLst/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4169" tIns="52084" rIns="104169" bIns="52084" anchor="ctr"/>
          <a:lstStyle/>
          <a:p>
            <a:pPr algn="ctr"/>
            <a:r>
              <a:rPr lang="ru-RU" sz="2297" dirty="0"/>
              <a:t>Математическая</a:t>
            </a:r>
          </a:p>
          <a:p>
            <a:pPr algn="ctr"/>
            <a:r>
              <a:rPr lang="ru-RU" sz="2297" dirty="0">
                <a:solidFill>
                  <a:srgbClr val="002060"/>
                </a:solidFill>
              </a:rPr>
              <a:t>грамотность</a:t>
            </a:r>
          </a:p>
        </p:txBody>
      </p:sp>
      <p:sp>
        <p:nvSpPr>
          <p:cNvPr id="40964" name="Овал 6"/>
          <p:cNvSpPr>
            <a:spLocks noChangeArrowheads="1"/>
          </p:cNvSpPr>
          <p:nvPr/>
        </p:nvSpPr>
        <p:spPr bwMode="auto">
          <a:xfrm>
            <a:off x="7260920" y="1484314"/>
            <a:ext cx="4521462" cy="936625"/>
          </a:xfrm>
          <a:prstGeom prst="ellipse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4169" tIns="52084" rIns="104169" bIns="52084" anchor="ctr"/>
          <a:lstStyle/>
          <a:p>
            <a:pPr algn="ctr"/>
            <a:r>
              <a:rPr lang="ru-RU" sz="2297" dirty="0"/>
              <a:t>Естественнонаучная </a:t>
            </a:r>
          </a:p>
          <a:p>
            <a:pPr algn="ctr"/>
            <a:r>
              <a:rPr lang="ru-RU" sz="2297" dirty="0"/>
              <a:t>грамотность</a:t>
            </a:r>
          </a:p>
        </p:txBody>
      </p:sp>
      <p:sp>
        <p:nvSpPr>
          <p:cNvPr id="40965" name="Овал 7"/>
          <p:cNvSpPr>
            <a:spLocks noChangeArrowheads="1"/>
          </p:cNvSpPr>
          <p:nvPr/>
        </p:nvSpPr>
        <p:spPr bwMode="auto">
          <a:xfrm>
            <a:off x="4305186" y="5157789"/>
            <a:ext cx="4209502" cy="935037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4169" tIns="52084" rIns="104169" bIns="52084" anchor="ctr"/>
          <a:lstStyle/>
          <a:p>
            <a:pPr algn="ctr"/>
            <a:r>
              <a:rPr lang="ru-RU" sz="2297" dirty="0"/>
              <a:t>Глобальные </a:t>
            </a:r>
          </a:p>
          <a:p>
            <a:pPr algn="ctr"/>
            <a:r>
              <a:rPr lang="ru-RU" sz="2297" dirty="0"/>
              <a:t>компетенции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4305186" y="3068639"/>
            <a:ext cx="4209502" cy="1296987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104169" tIns="52084" rIns="104169" bIns="52084" anchor="ctr"/>
          <a:lstStyle/>
          <a:p>
            <a:pPr algn="ctr">
              <a:defRPr/>
            </a:pPr>
            <a:r>
              <a:rPr lang="ru-RU" sz="3159" dirty="0">
                <a:latin typeface="Arial" charset="0"/>
              </a:rPr>
              <a:t>Читательская</a:t>
            </a:r>
          </a:p>
          <a:p>
            <a:pPr algn="ctr">
              <a:defRPr/>
            </a:pPr>
            <a:r>
              <a:rPr lang="ru-RU" sz="3159" dirty="0">
                <a:latin typeface="Arial" charset="0"/>
              </a:rPr>
              <a:t>грамотность</a:t>
            </a:r>
          </a:p>
        </p:txBody>
      </p:sp>
      <p:cxnSp>
        <p:nvCxnSpPr>
          <p:cNvPr id="11" name="Прямая соединительная линия 10"/>
          <p:cNvCxnSpPr>
            <a:endCxn id="40965" idx="6"/>
          </p:cNvCxnSpPr>
          <p:nvPr/>
        </p:nvCxnSpPr>
        <p:spPr bwMode="auto">
          <a:xfrm flipH="1">
            <a:off x="8514687" y="2349501"/>
            <a:ext cx="2059338" cy="3275013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/>
          <p:nvPr/>
        </p:nvCxnSpPr>
        <p:spPr bwMode="auto">
          <a:xfrm>
            <a:off x="2155023" y="2349501"/>
            <a:ext cx="2239012" cy="3167064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Прямая соединительная линия 17"/>
          <p:cNvCxnSpPr>
            <a:stCxn id="40963" idx="6"/>
            <a:endCxn id="40964" idx="2"/>
          </p:cNvCxnSpPr>
          <p:nvPr/>
        </p:nvCxnSpPr>
        <p:spPr bwMode="auto">
          <a:xfrm>
            <a:off x="4931082" y="1952624"/>
            <a:ext cx="2329836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Прямая соединительная линия 20"/>
          <p:cNvCxnSpPr/>
          <p:nvPr/>
        </p:nvCxnSpPr>
        <p:spPr bwMode="auto">
          <a:xfrm>
            <a:off x="6275675" y="1989138"/>
            <a:ext cx="0" cy="107950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Прямая соединительная линия 31"/>
          <p:cNvCxnSpPr/>
          <p:nvPr/>
        </p:nvCxnSpPr>
        <p:spPr bwMode="auto">
          <a:xfrm flipH="1" flipV="1">
            <a:off x="8514687" y="3716339"/>
            <a:ext cx="805570" cy="504825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Прямая соединительная линия 35"/>
          <p:cNvCxnSpPr>
            <a:stCxn id="9" idx="2"/>
          </p:cNvCxnSpPr>
          <p:nvPr/>
        </p:nvCxnSpPr>
        <p:spPr bwMode="auto">
          <a:xfrm flipH="1">
            <a:off x="3499615" y="3716339"/>
            <a:ext cx="805570" cy="433387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Прямая соединительная линия 41"/>
          <p:cNvCxnSpPr>
            <a:endCxn id="9" idx="1"/>
          </p:cNvCxnSpPr>
          <p:nvPr/>
        </p:nvCxnSpPr>
        <p:spPr bwMode="auto">
          <a:xfrm>
            <a:off x="3677315" y="2349500"/>
            <a:ext cx="1243896" cy="90963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Прямая соединительная линия 45"/>
          <p:cNvCxnSpPr>
            <a:endCxn id="9" idx="7"/>
          </p:cNvCxnSpPr>
          <p:nvPr/>
        </p:nvCxnSpPr>
        <p:spPr bwMode="auto">
          <a:xfrm flipH="1">
            <a:off x="7896688" y="2420938"/>
            <a:ext cx="1322873" cy="83820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Прямая соединительная линия 48"/>
          <p:cNvCxnSpPr>
            <a:stCxn id="9" idx="4"/>
            <a:endCxn id="40965" idx="0"/>
          </p:cNvCxnSpPr>
          <p:nvPr/>
        </p:nvCxnSpPr>
        <p:spPr bwMode="auto">
          <a:xfrm>
            <a:off x="6409937" y="4365626"/>
            <a:ext cx="0" cy="792163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976" name="TextBox 55"/>
          <p:cNvSpPr txBox="1">
            <a:spLocks noChangeArrowheads="1"/>
          </p:cNvSpPr>
          <p:nvPr/>
        </p:nvSpPr>
        <p:spPr bwMode="auto">
          <a:xfrm>
            <a:off x="2871744" y="3933825"/>
            <a:ext cx="896395" cy="458723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104169" tIns="52084" rIns="104169" bIns="52084">
            <a:spAutoFit/>
          </a:bodyPr>
          <a:lstStyle/>
          <a:p>
            <a:pPr algn="ctr"/>
            <a:r>
              <a:rPr lang="ru-RU" sz="2297" dirty="0"/>
              <a:t>4%</a:t>
            </a:r>
          </a:p>
        </p:txBody>
      </p:sp>
      <p:sp>
        <p:nvSpPr>
          <p:cNvPr id="40977" name="TextBox 56"/>
          <p:cNvSpPr txBox="1">
            <a:spLocks noChangeArrowheads="1"/>
          </p:cNvSpPr>
          <p:nvPr/>
        </p:nvSpPr>
        <p:spPr bwMode="auto">
          <a:xfrm>
            <a:off x="5827477" y="1773238"/>
            <a:ext cx="896395" cy="458723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104169" tIns="52084" rIns="104169" bIns="52084">
            <a:spAutoFit/>
          </a:bodyPr>
          <a:lstStyle/>
          <a:p>
            <a:pPr algn="ctr"/>
            <a:r>
              <a:rPr lang="ru-RU" sz="2297" dirty="0"/>
              <a:t>4%</a:t>
            </a:r>
          </a:p>
        </p:txBody>
      </p:sp>
      <p:sp>
        <p:nvSpPr>
          <p:cNvPr id="40978" name="TextBox 57"/>
          <p:cNvSpPr txBox="1">
            <a:spLocks noChangeArrowheads="1"/>
          </p:cNvSpPr>
          <p:nvPr/>
        </p:nvSpPr>
        <p:spPr bwMode="auto">
          <a:xfrm>
            <a:off x="8872060" y="4076700"/>
            <a:ext cx="896395" cy="458723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104169" tIns="52084" rIns="104169" bIns="52084">
            <a:spAutoFit/>
          </a:bodyPr>
          <a:lstStyle/>
          <a:p>
            <a:pPr algn="ctr"/>
            <a:r>
              <a:rPr lang="ru-RU" sz="2297" dirty="0"/>
              <a:t>4%</a:t>
            </a:r>
          </a:p>
        </p:txBody>
      </p:sp>
      <p:sp>
        <p:nvSpPr>
          <p:cNvPr id="40979" name="TextBox 58"/>
          <p:cNvSpPr txBox="1">
            <a:spLocks noChangeArrowheads="1"/>
          </p:cNvSpPr>
          <p:nvPr/>
        </p:nvSpPr>
        <p:spPr bwMode="auto">
          <a:xfrm>
            <a:off x="3856988" y="2565401"/>
            <a:ext cx="1164918" cy="458723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104169" tIns="52084" rIns="104169" bIns="52084">
            <a:spAutoFit/>
          </a:bodyPr>
          <a:lstStyle/>
          <a:p>
            <a:pPr algn="ctr"/>
            <a:r>
              <a:rPr lang="ru-RU" sz="2297" dirty="0"/>
              <a:t>33%</a:t>
            </a:r>
          </a:p>
        </p:txBody>
      </p:sp>
      <p:sp>
        <p:nvSpPr>
          <p:cNvPr id="40980" name="TextBox 59"/>
          <p:cNvSpPr txBox="1">
            <a:spLocks noChangeArrowheads="1"/>
          </p:cNvSpPr>
          <p:nvPr/>
        </p:nvSpPr>
        <p:spPr bwMode="auto">
          <a:xfrm>
            <a:off x="7977641" y="2636838"/>
            <a:ext cx="1162943" cy="458723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104169" tIns="52084" rIns="104169" bIns="52084">
            <a:spAutoFit/>
          </a:bodyPr>
          <a:lstStyle/>
          <a:p>
            <a:pPr algn="ctr"/>
            <a:r>
              <a:rPr lang="ru-RU" sz="2297" dirty="0"/>
              <a:t>33%</a:t>
            </a:r>
          </a:p>
        </p:txBody>
      </p:sp>
      <p:sp>
        <p:nvSpPr>
          <p:cNvPr id="40981" name="TextBox 60"/>
          <p:cNvSpPr txBox="1">
            <a:spLocks noChangeArrowheads="1"/>
          </p:cNvSpPr>
          <p:nvPr/>
        </p:nvSpPr>
        <p:spPr bwMode="auto">
          <a:xfrm>
            <a:off x="5827478" y="4581525"/>
            <a:ext cx="1164918" cy="458723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104169" tIns="52084" rIns="104169" bIns="52084">
            <a:spAutoFit/>
          </a:bodyPr>
          <a:lstStyle/>
          <a:p>
            <a:pPr algn="ctr"/>
            <a:r>
              <a:rPr lang="ru-RU" sz="2297" dirty="0"/>
              <a:t>22%</a:t>
            </a:r>
          </a:p>
        </p:txBody>
      </p:sp>
      <p:sp>
        <p:nvSpPr>
          <p:cNvPr id="40982" name="Овал 21"/>
          <p:cNvSpPr>
            <a:spLocks noChangeArrowheads="1"/>
          </p:cNvSpPr>
          <p:nvPr/>
        </p:nvSpPr>
        <p:spPr bwMode="auto">
          <a:xfrm>
            <a:off x="1167804" y="5105401"/>
            <a:ext cx="2653644" cy="838200"/>
          </a:xfrm>
          <a:prstGeom prst="ellips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4169" tIns="52084" rIns="104169" bIns="52084" anchor="ctr"/>
          <a:lstStyle/>
          <a:p>
            <a:pPr algn="ctr"/>
            <a:r>
              <a:rPr lang="ru-RU" sz="2297" dirty="0">
                <a:solidFill>
                  <a:srgbClr val="002060"/>
                </a:solidFill>
                <a:latin typeface="Times" pitchFamily="18" charset="0"/>
              </a:rPr>
              <a:t>Финансовая</a:t>
            </a:r>
          </a:p>
          <a:p>
            <a:pPr algn="ctr"/>
            <a:r>
              <a:rPr lang="ru-RU" sz="2297" dirty="0">
                <a:solidFill>
                  <a:srgbClr val="002060"/>
                </a:solidFill>
                <a:latin typeface="Times" pitchFamily="18" charset="0"/>
              </a:rPr>
              <a:t> грамотность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CC42-1C63-48B5-A149-94427FA440C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11915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азис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2086</Words>
  <Application>Microsoft Office PowerPoint</Application>
  <PresentationFormat>Произвольный</PresentationFormat>
  <Paragraphs>541</Paragraphs>
  <Slides>46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46</vt:i4>
      </vt:variant>
    </vt:vector>
  </HeadingPairs>
  <TitlesOfParts>
    <vt:vector size="48" baseType="lpstr">
      <vt:lpstr>1_Тема Office</vt:lpstr>
      <vt:lpstr>Базис</vt:lpstr>
      <vt:lpstr>Международное исследование PISA-2018</vt:lpstr>
      <vt:lpstr>Общие вопросы проведения Международного исследования PISA-2018 </vt:lpstr>
      <vt:lpstr>Международная программа по оценке образовательных достижений учащихся  Programme for International Student Assessment</vt:lpstr>
      <vt:lpstr>Этапы проведения исследования PISA-2018</vt:lpstr>
      <vt:lpstr>PISA. Цель</vt:lpstr>
      <vt:lpstr>Слайд 6</vt:lpstr>
      <vt:lpstr>Характеристика российской выборки PISA-2018</vt:lpstr>
      <vt:lpstr>Характеристика выборки PISA-2018 в Татарстане</vt:lpstr>
      <vt:lpstr>Слайд 9</vt:lpstr>
      <vt:lpstr>Слайд 10</vt:lpstr>
      <vt:lpstr>Финансовая грамотность</vt:lpstr>
      <vt:lpstr>Глобальные компетенции</vt:lpstr>
      <vt:lpstr>Слайд 13</vt:lpstr>
      <vt:lpstr>Материалы для подготовки</vt:lpstr>
      <vt:lpstr>Материалы для подготовки</vt:lpstr>
      <vt:lpstr>Материалы для подготовки</vt:lpstr>
      <vt:lpstr>Материалы для подготовки</vt:lpstr>
      <vt:lpstr>Организационные вопросы проведения Международного исследования PISA-2018 </vt:lpstr>
      <vt:lpstr>Сроки проведения исследования</vt:lpstr>
      <vt:lpstr>Слайд 20</vt:lpstr>
      <vt:lpstr>Слайд 21</vt:lpstr>
      <vt:lpstr>Слайд 22</vt:lpstr>
      <vt:lpstr>Дата и время проведения исследования в ОО</vt:lpstr>
      <vt:lpstr>Порядок проведения Международного исследования PISA-2018 </vt:lpstr>
      <vt:lpstr>Этапы проведения в ОО</vt:lpstr>
      <vt:lpstr>Слайд 26</vt:lpstr>
      <vt:lpstr>Подготовка к проведению тестирования в ОО</vt:lpstr>
      <vt:lpstr>Подготовка к проведению тестирования в ОО</vt:lpstr>
      <vt:lpstr>Порядок проведения тестирования в ОО</vt:lpstr>
      <vt:lpstr>Отчетные формы Международного исследования PISA-2018 </vt:lpstr>
      <vt:lpstr>Список учащихся </vt:lpstr>
      <vt:lpstr>Список учащихся. Коды исключения </vt:lpstr>
      <vt:lpstr>Форма участия</vt:lpstr>
      <vt:lpstr>Слайд 34</vt:lpstr>
      <vt:lpstr>Протоколы проведения</vt:lpstr>
      <vt:lpstr>Код тестирования</vt:lpstr>
      <vt:lpstr>Слайд 37</vt:lpstr>
      <vt:lpstr>Слайд 38</vt:lpstr>
      <vt:lpstr>Расчет коэффициента участия</vt:lpstr>
      <vt:lpstr>Анкета для администрации ОО. 1. Анкетирование в режиме онлайн (до 19 мая)</vt:lpstr>
      <vt:lpstr>Слайд 41</vt:lpstr>
      <vt:lpstr>Завершение проведения Международного исследования PISA-2018 </vt:lpstr>
      <vt:lpstr>Отправка  результатов с USB-носителей</vt:lpstr>
      <vt:lpstr>Отправка  результатов с USB-носителей</vt:lpstr>
      <vt:lpstr>Региональному координатору (ГБУ «РЦМКО») отправляется:</vt:lpstr>
      <vt:lpstr>Контакты регионального координатора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 Сагеева</dc:creator>
  <cp:lastModifiedBy>1</cp:lastModifiedBy>
  <cp:revision>175</cp:revision>
  <cp:lastPrinted>2018-04-07T12:31:48Z</cp:lastPrinted>
  <dcterms:created xsi:type="dcterms:W3CDTF">2018-04-07T08:49:48Z</dcterms:created>
  <dcterms:modified xsi:type="dcterms:W3CDTF">2018-04-15T10:00:37Z</dcterms:modified>
</cp:coreProperties>
</file>