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67" r:id="rId14"/>
    <p:sldId id="268" r:id="rId15"/>
    <p:sldId id="269" r:id="rId16"/>
    <p:sldId id="270" r:id="rId17"/>
    <p:sldId id="277" r:id="rId18"/>
    <p:sldId id="278" r:id="rId19"/>
    <p:sldId id="271" r:id="rId20"/>
    <p:sldId id="272" r:id="rId21"/>
    <p:sldId id="273" r:id="rId22"/>
    <p:sldId id="274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5B54A-F463-4409-99E8-074F7B722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B57CBF-9B0D-4E09-8E2E-C21E96A61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3A9B95-196F-469E-8AF8-F549EE06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1568B8-5B15-4962-9A9F-3A6B09FFD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F1C61-5742-4660-B337-EF90FF49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14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F7C67-6992-4B1A-BA51-92D5FF433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513196-6B0F-48AF-B76D-16AF0F62F9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47D396-46B4-490F-B451-BBB2DA25E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6A5ED5-58C9-4AF5-AA8D-0CC5A306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A54F5F-86AB-451C-B2E8-3ED0CDC6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40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28F335-C9B9-4090-98E6-2C3B4ACF11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A1697E-B6F4-457D-A53C-C03C29E0C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8F04D2-9CF3-43B4-9287-32304C60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8F3A25-3803-4AE5-BFF6-A4F69ACB7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9F5DC7-7C51-4794-96D3-6D4D36DA7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38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7B885-6E77-4D88-9EEF-7FF3CEC7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0EE983-8CE1-495F-BFF3-9DEE3BCD7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19D4B3-9E6F-430C-9F69-AB81EAAE7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E637DB-8974-4FD6-83B3-37270DFCD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D8B7DA-F993-4304-9E6D-EBCC82BF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30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BCEC5-4A86-484A-847D-9D1D7B67E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29B688-4C6A-4482-8AAE-270C6559A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0EF8D-6153-480B-BA22-2BB156461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A55F0-15EA-4912-8131-E47FE328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4E917C-E5D4-4537-A46F-6B6CDB56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809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3BD9D-C474-4C1E-A2F6-DD36418DC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108C4-DAE5-4061-9C5E-2826BBBA25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E220F8-B3CA-4D58-908C-537C6055C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688647-9BC6-45FC-93A8-B1BFB828A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F12325-BF0D-4D76-A38E-F4448D5F1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8A4F91-3C19-4D97-987C-7A7D59647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50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3EA7E-96B0-4026-87A3-CD6066F4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48B82A-728D-4034-869D-0C9BF2C74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4B1C6D-A7C9-44B4-AF77-633537301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EC47CC6-BFFF-49EE-96F4-16CD6130ED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A56E9F-018E-431B-878A-9D438A3D8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F311DD-4F90-4291-81F5-80B878A60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5A8DAF7-3368-41BD-914D-875D2DBB3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34C2BE-10C4-44F7-8802-A51AD6D8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86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54E50-5294-4A73-AA61-5365BFC73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9D94DE-9842-44CB-9C76-05CC24C4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EBEFCD-BAD5-4744-8A61-613313861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EBBF22-7494-4154-A38F-6CA118B9A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129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92F99E-64DC-4520-B2FE-FC5CBBA73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A314583-03C7-4ED0-88CA-C644F8D12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550A2A-1BA1-4A47-BC9E-28D8B8CD8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616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E5076-8EB1-489E-9E3F-2D14971FA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FDD1B2-19C8-4824-AE88-D4E468388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430779-2DCE-480E-9E91-FF7955602E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72D7F2-660C-469C-85BD-EB407F933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BCB6D9-B764-4971-8C18-11D7D5D81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CA3F5F-9DC5-42FA-89EB-D3949D1E7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54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E06FCC-5B69-4B06-A450-407C2FABC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1CD60F-77E2-4C20-9C94-7A5A03725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CF3D8A-12C6-480A-9F03-70E2E87BD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D20FA7-54D3-46D3-AD33-FC89E5501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2E015F-B1A6-4975-B0DC-D46617DD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B3F9B8-D42A-40D9-AF71-11433F1C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51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1BE94-4554-4BBB-B95D-13AA67F74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5A0547-C8DA-4D7D-BCBC-45531C0B5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44E7FB-7499-4BD0-BDCA-CBF11DC5B6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7F1ED-73CA-4F56-8C57-F2B103842C22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9C054C-ED51-41FC-A909-8E4E6A38E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AD2232-6BCA-4099-BD6B-D79655F40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332-5623-42FA-9D75-FF2AFD369F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47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2BC207-0C5D-4678-A0C0-DEC7B71F35AD}"/>
              </a:ext>
            </a:extLst>
          </p:cNvPr>
          <p:cNvSpPr/>
          <p:nvPr/>
        </p:nvSpPr>
        <p:spPr>
          <a:xfrm>
            <a:off x="940026" y="2317854"/>
            <a:ext cx="103119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Прикрепиться к организации без ссылки приглашения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0510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062CAC-2562-4364-AF8C-A14A218CF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3E3790-2D5C-4F2C-85D4-FBB457D5C81E}"/>
              </a:ext>
            </a:extLst>
          </p:cNvPr>
          <p:cNvSpPr txBox="1"/>
          <p:nvPr/>
        </p:nvSpPr>
        <p:spPr>
          <a:xfrm>
            <a:off x="141109" y="4154122"/>
            <a:ext cx="4170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Пример выбора населенного пункта. Город можно найти в строке «Поиск»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634FE818-BDEA-4C8D-839B-42FE62F65E26}"/>
              </a:ext>
            </a:extLst>
          </p:cNvPr>
          <p:cNvSpPr/>
          <p:nvPr/>
        </p:nvSpPr>
        <p:spPr>
          <a:xfrm rot="11739409">
            <a:off x="7019118" y="2076650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258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43DB63-0A09-472D-9DE0-C78164647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8F7AA3-641F-47A7-8D80-9D71C7CE2F7D}"/>
              </a:ext>
            </a:extLst>
          </p:cNvPr>
          <p:cNvSpPr txBox="1"/>
          <p:nvPr/>
        </p:nvSpPr>
        <p:spPr>
          <a:xfrm>
            <a:off x="141109" y="4154122"/>
            <a:ext cx="4170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После выбора населенного пункта выбираем организацию из выпадающего списка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F14487F7-E29D-4CA7-8E9F-0A660B32C7A1}"/>
              </a:ext>
            </a:extLst>
          </p:cNvPr>
          <p:cNvSpPr/>
          <p:nvPr/>
        </p:nvSpPr>
        <p:spPr>
          <a:xfrm rot="8788635">
            <a:off x="7044285" y="2378653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0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1E2C2A-1A90-48E4-BB63-D9AE016B2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648A94-DFEE-4ADD-B95D-DFBA1A2D7714}"/>
              </a:ext>
            </a:extLst>
          </p:cNvPr>
          <p:cNvSpPr txBox="1"/>
          <p:nvPr/>
        </p:nvSpPr>
        <p:spPr>
          <a:xfrm>
            <a:off x="141109" y="4154122"/>
            <a:ext cx="4170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Пример выбора организации. Организацию можно найти в строке «Поиск»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00957A0-3D3E-4F7E-94EA-95DF5329E1BD}"/>
              </a:ext>
            </a:extLst>
          </p:cNvPr>
          <p:cNvSpPr/>
          <p:nvPr/>
        </p:nvSpPr>
        <p:spPr>
          <a:xfrm rot="11739409">
            <a:off x="7153342" y="2420599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833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1B7152-50F5-427C-9D4F-194BA8B5F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029033-FE37-4E66-AD8E-1EE69C8B78EE}"/>
              </a:ext>
            </a:extLst>
          </p:cNvPr>
          <p:cNvSpPr txBox="1"/>
          <p:nvPr/>
        </p:nvSpPr>
        <p:spPr>
          <a:xfrm>
            <a:off x="141109" y="4154122"/>
            <a:ext cx="4170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После выбора организации Нажимаем «Продолжить»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9E25526C-E385-4F9E-976F-457DC8E11345}"/>
              </a:ext>
            </a:extLst>
          </p:cNvPr>
          <p:cNvSpPr/>
          <p:nvPr/>
        </p:nvSpPr>
        <p:spPr>
          <a:xfrm rot="11739409">
            <a:off x="7279176" y="4266178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138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80066C-C415-4FFD-89B0-4C244F2DC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ADE56E-BC37-4A9F-9EB4-28D27A0FEDF5}"/>
              </a:ext>
            </a:extLst>
          </p:cNvPr>
          <p:cNvSpPr txBox="1"/>
          <p:nvPr/>
        </p:nvSpPr>
        <p:spPr>
          <a:xfrm>
            <a:off x="141109" y="4154122"/>
            <a:ext cx="4170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Выбираем роль вступающего в организацию. «Ученик» или «Учитель»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E3D98956-FF79-481F-8C13-EFDA137AE727}"/>
              </a:ext>
            </a:extLst>
          </p:cNvPr>
          <p:cNvSpPr/>
          <p:nvPr/>
        </p:nvSpPr>
        <p:spPr>
          <a:xfrm rot="11739409">
            <a:off x="7161730" y="3817435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839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475EF4-919A-4194-945F-A1E4B654B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E7AFB1-F072-4600-808C-1DA33018C329}"/>
              </a:ext>
            </a:extLst>
          </p:cNvPr>
          <p:cNvSpPr txBox="1"/>
          <p:nvPr/>
        </p:nvSpPr>
        <p:spPr>
          <a:xfrm>
            <a:off x="141109" y="4154122"/>
            <a:ext cx="4170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Выбираем Класс вступающего в организацию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255A355A-ACE0-4E3A-846F-9D05A2522A85}"/>
              </a:ext>
            </a:extLst>
          </p:cNvPr>
          <p:cNvSpPr/>
          <p:nvPr/>
        </p:nvSpPr>
        <p:spPr>
          <a:xfrm rot="11739409">
            <a:off x="7245620" y="3922229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69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CE1204-32EE-47BA-94FD-39EDC4228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C1C595-135E-49D7-9499-689E7D0F3247}"/>
              </a:ext>
            </a:extLst>
          </p:cNvPr>
          <p:cNvSpPr txBox="1"/>
          <p:nvPr/>
        </p:nvSpPr>
        <p:spPr>
          <a:xfrm>
            <a:off x="141109" y="4154122"/>
            <a:ext cx="4170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После выбора данных нажимаем «Отправить заявку»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7DC1212A-56C4-41A7-982A-4F242A4857CE}"/>
              </a:ext>
            </a:extLst>
          </p:cNvPr>
          <p:cNvSpPr/>
          <p:nvPr/>
        </p:nvSpPr>
        <p:spPr>
          <a:xfrm rot="11739409">
            <a:off x="7279176" y="4266178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445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8E88F6-CCF3-483C-BD57-911EC9A9D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EA056F-3E6D-4074-B2C3-7F1D3FB31748}"/>
              </a:ext>
            </a:extLst>
          </p:cNvPr>
          <p:cNvSpPr txBox="1"/>
          <p:nvPr/>
        </p:nvSpPr>
        <p:spPr>
          <a:xfrm>
            <a:off x="141109" y="4154122"/>
            <a:ext cx="4170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У администратора в пункте «Заявки» появится новая заявка на подтверждение, которую нужно будет проверить и принять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896BB83B-9A61-441F-B344-A782856E7BD0}"/>
              </a:ext>
            </a:extLst>
          </p:cNvPr>
          <p:cNvSpPr/>
          <p:nvPr/>
        </p:nvSpPr>
        <p:spPr>
          <a:xfrm rot="11739409">
            <a:off x="9641872" y="4273319"/>
            <a:ext cx="1770978" cy="146750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074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45A752-0A28-4940-943A-302C06B0D0DC}"/>
              </a:ext>
            </a:extLst>
          </p:cNvPr>
          <p:cNvSpPr/>
          <p:nvPr/>
        </p:nvSpPr>
        <p:spPr>
          <a:xfrm>
            <a:off x="940026" y="2317854"/>
            <a:ext cx="1031194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Создание скрытого группового чата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1790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885EE9-9A8E-4A27-B7C8-10B364ADC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27800D-1A1B-48A5-8487-96912BC02452}"/>
              </a:ext>
            </a:extLst>
          </p:cNvPr>
          <p:cNvSpPr txBox="1"/>
          <p:nvPr/>
        </p:nvSpPr>
        <p:spPr>
          <a:xfrm>
            <a:off x="141109" y="4154122"/>
            <a:ext cx="4170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Классный руководитель в личном кабинете нажимает на «Сообщения» и переходит на страницу </a:t>
            </a:r>
            <a:r>
              <a:rPr lang="en-US" sz="2000" b="1" dirty="0">
                <a:solidFill>
                  <a:srgbClr val="FF0000"/>
                </a:solidFill>
              </a:rPr>
              <a:t>VK </a:t>
            </a:r>
            <a:r>
              <a:rPr lang="ru-RU" sz="2000" b="1" dirty="0">
                <a:solidFill>
                  <a:srgbClr val="FF0000"/>
                </a:solidFill>
              </a:rPr>
              <a:t>Мессенджер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7628B2C3-C66F-4E6E-9457-9621CCD2B206}"/>
              </a:ext>
            </a:extLst>
          </p:cNvPr>
          <p:cNvSpPr/>
          <p:nvPr/>
        </p:nvSpPr>
        <p:spPr>
          <a:xfrm rot="11739409">
            <a:off x="4239361" y="1343309"/>
            <a:ext cx="1770978" cy="146750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688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ABE232-C512-410A-AF90-6FA224AB73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C25148-2938-4179-B62D-ACBD7620E6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36D7C5-944F-48DE-82C2-87AED930D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6E5878-5C4D-4829-8ABD-982FD58F3545}"/>
              </a:ext>
            </a:extLst>
          </p:cNvPr>
          <p:cNvSpPr txBox="1"/>
          <p:nvPr/>
        </p:nvSpPr>
        <p:spPr>
          <a:xfrm>
            <a:off x="4836919" y="5257800"/>
            <a:ext cx="7026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На главной странице нажимаем «Войти в аккаунт»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1A8742EC-7CED-4A69-8DF4-A95C8143988E}"/>
              </a:ext>
            </a:extLst>
          </p:cNvPr>
          <p:cNvSpPr/>
          <p:nvPr/>
        </p:nvSpPr>
        <p:spPr>
          <a:xfrm rot="13648966">
            <a:off x="9138302" y="922753"/>
            <a:ext cx="1230594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407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0E68B5-9F31-41E3-98E2-1C40DB34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3754C0-88BC-4EFA-960A-10519E55C3CA}"/>
              </a:ext>
            </a:extLst>
          </p:cNvPr>
          <p:cNvSpPr txBox="1"/>
          <p:nvPr/>
        </p:nvSpPr>
        <p:spPr>
          <a:xfrm>
            <a:off x="2674583" y="2266600"/>
            <a:ext cx="5160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Для создания скрытого чата необходимо нажать на «Создать чат»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8284E63-9658-4EE3-B0B0-2C01B1BC87F4}"/>
              </a:ext>
            </a:extLst>
          </p:cNvPr>
          <p:cNvSpPr/>
          <p:nvPr/>
        </p:nvSpPr>
        <p:spPr>
          <a:xfrm rot="11739409">
            <a:off x="2433990" y="408500"/>
            <a:ext cx="1770978" cy="10362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139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542945-5671-4D8C-8650-B0976DBB7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BE96DD-C5B8-4DA8-9F1D-A86F5B60859A}"/>
              </a:ext>
            </a:extLst>
          </p:cNvPr>
          <p:cNvSpPr txBox="1"/>
          <p:nvPr/>
        </p:nvSpPr>
        <p:spPr>
          <a:xfrm>
            <a:off x="2674583" y="2266600"/>
            <a:ext cx="85079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Открывается меню создания чата.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Необходимо ввести название чата и из выпадающего списка пригласить пользователей.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В списке показываются все пользователи, которые прикрепились к школе.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С помощью строки поиска находим нужных нам  пользователей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8082EA4A-302E-48D1-8AB5-57382576FE64}"/>
              </a:ext>
            </a:extLst>
          </p:cNvPr>
          <p:cNvSpPr/>
          <p:nvPr/>
        </p:nvSpPr>
        <p:spPr>
          <a:xfrm rot="11739409">
            <a:off x="3113500" y="4644940"/>
            <a:ext cx="1770978" cy="10362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261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FDFDA7-D5F2-4FC7-BCA6-05921659E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44ABDB-68AE-4354-B083-1B6355D6457D}"/>
              </a:ext>
            </a:extLst>
          </p:cNvPr>
          <p:cNvSpPr txBox="1"/>
          <p:nvPr/>
        </p:nvSpPr>
        <p:spPr>
          <a:xfrm>
            <a:off x="350833" y="681081"/>
            <a:ext cx="8507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В пункте меню «Настройки чата» указываем настройки приватности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FE736038-887E-4F7A-ACC2-40F6E10895C3}"/>
              </a:ext>
            </a:extLst>
          </p:cNvPr>
          <p:cNvSpPr/>
          <p:nvPr/>
        </p:nvSpPr>
        <p:spPr>
          <a:xfrm rot="9775852">
            <a:off x="8214005" y="786005"/>
            <a:ext cx="1770978" cy="10362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51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BA1A82-9154-4DF6-B61D-1654E07EA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13E855-4880-44CB-8EB7-180DF9D176EB}"/>
              </a:ext>
            </a:extLst>
          </p:cNvPr>
          <p:cNvSpPr txBox="1"/>
          <p:nvPr/>
        </p:nvSpPr>
        <p:spPr>
          <a:xfrm>
            <a:off x="275332" y="2258211"/>
            <a:ext cx="3952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Далее в чат можно будет приглашать пользователей по ссылке приглашения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B32C5EF3-23E2-4D57-A8D3-8C7F114CCD43}"/>
              </a:ext>
            </a:extLst>
          </p:cNvPr>
          <p:cNvSpPr/>
          <p:nvPr/>
        </p:nvSpPr>
        <p:spPr>
          <a:xfrm rot="11079349">
            <a:off x="7912002" y="2975531"/>
            <a:ext cx="1770978" cy="10362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93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CE14B7-973D-4E9F-ACE0-E2D68BE90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A2CD8C-233A-4F28-9098-EAE2C0657364}"/>
              </a:ext>
            </a:extLst>
          </p:cNvPr>
          <p:cNvSpPr txBox="1"/>
          <p:nvPr/>
        </p:nvSpPr>
        <p:spPr>
          <a:xfrm>
            <a:off x="2444097" y="5189434"/>
            <a:ext cx="9166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Вводим мобильный номер телефона на нажимаем «Продолжить»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FA6EDB0-B5F7-4D21-B3B9-AB638A78A30E}"/>
              </a:ext>
            </a:extLst>
          </p:cNvPr>
          <p:cNvSpPr/>
          <p:nvPr/>
        </p:nvSpPr>
        <p:spPr>
          <a:xfrm rot="9988452">
            <a:off x="8352812" y="2215176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863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93B684-9FBD-4362-AD50-CAB4AE0BC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0DEAAF-2021-44F2-A7AF-F98B62C52CFC}"/>
              </a:ext>
            </a:extLst>
          </p:cNvPr>
          <p:cNvSpPr txBox="1"/>
          <p:nvPr/>
        </p:nvSpPr>
        <p:spPr>
          <a:xfrm>
            <a:off x="4153256" y="5172342"/>
            <a:ext cx="4409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Вводим код из СМС сообщения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E4756059-E68B-4EB4-BC02-91CBED2B4978}"/>
              </a:ext>
            </a:extLst>
          </p:cNvPr>
          <p:cNvSpPr/>
          <p:nvPr/>
        </p:nvSpPr>
        <p:spPr>
          <a:xfrm rot="9988452">
            <a:off x="8361358" y="2639640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063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035CAA-268B-4F32-AC7D-CD0E4B46A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DFB352-81F9-4625-9978-EDFF4F872585}"/>
              </a:ext>
            </a:extLst>
          </p:cNvPr>
          <p:cNvSpPr txBox="1"/>
          <p:nvPr/>
        </p:nvSpPr>
        <p:spPr>
          <a:xfrm>
            <a:off x="139711" y="881019"/>
            <a:ext cx="26454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Если под этим номером создана страница </a:t>
            </a:r>
            <a:r>
              <a:rPr lang="ru-RU" sz="2000" b="1" dirty="0" err="1">
                <a:solidFill>
                  <a:srgbClr val="FF0000"/>
                </a:solidFill>
              </a:rPr>
              <a:t>Вконтакте</a:t>
            </a:r>
            <a:r>
              <a:rPr lang="ru-RU" sz="2000" b="1" dirty="0">
                <a:solidFill>
                  <a:srgbClr val="FF0000"/>
                </a:solidFill>
              </a:rPr>
              <a:t>-система предложит скопировать данные из анкеты </a:t>
            </a:r>
            <a:r>
              <a:rPr lang="ru-RU" sz="2000" b="1" dirty="0" err="1">
                <a:solidFill>
                  <a:srgbClr val="FF0000"/>
                </a:solidFill>
              </a:rPr>
              <a:t>Вконтакте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FDE32C-DE62-4FD7-AC33-E3728C56CB8F}"/>
              </a:ext>
            </a:extLst>
          </p:cNvPr>
          <p:cNvSpPr txBox="1"/>
          <p:nvPr/>
        </p:nvSpPr>
        <p:spPr>
          <a:xfrm>
            <a:off x="317278" y="4489682"/>
            <a:ext cx="26454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Если не хотим копировать данные из ВК, то нажимаем «Это не я» и вводим данные вручную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A5457243-3F62-435D-80FB-F268FBC38DBA}"/>
              </a:ext>
            </a:extLst>
          </p:cNvPr>
          <p:cNvSpPr/>
          <p:nvPr/>
        </p:nvSpPr>
        <p:spPr>
          <a:xfrm rot="9988452">
            <a:off x="8361358" y="2639640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7BD171-B4F0-4632-8978-83B1D26E2296}"/>
              </a:ext>
            </a:extLst>
          </p:cNvPr>
          <p:cNvSpPr txBox="1"/>
          <p:nvPr/>
        </p:nvSpPr>
        <p:spPr>
          <a:xfrm>
            <a:off x="8892224" y="4767916"/>
            <a:ext cx="2645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Нажимаем «Продолжить»</a:t>
            </a:r>
          </a:p>
        </p:txBody>
      </p:sp>
    </p:spTree>
    <p:extLst>
      <p:ext uri="{BB962C8B-B14F-4D97-AF65-F5344CB8AC3E}">
        <p14:creationId xmlns:p14="http://schemas.microsoft.com/office/powerpoint/2010/main" val="3105283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F17594-1447-4F9A-A6CA-66BD37DE0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8495D9-C914-4CA5-A5D2-4E777E291B5F}"/>
              </a:ext>
            </a:extLst>
          </p:cNvPr>
          <p:cNvSpPr txBox="1"/>
          <p:nvPr/>
        </p:nvSpPr>
        <p:spPr>
          <a:xfrm>
            <a:off x="141109" y="4154122"/>
            <a:ext cx="4170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Проверяем данные, указываем пол и дату рождения.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Нажимаем «Зарегистрироваться»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B6F1CCFC-8D07-44E2-9516-5FFB3B2C5220}"/>
              </a:ext>
            </a:extLst>
          </p:cNvPr>
          <p:cNvSpPr/>
          <p:nvPr/>
        </p:nvSpPr>
        <p:spPr>
          <a:xfrm rot="9988452">
            <a:off x="7388235" y="2538972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473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CE289A-89CE-415B-9056-5A925439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2ABA3A-2A94-4D27-A782-67FD77E49E8A}"/>
              </a:ext>
            </a:extLst>
          </p:cNvPr>
          <p:cNvSpPr txBox="1"/>
          <p:nvPr/>
        </p:nvSpPr>
        <p:spPr>
          <a:xfrm>
            <a:off x="0" y="3910841"/>
            <a:ext cx="495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Попадаем в личный кабинет.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Нажимаем «Вступить в организацию»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0111FBE6-DE43-412F-9518-D6C6F1633465}"/>
              </a:ext>
            </a:extLst>
          </p:cNvPr>
          <p:cNvSpPr/>
          <p:nvPr/>
        </p:nvSpPr>
        <p:spPr>
          <a:xfrm rot="9049368">
            <a:off x="7388235" y="2538972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6952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5B30AC-B1CD-43CE-A976-882DBFADC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B899B-ADA5-4D59-B160-33125ACBD691}"/>
              </a:ext>
            </a:extLst>
          </p:cNvPr>
          <p:cNvSpPr txBox="1"/>
          <p:nvPr/>
        </p:nvSpPr>
        <p:spPr>
          <a:xfrm>
            <a:off x="141109" y="4154122"/>
            <a:ext cx="4170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Нажимаем выбрать организацию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6FB6F41-2088-4E61-B13D-2D0002B7E0FE}"/>
              </a:ext>
            </a:extLst>
          </p:cNvPr>
          <p:cNvSpPr/>
          <p:nvPr/>
        </p:nvSpPr>
        <p:spPr>
          <a:xfrm rot="9988452">
            <a:off x="7388235" y="2538972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115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5E06A2-4D44-41F1-91CF-B5EF8C7CB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8F7F53-2B58-4056-B414-7976385A2074}"/>
              </a:ext>
            </a:extLst>
          </p:cNvPr>
          <p:cNvSpPr txBox="1"/>
          <p:nvPr/>
        </p:nvSpPr>
        <p:spPr>
          <a:xfrm>
            <a:off x="485058" y="3847682"/>
            <a:ext cx="4170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Выбираем населенный пункт из выпадающего списка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C080E584-C9ED-4FA6-96F1-3AE9D3130B2A}"/>
              </a:ext>
            </a:extLst>
          </p:cNvPr>
          <p:cNvSpPr/>
          <p:nvPr/>
        </p:nvSpPr>
        <p:spPr>
          <a:xfrm rot="9988452">
            <a:off x="7388235" y="2538972"/>
            <a:ext cx="2687589" cy="100840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1282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270</Words>
  <Application>Microsoft Office PowerPoint</Application>
  <PresentationFormat>Широкоэкранный</PresentationFormat>
  <Paragraphs>30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Директор</cp:lastModifiedBy>
  <cp:revision>2</cp:revision>
  <dcterms:created xsi:type="dcterms:W3CDTF">2022-11-10T09:37:21Z</dcterms:created>
  <dcterms:modified xsi:type="dcterms:W3CDTF">2022-11-10T11:39:55Z</dcterms:modified>
</cp:coreProperties>
</file>