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83" r:id="rId2"/>
    <p:sldId id="295" r:id="rId3"/>
    <p:sldId id="285" r:id="rId4"/>
    <p:sldId id="287" r:id="rId5"/>
    <p:sldId id="288" r:id="rId6"/>
    <p:sldId id="297" r:id="rId7"/>
    <p:sldId id="293" r:id="rId8"/>
    <p:sldId id="296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E5D39A3-1A7D-4A10-9372-ED5C1B63C0CC}">
          <p14:sldIdLst>
            <p14:sldId id="283"/>
            <p14:sldId id="295"/>
            <p14:sldId id="285"/>
            <p14:sldId id="287"/>
            <p14:sldId id="288"/>
            <p14:sldId id="297"/>
            <p14:sldId id="293"/>
            <p14:sldId id="296"/>
          </p14:sldIdLst>
        </p14:section>
        <p14:section name="Раздел без заголовка" id="{57200467-63C5-448E-A42A-A9B06EB5DAF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5995" userDrawn="1">
          <p15:clr>
            <a:srgbClr val="A4A3A4"/>
          </p15:clr>
        </p15:guide>
        <p15:guide id="4" pos="327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РИК" initials="Р" lastIdx="2" clrIdx="0">
    <p:extLst>
      <p:ext uri="{19B8F6BF-5375-455C-9EA6-DF929625EA0E}">
        <p15:presenceInfo xmlns:p15="http://schemas.microsoft.com/office/powerpoint/2012/main" userId="РИК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9E9"/>
    <a:srgbClr val="3E6027"/>
    <a:srgbClr val="3E6127"/>
    <a:srgbClr val="3F6127"/>
    <a:srgbClr val="3958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06" autoAdjust="0"/>
    <p:restoredTop sz="97011" autoAdjust="0"/>
  </p:normalViewPr>
  <p:slideViewPr>
    <p:cSldViewPr snapToGrid="0" showGuides="1">
      <p:cViewPr>
        <p:scale>
          <a:sx n="70" d="100"/>
          <a:sy n="70" d="100"/>
        </p:scale>
        <p:origin x="684" y="78"/>
      </p:cViewPr>
      <p:guideLst>
        <p:guide orient="horz" pos="2228"/>
        <p:guide pos="3840"/>
        <p:guide pos="5995"/>
        <p:guide pos="327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  <c:spPr>
        <a:noFill/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6.5752078304196935E-4"/>
          <c:y val="1.8604649296764111E-2"/>
          <c:w val="0.83896980585533754"/>
          <c:h val="0.88154942153719651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Республика буенча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2016-2017 уку елы</c:v>
                </c:pt>
                <c:pt idx="1">
                  <c:v>2017-2018 уку елы</c:v>
                </c:pt>
                <c:pt idx="2">
                  <c:v>2018-2019 уку елы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</c:v>
                </c:pt>
                <c:pt idx="1">
                  <c:v>3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98-46E9-A044-39FE1B326E4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Район буенча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2016-2017 уку елы</c:v>
                </c:pt>
                <c:pt idx="1">
                  <c:v>2017-2018 уку елы</c:v>
                </c:pt>
                <c:pt idx="2">
                  <c:v>2018-2019 уку елы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17</c:v>
                </c:pt>
                <c:pt idx="1">
                  <c:v>21</c:v>
                </c:pt>
                <c:pt idx="2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98-46E9-A044-39FE1B326E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17870976"/>
        <c:axId val="117872512"/>
        <c:axId val="110526464"/>
      </c:bar3DChart>
      <c:catAx>
        <c:axId val="1178709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7872512"/>
        <c:crosses val="autoZero"/>
        <c:auto val="1"/>
        <c:lblAlgn val="ctr"/>
        <c:lblOffset val="100"/>
        <c:noMultiLvlLbl val="0"/>
      </c:catAx>
      <c:valAx>
        <c:axId val="1178725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17870976"/>
        <c:crosses val="autoZero"/>
        <c:crossBetween val="between"/>
      </c:valAx>
      <c:serAx>
        <c:axId val="11052646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7872512"/>
        <c:crosses val="autoZero"/>
      </c:ser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1C2C9E-DD3D-4CE9-A48B-5357513B9BE9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3E4707-EB5B-4A38-A358-52892627F3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298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4707-EB5B-4A38-A358-52892627F33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016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4707-EB5B-4A38-A358-52892627F33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016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4707-EB5B-4A38-A358-52892627F33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0161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4707-EB5B-4A38-A358-52892627F33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0161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4707-EB5B-4A38-A358-52892627F33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016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4707-EB5B-4A38-A358-52892627F33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016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4707-EB5B-4A38-A358-52892627F33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016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E4707-EB5B-4A38-A358-52892627F33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016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FA4347-811E-45F4-8920-6CB3AFA310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75F0A60-25F4-44BA-A016-A695E118EF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F208C4-8CC5-460F-9F2C-057B1BD51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4479-48A0-4058-AA46-881FFB336C85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6633A9-A4E7-4F41-88FA-6A3E88ED7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6D74D7-F895-46F0-86E0-DA769ADC5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DB110-3474-4311-BB38-438C081BA5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359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CF0AAE-C321-4E53-8C50-01FB8F0CE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8AF8AAD-996D-4A86-B859-1AA3FB2EA3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93453D-205C-4037-8A83-29FCC1706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4479-48A0-4058-AA46-881FFB336C85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5A15E1-5ECE-457C-9530-724234785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FC4E08-8A5D-47D4-89AC-69771B66B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DB110-3474-4311-BB38-438C081BA5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286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3690B3B-C0C2-4C83-98F3-1CE8129C26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4029EDC-B5B7-42C1-9F4C-22CA212463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3AD9E9-E360-4645-BD44-4C6E89A18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4479-48A0-4058-AA46-881FFB336C85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F2F4E5-4329-440E-A153-32B9DD3A5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E6A7D4-5890-4A9F-9FD7-0EC147DAA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DB110-3474-4311-BB38-438C081BA5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303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EB05C3-6C5A-4ADB-910F-591F2B472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9944BB-8744-437E-8921-B74772BDAC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2DEAE2-17BF-4897-A669-AEB4D1EF1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4479-48A0-4058-AA46-881FFB336C85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3E388F-CD57-478A-8AED-70FDF9772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F54824-1056-4CAD-8FEB-B88432565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DB110-3474-4311-BB38-438C081BA5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186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69FFBC-9230-4F11-A350-CBD7820A6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3FF3BA1-C2C6-4E0A-86D7-3B1778FDC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30C676-E70A-4219-852F-4660ECCA7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4479-48A0-4058-AA46-881FFB336C85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D63480-21F3-4139-B297-B73A89CC7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CD1235-8EEE-4096-92E5-6A8E8EF09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DB110-3474-4311-BB38-438C081BA5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638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8BA9A6-CCA1-4135-9879-703F7158C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01D32A-0EF9-41C0-93D3-B45A206468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52CCEA9-0450-43E3-A0AD-4FF9722CAA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957D0C-6952-49AC-B581-EC769689E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4479-48A0-4058-AA46-881FFB336C85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083C2C8-8F4F-465C-B23E-B6FD6A379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FC9BAB0-A62B-476A-A763-0CBA3F401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DB110-3474-4311-BB38-438C081BA5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418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4D9159-A7C7-43C7-9EBD-B883709BB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FC60BF1-D87D-4A5A-A047-734DBCE91E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312B286-EAD5-4EE5-8621-3335ED76FF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E7B52BF-B0BE-48B1-9111-C0898D27DD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287A670-DF19-4D67-8DBB-EE00F3B8FB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BCF59E3-A6C8-47C9-871B-758EE9843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4479-48A0-4058-AA46-881FFB336C85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A5DDD2D-14D6-4F02-A951-FC58B14EE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F315DE4-F75A-438F-9AEF-DB8075F37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DB110-3474-4311-BB38-438C081BA5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804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CF6F00-569B-4486-9C52-D46A820C0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F2F79ED-D0B6-4E86-8363-A90CE3822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4479-48A0-4058-AA46-881FFB336C85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836194D-763C-4C67-869B-E97CC06FB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0976F25-2B01-4026-BB9D-C6C09C06C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DB110-3474-4311-BB38-438C081BA5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37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312B22D-B512-4358-B115-D14AC4F92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4479-48A0-4058-AA46-881FFB336C85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5D1ACB1-64BE-422A-B32E-3B122135B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0E3D2CD-571E-4BE1-951A-CEBF8893A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DB110-3474-4311-BB38-438C081BA5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613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A2BD42-9D1B-418C-AED6-304D451C0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C442BE-27D7-4D09-9A34-89561790D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B0A8AB0-820D-47BD-8924-EA2552FAB8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D8E867B-0349-4837-9D18-1D75C8885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4479-48A0-4058-AA46-881FFB336C85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CD31818-6375-4EEF-AD01-BFC138DB8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B9A9459-007A-4979-B43F-5E62ED92E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DB110-3474-4311-BB38-438C081BA5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613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17C68F-EF1B-4406-9C6E-7916571D2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1835AF3-6AB6-4DFC-A350-5B8C017C4C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B1456FB-6411-4F79-BEC4-165B252AE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CFF30FB-BED4-403B-BEBE-652ED5C3C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4479-48A0-4058-AA46-881FFB336C85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ADE0FFC-7736-434B-9A9A-E7DD37A6E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F1A6C1C-9E47-4BEB-8261-74B563C73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DB110-3474-4311-BB38-438C081BA5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568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317C98-2A05-4AB4-8505-B9D0C6949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FAC5A08-8D21-481F-95D5-A15F78369F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840F86-E070-453B-BD98-386658D40D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A4479-48A0-4058-AA46-881FFB336C85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7DEDF5-8AC2-4E35-A4CF-5BCFFBED90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4B51C5-FFD6-4557-BD6C-BD626E1398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DB110-3474-4311-BB38-438C081BA5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230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563"/>
            <a:ext cx="12192000" cy="974726"/>
          </a:xfrm>
        </p:spPr>
      </p:pic>
      <p:sp>
        <p:nvSpPr>
          <p:cNvPr id="7" name="Прямоугольник с двумя вырезанными противолежащими углами 4"/>
          <p:cNvSpPr/>
          <p:nvPr/>
        </p:nvSpPr>
        <p:spPr>
          <a:xfrm>
            <a:off x="4235450" y="6473825"/>
            <a:ext cx="7956550" cy="384175"/>
          </a:xfrm>
          <a:prstGeom prst="snip2DiagRect">
            <a:avLst/>
          </a:prstGeom>
          <a:solidFill>
            <a:schemeClr val="accent6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МБГББУ «Алексеевск 4нче </a:t>
            </a:r>
            <a:r>
              <a:rPr kumimoji="0" lang="ru-RU" sz="16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номерлы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6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башлангыч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6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гомуми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6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белем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6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бир</a:t>
            </a:r>
            <a:r>
              <a:rPr kumimoji="0" lang="tt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ү</a:t>
            </a:r>
            <a:r>
              <a:rPr kumimoji="0" lang="tt-RU" sz="1600" b="1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мәктәбе</a:t>
            </a:r>
            <a:r>
              <a:rPr lang="ru-RU" sz="1600" b="1" kern="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08679" y="2263600"/>
            <a:ext cx="856305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kern="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4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Башлангыч мәктәп –</a:t>
            </a:r>
          </a:p>
          <a:p>
            <a:pPr algn="ctr"/>
            <a:r>
              <a:rPr lang="tt-RU" sz="4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профориента</a:t>
            </a:r>
            <a:r>
              <a:rPr lang="ru-RU" sz="48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ц</a:t>
            </a:r>
            <a:r>
              <a:rPr lang="tt-RU" sz="4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ион навигатор</a:t>
            </a:r>
            <a:r>
              <a:rPr lang="ru-RU" sz="4800" b="1" kern="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48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95553" y="5732059"/>
            <a:ext cx="6648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Сәйфетдинова Айгөл Хәмит кызы,</a:t>
            </a:r>
          </a:p>
          <a:p>
            <a:r>
              <a:rPr lang="tt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тәрбия эшләре буенча директор урынбасары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06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563"/>
            <a:ext cx="12192000" cy="974726"/>
          </a:xfrm>
        </p:spPr>
      </p:pic>
      <p:sp>
        <p:nvSpPr>
          <p:cNvPr id="7" name="Прямоугольник с двумя вырезанными противолежащими углами 4"/>
          <p:cNvSpPr/>
          <p:nvPr/>
        </p:nvSpPr>
        <p:spPr>
          <a:xfrm>
            <a:off x="4235450" y="6473825"/>
            <a:ext cx="7956550" cy="384175"/>
          </a:xfrm>
          <a:prstGeom prst="snip2DiagRect">
            <a:avLst/>
          </a:prstGeom>
          <a:solidFill>
            <a:schemeClr val="accent6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МБГББУ «Алексеевск 4нче </a:t>
            </a:r>
            <a:r>
              <a:rPr kumimoji="0" lang="ru-RU" sz="16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номерлы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6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башлангыч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6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гомуми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6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белем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6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бир</a:t>
            </a:r>
            <a:r>
              <a:rPr kumimoji="0" lang="tt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ү</a:t>
            </a:r>
            <a:r>
              <a:rPr kumimoji="0" lang="tt-RU" sz="1600" b="1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мәктәбе</a:t>
            </a:r>
            <a:r>
              <a:rPr lang="ru-RU" sz="1600" b="1" kern="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026" name="Picture 2" descr="C:\Users\Gulchachak\Desktop\чыгыш\24073385223_1bf3a87cbb_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47373" y="1048148"/>
            <a:ext cx="9497254" cy="54256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2606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563"/>
            <a:ext cx="12192000" cy="974726"/>
          </a:xfrm>
        </p:spPr>
      </p:pic>
      <p:sp>
        <p:nvSpPr>
          <p:cNvPr id="7" name="Прямоугольник с двумя вырезанными противолежащими углами 4"/>
          <p:cNvSpPr/>
          <p:nvPr/>
        </p:nvSpPr>
        <p:spPr>
          <a:xfrm>
            <a:off x="4235450" y="6473825"/>
            <a:ext cx="7956550" cy="384175"/>
          </a:xfrm>
          <a:prstGeom prst="snip2DiagRect">
            <a:avLst/>
          </a:prstGeom>
          <a:solidFill>
            <a:schemeClr val="accent6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МБГББУ «Алексеевск 4нче </a:t>
            </a:r>
            <a:r>
              <a:rPr lang="ru-RU" sz="1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номерлы</a:t>
            </a: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башлангыч</a:t>
            </a: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гомуми</a:t>
            </a: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белем</a:t>
            </a: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бир</a:t>
            </a:r>
            <a:r>
              <a:rPr lang="tt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ү мәктәбе</a:t>
            </a: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Gulchachak\Desktop\чыгыш\OhfCFWKbgR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8943" y="3370344"/>
            <a:ext cx="5002468" cy="2813888"/>
          </a:xfrm>
          <a:prstGeom prst="rect">
            <a:avLst/>
          </a:prstGeom>
          <a:noFill/>
        </p:spPr>
      </p:pic>
      <p:pic>
        <p:nvPicPr>
          <p:cNvPr id="2053" name="Picture 5" descr="C:\Users\Gulchachak\Desktop\чыгыш\kw_WGOBn3e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9345" y="1130967"/>
            <a:ext cx="4739075" cy="2791328"/>
          </a:xfrm>
          <a:prstGeom prst="rect">
            <a:avLst/>
          </a:prstGeom>
          <a:noFill/>
        </p:spPr>
      </p:pic>
      <p:pic>
        <p:nvPicPr>
          <p:cNvPr id="2056" name="Picture 8" descr="C:\Users\Gulchachak\Desktop\чыгыш\lv1YKVEEROM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42197" y="1010999"/>
            <a:ext cx="3676703" cy="2110806"/>
          </a:xfrm>
          <a:prstGeom prst="rect">
            <a:avLst/>
          </a:prstGeom>
          <a:noFill/>
        </p:spPr>
      </p:pic>
      <p:pic>
        <p:nvPicPr>
          <p:cNvPr id="2" name="Picture 3" descr="C:\Users\Gulchachak\Desktop\чыгыш\ez9E-X52cUQ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10920" y="4178884"/>
            <a:ext cx="3352196" cy="20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2606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563"/>
            <a:ext cx="12192000" cy="974726"/>
          </a:xfrm>
        </p:spPr>
      </p:pic>
      <p:sp>
        <p:nvSpPr>
          <p:cNvPr id="7" name="Прямоугольник с двумя вырезанными противолежащими углами 4"/>
          <p:cNvSpPr/>
          <p:nvPr/>
        </p:nvSpPr>
        <p:spPr>
          <a:xfrm>
            <a:off x="4235450" y="6473825"/>
            <a:ext cx="7956550" cy="384175"/>
          </a:xfrm>
          <a:prstGeom prst="snip2DiagRect">
            <a:avLst/>
          </a:prstGeom>
          <a:solidFill>
            <a:schemeClr val="accent6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МБГББУ «Алексеевск 4нче </a:t>
            </a:r>
            <a:r>
              <a:rPr lang="ru-RU" sz="1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номерлы</a:t>
            </a: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башлангыч</a:t>
            </a: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гомуми</a:t>
            </a: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белем</a:t>
            </a: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бир</a:t>
            </a:r>
            <a:r>
              <a:rPr lang="tt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ү мәктәбе</a:t>
            </a: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Users\Gulchachak\Desktop\чыгыш\Mc2p8KlBwI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3760" y="3657599"/>
            <a:ext cx="4538676" cy="2633285"/>
          </a:xfrm>
          <a:prstGeom prst="rect">
            <a:avLst/>
          </a:prstGeom>
          <a:noFill/>
        </p:spPr>
      </p:pic>
      <p:pic>
        <p:nvPicPr>
          <p:cNvPr id="2055" name="Picture 7" descr="C:\Users\Gulchachak\Desktop\чыгыш\c2Pu4TbSse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3245" y="3672773"/>
            <a:ext cx="4363518" cy="2618111"/>
          </a:xfrm>
          <a:prstGeom prst="rect">
            <a:avLst/>
          </a:prstGeom>
          <a:noFill/>
        </p:spPr>
      </p:pic>
      <p:pic>
        <p:nvPicPr>
          <p:cNvPr id="11" name="Picture 6" descr="C:\Users\Gulchachak\Desktop\чыгыш\xl4H6U4aH8c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07868" y="1004055"/>
            <a:ext cx="4647421" cy="24857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2606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563"/>
            <a:ext cx="12192000" cy="974726"/>
          </a:xfrm>
        </p:spPr>
      </p:pic>
      <p:sp>
        <p:nvSpPr>
          <p:cNvPr id="7" name="Прямоугольник с двумя вырезанными противолежащими углами 4"/>
          <p:cNvSpPr/>
          <p:nvPr/>
        </p:nvSpPr>
        <p:spPr>
          <a:xfrm>
            <a:off x="4235450" y="6473825"/>
            <a:ext cx="7956550" cy="384175"/>
          </a:xfrm>
          <a:prstGeom prst="snip2DiagRect">
            <a:avLst/>
          </a:prstGeom>
          <a:solidFill>
            <a:schemeClr val="accent6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МБГББУ «Алексеевск 4нче </a:t>
            </a:r>
            <a:r>
              <a:rPr lang="ru-RU" sz="1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номерлы</a:t>
            </a: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башлангыч</a:t>
            </a: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гомуми</a:t>
            </a: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белем</a:t>
            </a: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бир</a:t>
            </a:r>
            <a:r>
              <a:rPr lang="tt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ү мәктәбе</a:t>
            </a: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Gulchachak\Desktop\чыгыш\8729a187-7bbd-429c-8459-6f92c49ae54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52047" y="2141541"/>
            <a:ext cx="5450007" cy="3914439"/>
          </a:xfrm>
          <a:prstGeom prst="rect">
            <a:avLst/>
          </a:prstGeom>
          <a:noFill/>
        </p:spPr>
      </p:pic>
      <p:pic>
        <p:nvPicPr>
          <p:cNvPr id="4100" name="Picture 4" descr="C:\Users\Gulchachak\Desktop\чыгыш\8729a187-7bbd-429c-8459-6f92c49ae54b - копия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7688904">
            <a:off x="8325604" y="3114677"/>
            <a:ext cx="1646352" cy="1713097"/>
          </a:xfrm>
          <a:prstGeom prst="rect">
            <a:avLst/>
          </a:prstGeom>
          <a:noFill/>
        </p:spPr>
      </p:pic>
      <p:pic>
        <p:nvPicPr>
          <p:cNvPr id="4101" name="Picture 5" descr="C:\Users\Gulchachak\Desktop\чыгыш\8729a187-7bbd-429c-8459-6f92c49ae54b - копия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9725336">
            <a:off x="811636" y="2382549"/>
            <a:ext cx="1650251" cy="1717153"/>
          </a:xfrm>
          <a:prstGeom prst="rect">
            <a:avLst/>
          </a:prstGeom>
          <a:noFill/>
        </p:spPr>
      </p:pic>
      <p:pic>
        <p:nvPicPr>
          <p:cNvPr id="4102" name="Picture 6" descr="C:\Users\Gulchachak\Desktop\чыгыш\8729a187-7bbd-429c-8459-6f92c49ae54b - копия (2) - копия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17896" y="2346937"/>
            <a:ext cx="1879221" cy="1047980"/>
          </a:xfrm>
          <a:prstGeom prst="rect">
            <a:avLst/>
          </a:prstGeom>
          <a:noFill/>
        </p:spPr>
      </p:pic>
      <p:pic>
        <p:nvPicPr>
          <p:cNvPr id="4103" name="Picture 7" descr="C:\Users\Gulchachak\Desktop\чыгыш\8729a187-7bbd-429c-8459-6f92c49ae54b - копия (2) - копия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4483" y="4723576"/>
            <a:ext cx="1797334" cy="1162696"/>
          </a:xfrm>
          <a:prstGeom prst="rect">
            <a:avLst/>
          </a:prstGeom>
          <a:noFill/>
        </p:spPr>
      </p:pic>
      <p:pic>
        <p:nvPicPr>
          <p:cNvPr id="4104" name="Picture 8" descr="C:\Users\Gulchachak\Desktop\чыгыш\8729a187-7bbd-429c-8459-6f92c49ae54b - копия (2) - копия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67034" y="982639"/>
            <a:ext cx="1733644" cy="1195884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3057099" y="2647665"/>
            <a:ext cx="1362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b="1" dirty="0" smtClean="0">
                <a:solidFill>
                  <a:srgbClr val="002060"/>
                </a:solidFill>
              </a:rPr>
              <a:t>оештыручы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334725" y="2548298"/>
            <a:ext cx="1506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2060"/>
                </a:solidFill>
              </a:rPr>
              <a:t>алып баручы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249126" y="3817540"/>
            <a:ext cx="12372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2060"/>
                </a:solidFill>
              </a:rPr>
              <a:t>декоратор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907963" y="2713817"/>
            <a:ext cx="11528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2060"/>
                </a:solidFill>
              </a:rPr>
              <a:t>дизайнер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726797" y="1401887"/>
            <a:ext cx="1148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3E6027"/>
                </a:solidFill>
              </a:rPr>
              <a:t>режиссер</a:t>
            </a:r>
            <a:endParaRPr lang="ru-RU" b="1" dirty="0">
              <a:solidFill>
                <a:srgbClr val="3E6027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421753" y="1331902"/>
            <a:ext cx="11674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t-RU" b="1" dirty="0" smtClean="0">
                <a:solidFill>
                  <a:srgbClr val="002060"/>
                </a:solidFill>
              </a:rPr>
              <a:t>интервью</a:t>
            </a:r>
          </a:p>
          <a:p>
            <a:pPr algn="ctr"/>
            <a:r>
              <a:rPr lang="tt-RU" b="1" dirty="0" smtClean="0">
                <a:solidFill>
                  <a:srgbClr val="002060"/>
                </a:solidFill>
              </a:rPr>
              <a:t>алучы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035681" y="2862197"/>
            <a:ext cx="934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2060"/>
                </a:solidFill>
              </a:rPr>
              <a:t>стилист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592001" y="5150895"/>
            <a:ext cx="922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2060"/>
                </a:solidFill>
              </a:rPr>
              <a:t>гример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2" name="Picture 7" descr="C:\Users\Gulchachak\Desktop\чыгыш\8729a187-7bbd-429c-8459-6f92c49ae54b - копия (2) - копия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19852" y="1186478"/>
            <a:ext cx="1797334" cy="1162696"/>
          </a:xfrm>
          <a:prstGeom prst="rect">
            <a:avLst/>
          </a:prstGeom>
          <a:noFill/>
        </p:spPr>
      </p:pic>
      <p:pic>
        <p:nvPicPr>
          <p:cNvPr id="23" name="Picture 7" descr="C:\Users\Gulchachak\Desktop\чыгыш\8729a187-7bbd-429c-8459-6f92c49ae54b - копия (2) - копия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30075" y="1154580"/>
            <a:ext cx="1797334" cy="1162696"/>
          </a:xfrm>
          <a:prstGeom prst="rect">
            <a:avLst/>
          </a:prstGeom>
          <a:noFill/>
        </p:spPr>
      </p:pic>
      <p:pic>
        <p:nvPicPr>
          <p:cNvPr id="24" name="Picture 7" descr="C:\Users\Gulchachak\Desktop\чыгыш\8729a187-7bbd-429c-8459-6f92c49ae54b - копия (2) - копия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854522" y="2309985"/>
            <a:ext cx="1797334" cy="1162696"/>
          </a:xfrm>
          <a:prstGeom prst="rect">
            <a:avLst/>
          </a:prstGeom>
          <a:noFill/>
        </p:spPr>
      </p:pic>
      <p:sp>
        <p:nvSpPr>
          <p:cNvPr id="25" name="Прямоугольник 24"/>
          <p:cNvSpPr/>
          <p:nvPr/>
        </p:nvSpPr>
        <p:spPr>
          <a:xfrm>
            <a:off x="2171195" y="1611893"/>
            <a:ext cx="11181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2060"/>
                </a:solidFill>
              </a:rPr>
              <a:t>оператор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880340" y="3940423"/>
            <a:ext cx="808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2060"/>
                </a:solidFill>
              </a:rPr>
              <a:t>тегүче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0177511" y="2749576"/>
            <a:ext cx="11919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2060"/>
                </a:solidFill>
              </a:rPr>
              <a:t>продюсер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856609" y="1555185"/>
            <a:ext cx="1148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2060"/>
                </a:solidFill>
              </a:rPr>
              <a:t>режиссер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06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563"/>
            <a:ext cx="12192000" cy="974726"/>
          </a:xfrm>
        </p:spPr>
      </p:pic>
      <p:sp>
        <p:nvSpPr>
          <p:cNvPr id="7" name="Прямоугольник с двумя вырезанными противолежащими углами 4"/>
          <p:cNvSpPr/>
          <p:nvPr/>
        </p:nvSpPr>
        <p:spPr>
          <a:xfrm>
            <a:off x="4235450" y="6473825"/>
            <a:ext cx="7956550" cy="384175"/>
          </a:xfrm>
          <a:prstGeom prst="snip2DiagRect">
            <a:avLst/>
          </a:prstGeom>
          <a:solidFill>
            <a:schemeClr val="accent6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МБГББУ «Алексеевск 4нче </a:t>
            </a:r>
            <a:r>
              <a:rPr lang="ru-RU" sz="1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номерлы</a:t>
            </a: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башлангыч</a:t>
            </a: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гомуми</a:t>
            </a: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белем</a:t>
            </a: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бир</a:t>
            </a:r>
            <a:r>
              <a:rPr lang="tt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ү мәктәбе</a:t>
            </a: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Gulchachak\Desktop\чыгыш\LH1m4-yjpr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99863" y="3828882"/>
            <a:ext cx="3872862" cy="2353086"/>
          </a:xfrm>
          <a:prstGeom prst="rect">
            <a:avLst/>
          </a:prstGeom>
          <a:noFill/>
        </p:spPr>
      </p:pic>
      <p:pic>
        <p:nvPicPr>
          <p:cNvPr id="1029" name="Picture 5" descr="C:\Users\Gulchachak\Desktop\чыгыш\20171123_1350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43876" y="1286308"/>
            <a:ext cx="3182896" cy="1971674"/>
          </a:xfrm>
          <a:prstGeom prst="rect">
            <a:avLst/>
          </a:prstGeom>
          <a:noFill/>
        </p:spPr>
      </p:pic>
      <p:pic>
        <p:nvPicPr>
          <p:cNvPr id="1030" name="Picture 6" descr="C:\Users\Gulchachak\Desktop\чыгыш\20170428_12213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13704" y="3837011"/>
            <a:ext cx="4039396" cy="2297089"/>
          </a:xfrm>
          <a:prstGeom prst="rect">
            <a:avLst/>
          </a:prstGeom>
          <a:noFill/>
        </p:spPr>
      </p:pic>
      <p:pic>
        <p:nvPicPr>
          <p:cNvPr id="1031" name="Picture 7" descr="C:\Users\Gulchachak\Downloads\20170318_09484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8115" y="1258887"/>
            <a:ext cx="3281910" cy="2066203"/>
          </a:xfrm>
          <a:prstGeom prst="rect">
            <a:avLst/>
          </a:prstGeom>
          <a:noFill/>
        </p:spPr>
      </p:pic>
      <p:pic>
        <p:nvPicPr>
          <p:cNvPr id="1032" name="Picture 8" descr="C:\Users\Gulchachak\Desktop\чыгыш\osnovnye_napravlenija_proforientacionnoj_raboty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10088" y="1258888"/>
            <a:ext cx="3133725" cy="20478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2606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563"/>
            <a:ext cx="12192000" cy="974726"/>
          </a:xfrm>
        </p:spPr>
      </p:pic>
      <p:sp>
        <p:nvSpPr>
          <p:cNvPr id="7" name="Прямоугольник с двумя вырезанными противолежащими углами 4"/>
          <p:cNvSpPr/>
          <p:nvPr/>
        </p:nvSpPr>
        <p:spPr>
          <a:xfrm>
            <a:off x="4235450" y="6473825"/>
            <a:ext cx="7956550" cy="384175"/>
          </a:xfrm>
          <a:prstGeom prst="snip2DiagRect">
            <a:avLst/>
          </a:prstGeom>
          <a:solidFill>
            <a:schemeClr val="accent6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МБГББУ «Алексеевск 4нче </a:t>
            </a:r>
            <a:r>
              <a:rPr lang="ru-RU" sz="1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номерлы</a:t>
            </a: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башлангыч</a:t>
            </a: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гомуми</a:t>
            </a: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белем</a:t>
            </a: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бир</a:t>
            </a:r>
            <a:r>
              <a:rPr lang="tt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ү мәктәбе</a:t>
            </a: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5186149" y="1729601"/>
          <a:ext cx="6769290" cy="4138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849399" y="1376519"/>
            <a:ext cx="4217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Конкурс-бәйгеләр буенча нәтиҗәлелек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1510" y="1808792"/>
            <a:ext cx="5570826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3E6027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Куркынычсыз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тәгәрмәч»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(«Безопасное колесо»)</a:t>
            </a:r>
          </a:p>
          <a:p>
            <a:pP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tt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Әйләнә-тирә дөньяны өйрәнүчеләр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(Любознательные исследователи окружающего мира»</a:t>
            </a:r>
          </a:p>
          <a:p>
            <a:pP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«Минем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яраткан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укытучым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(«Мой любимый учитель»)</a:t>
            </a:r>
          </a:p>
          <a:p>
            <a:pP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Яшь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уйлап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табучылар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(«Юные изобретатели»)</a:t>
            </a:r>
          </a:p>
          <a:p>
            <a:pP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«Әгәр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президент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булсам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…»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(«Если я стану президентом…»)</a:t>
            </a:r>
          </a:p>
          <a:p>
            <a:pP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tt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Солдат булып тумыйлар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(«Солдатами не рождаются»)</a:t>
            </a:r>
          </a:p>
          <a:p>
            <a:pP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tt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Экологик патруль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(«Экологический патруль»)</a:t>
            </a:r>
          </a:p>
          <a:p>
            <a:pP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Янгын </a:t>
            </a:r>
            <a:r>
              <a:rPr lang="tt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куркынычсызлыгы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(«Неопалимая купина»)</a:t>
            </a:r>
          </a:p>
          <a:p>
            <a:pP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Сайяр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һәм башкалар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606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563"/>
            <a:ext cx="12192000" cy="974726"/>
          </a:xfrm>
        </p:spPr>
      </p:pic>
      <p:sp>
        <p:nvSpPr>
          <p:cNvPr id="7" name="Прямоугольник с двумя вырезанными противолежащими углами 4"/>
          <p:cNvSpPr/>
          <p:nvPr/>
        </p:nvSpPr>
        <p:spPr>
          <a:xfrm>
            <a:off x="4235450" y="6473825"/>
            <a:ext cx="7956550" cy="384175"/>
          </a:xfrm>
          <a:prstGeom prst="snip2DiagRect">
            <a:avLst/>
          </a:prstGeom>
          <a:solidFill>
            <a:schemeClr val="accent6"/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МБГББУ «Алексеевск 4нче </a:t>
            </a:r>
            <a:r>
              <a:rPr lang="ru-RU" sz="1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номерлы</a:t>
            </a: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башлангыч</a:t>
            </a: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гомуми</a:t>
            </a: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белем</a:t>
            </a: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бир</a:t>
            </a:r>
            <a:r>
              <a:rPr lang="tt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ү мәктәбе</a:t>
            </a:r>
            <a:r>
              <a:rPr lang="ru-RU" sz="1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 descr="C:\Users\Gulchachak\Desktop\чыгыш\WSK2019_logos_ne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48197" y="1414130"/>
            <a:ext cx="2895664" cy="2251338"/>
          </a:xfrm>
          <a:prstGeom prst="rect">
            <a:avLst/>
          </a:prstGeom>
          <a:noFill/>
        </p:spPr>
      </p:pic>
      <p:pic>
        <p:nvPicPr>
          <p:cNvPr id="10" name="Picture 2" descr="C:\Users\Gulchachak\Desktop\чыгыш\uchitelnica-u-doski_01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670" y="1169582"/>
            <a:ext cx="8569842" cy="5577578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292598" y="2441455"/>
            <a:ext cx="58866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err="1" smtClean="0">
                <a:solidFill>
                  <a:srgbClr val="E9E9E9"/>
                </a:solidFill>
                <a:latin typeface="Times New Roman" pitchFamily="18" charset="0"/>
                <a:cs typeface="Times New Roman" pitchFamily="18" charset="0"/>
              </a:rPr>
              <a:t>«Киләчәк безнең балалар</a:t>
            </a:r>
            <a:r>
              <a:rPr lang="ru-RU" sz="2800" b="1" i="1" dirty="0" smtClean="0">
                <a:solidFill>
                  <a:srgbClr val="E9E9E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E9E9E9"/>
                </a:solidFill>
                <a:latin typeface="Times New Roman" pitchFamily="18" charset="0"/>
                <a:cs typeface="Times New Roman" pitchFamily="18" charset="0"/>
              </a:rPr>
              <a:t>кулында</a:t>
            </a:r>
            <a:r>
              <a:rPr lang="ru-RU" sz="2800" b="1" i="1" dirty="0" smtClean="0">
                <a:solidFill>
                  <a:srgbClr val="E9E9E9"/>
                </a:solidFill>
                <a:latin typeface="Times New Roman" pitchFamily="18" charset="0"/>
                <a:cs typeface="Times New Roman" pitchFamily="18" charset="0"/>
              </a:rPr>
              <a:t>!»</a:t>
            </a:r>
            <a:endParaRPr lang="ru-RU" sz="2800" b="1" i="1" dirty="0">
              <a:solidFill>
                <a:srgbClr val="E9E9E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14728" y="3256699"/>
            <a:ext cx="55118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3E602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E9E9E9"/>
                </a:solidFill>
                <a:latin typeface="Times New Roman" pitchFamily="18" charset="0"/>
                <a:cs typeface="Times New Roman" pitchFamily="18" charset="0"/>
              </a:rPr>
              <a:t>«Будущее в руках наших детей!»</a:t>
            </a:r>
            <a:endParaRPr lang="ru-RU" sz="2800" b="1" i="1" dirty="0">
              <a:solidFill>
                <a:srgbClr val="E9E9E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06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1033</TotalTime>
  <Words>250</Words>
  <Application>Microsoft Office PowerPoint</Application>
  <PresentationFormat>Широкоэкранный</PresentationFormat>
  <Paragraphs>53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Tahoma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Dima Egam</dc:creator>
  <cp:lastModifiedBy>user</cp:lastModifiedBy>
  <cp:revision>155</cp:revision>
  <dcterms:created xsi:type="dcterms:W3CDTF">2019-04-18T19:06:13Z</dcterms:created>
  <dcterms:modified xsi:type="dcterms:W3CDTF">2019-08-22T19:25:32Z</dcterms:modified>
</cp:coreProperties>
</file>