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3" r:id="rId8"/>
    <p:sldId id="261" r:id="rId9"/>
    <p:sldId id="262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8A135-8818-46DD-91DA-523425A5DFD9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3D00-273D-4110-A47F-E996947F5611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0982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8A135-8818-46DD-91DA-523425A5DFD9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3D00-273D-4110-A47F-E996947F56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267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8A135-8818-46DD-91DA-523425A5DFD9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3D00-273D-4110-A47F-E996947F56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91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8A135-8818-46DD-91DA-523425A5DFD9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3D00-273D-4110-A47F-E996947F561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654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8A135-8818-46DD-91DA-523425A5DFD9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3D00-273D-4110-A47F-E996947F56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597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8A135-8818-46DD-91DA-523425A5DFD9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3D00-273D-4110-A47F-E996947F561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6561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8A135-8818-46DD-91DA-523425A5DFD9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3D00-273D-4110-A47F-E996947F56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4598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8A135-8818-46DD-91DA-523425A5DFD9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3D00-273D-4110-A47F-E996947F56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5521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8A135-8818-46DD-91DA-523425A5DFD9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3D00-273D-4110-A47F-E996947F56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652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8A135-8818-46DD-91DA-523425A5DFD9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3D00-273D-4110-A47F-E996947F56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044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8A135-8818-46DD-91DA-523425A5DFD9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3D00-273D-4110-A47F-E996947F56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447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8A135-8818-46DD-91DA-523425A5DFD9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3D00-273D-4110-A47F-E996947F56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401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8A135-8818-46DD-91DA-523425A5DFD9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3D00-273D-4110-A47F-E996947F56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978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8A135-8818-46DD-91DA-523425A5DFD9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3D00-273D-4110-A47F-E996947F56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619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8A135-8818-46DD-91DA-523425A5DFD9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3D00-273D-4110-A47F-E996947F56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154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8A135-8818-46DD-91DA-523425A5DFD9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3D00-273D-4110-A47F-E996947F56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92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8A135-8818-46DD-91DA-523425A5DFD9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3D00-273D-4110-A47F-E996947F56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63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7A8A135-8818-46DD-91DA-523425A5DFD9}" type="datetimeFigureOut">
              <a:rPr lang="ru-RU" smtClean="0"/>
              <a:t>15.04.2017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CC93D00-273D-4110-A47F-E996947F56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2447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6057" y="0"/>
            <a:ext cx="10276114" cy="5985164"/>
          </a:xfrm>
        </p:spPr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9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Скажи мне, и я забуду,</a:t>
            </a:r>
            <a:r>
              <a:rPr lang="ru-RU" sz="49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Покажи мне, я смогу запомнить.</a:t>
            </a:r>
            <a:r>
              <a:rPr lang="ru-RU" sz="49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Позволь мне это сделать самому,</a:t>
            </a:r>
            <a:r>
              <a:rPr lang="ru-RU" sz="49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это станет моим навсегда</a:t>
            </a:r>
            <a:r>
              <a:rPr lang="ru-RU" sz="49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9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4648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3870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Решить анаграмму и исключить лишнее слово.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6000" b="1" dirty="0" smtClean="0"/>
              <a:t> </a:t>
            </a:r>
            <a:r>
              <a:rPr lang="ru-RU" sz="6000" b="1" dirty="0" err="1" smtClean="0"/>
              <a:t>Мапряя</a:t>
            </a:r>
            <a:r>
              <a:rPr lang="ru-RU" sz="6000" b="1" dirty="0"/>
              <a:t>; </a:t>
            </a:r>
            <a:endParaRPr lang="ru-RU" sz="6000" b="1" dirty="0" smtClean="0"/>
          </a:p>
          <a:p>
            <a:r>
              <a:rPr lang="ru-RU" sz="6000" b="1" dirty="0" smtClean="0"/>
              <a:t> </a:t>
            </a:r>
            <a:r>
              <a:rPr lang="ru-RU" sz="6000" b="1" dirty="0" err="1" smtClean="0"/>
              <a:t>чул</a:t>
            </a:r>
            <a:r>
              <a:rPr lang="ru-RU" sz="6000" b="1" dirty="0" smtClean="0"/>
              <a:t>;</a:t>
            </a:r>
          </a:p>
          <a:p>
            <a:r>
              <a:rPr lang="ru-RU" sz="6000" b="1" dirty="0" smtClean="0"/>
              <a:t> </a:t>
            </a:r>
            <a:r>
              <a:rPr lang="ru-RU" sz="6000" b="1" dirty="0" err="1"/>
              <a:t>резоток</a:t>
            </a:r>
            <a:r>
              <a:rPr lang="ru-RU" sz="6000" b="1" dirty="0"/>
              <a:t>; </a:t>
            </a:r>
            <a:endParaRPr lang="ru-RU" sz="6000" b="1" dirty="0" smtClean="0"/>
          </a:p>
          <a:p>
            <a:r>
              <a:rPr lang="ru-RU" sz="6000" b="1" dirty="0" smtClean="0"/>
              <a:t> </a:t>
            </a:r>
            <a:r>
              <a:rPr lang="ru-RU" sz="6000" b="1" dirty="0" err="1" smtClean="0"/>
              <a:t>репитрем</a:t>
            </a:r>
            <a:r>
              <a:rPr lang="ru-RU" sz="6000" dirty="0"/>
              <a:t>.</a:t>
            </a:r>
          </a:p>
          <a:p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6730713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4855" y="581891"/>
            <a:ext cx="11346872" cy="3261976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</a:rPr>
              <a:t>Олег, Игорь и Оля учатся в одном классе. Среди них есть лучший математик, лучший спринтер и лучший художник класса. Известно, что: лучший художник не нарисовал своего портрета, но нарисовал портрет Игоря; Оля никогда не уступала мальчикам в спринте. Кто в классе лучший математик, лучший спринтер и лучший художник?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</a:b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133014"/>
              </p:ext>
            </p:extLst>
          </p:nvPr>
        </p:nvGraphicFramePr>
        <p:xfrm>
          <a:off x="976745" y="3823854"/>
          <a:ext cx="10141528" cy="236398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535086"/>
                <a:gridCol w="2535086"/>
                <a:gridCol w="2535086"/>
                <a:gridCol w="2536270"/>
              </a:tblGrid>
              <a:tr h="52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Олег</a:t>
                      </a:r>
                      <a:endParaRPr lang="ru-RU" sz="3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Игорь</a:t>
                      </a:r>
                      <a:endParaRPr lang="ru-RU" sz="3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Оля</a:t>
                      </a:r>
                      <a:endParaRPr lang="ru-RU" sz="3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 </a:t>
                      </a:r>
                      <a:endParaRPr lang="ru-RU" sz="3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Спринтер </a:t>
                      </a:r>
                      <a:endParaRPr lang="ru-RU" sz="3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Художник </a:t>
                      </a:r>
                      <a:endParaRPr lang="ru-RU" sz="3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54989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67446"/>
            <a:ext cx="10515600" cy="1984809"/>
          </a:xfrm>
        </p:spPr>
        <p:txBody>
          <a:bodyPr>
            <a:normAutofit fontScale="90000"/>
          </a:bodyPr>
          <a:lstStyle/>
          <a:p>
            <a:r>
              <a:rPr lang="ru-RU" sz="5400" dirty="0"/>
              <a:t>Решите внешне похожие ребусы:</a:t>
            </a:r>
            <a:br>
              <a:rPr lang="ru-RU" sz="5400" dirty="0"/>
            </a:br>
            <a:r>
              <a:rPr lang="ru-RU" b="1" dirty="0"/>
              <a:t>              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57400"/>
            <a:ext cx="10515600" cy="1683328"/>
          </a:xfrm>
        </p:spPr>
        <p:txBody>
          <a:bodyPr>
            <a:normAutofit/>
          </a:bodyPr>
          <a:lstStyle/>
          <a:p>
            <a:r>
              <a:rPr lang="ru-RU" sz="4400" b="1" dirty="0" smtClean="0"/>
              <a:t>1 ОЧКА,      1 БОР,    Ф 1 А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0498124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73" y="365125"/>
            <a:ext cx="10993582" cy="6160366"/>
          </a:xfrm>
        </p:spPr>
      </p:pic>
    </p:spTree>
    <p:extLst>
      <p:ext uri="{BB962C8B-B14F-4D97-AF65-F5344CB8AC3E}">
        <p14:creationId xmlns:p14="http://schemas.microsoft.com/office/powerpoint/2010/main" val="1873537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85" y="365125"/>
            <a:ext cx="11276770" cy="5836271"/>
          </a:xfrm>
        </p:spPr>
      </p:pic>
    </p:spTree>
    <p:extLst>
      <p:ext uri="{BB962C8B-B14F-4D97-AF65-F5344CB8AC3E}">
        <p14:creationId xmlns:p14="http://schemas.microsoft.com/office/powerpoint/2010/main" val="4226225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5" y="365125"/>
            <a:ext cx="11533909" cy="6638348"/>
          </a:xfrm>
        </p:spPr>
      </p:pic>
    </p:spTree>
    <p:extLst>
      <p:ext uri="{BB962C8B-B14F-4D97-AF65-F5344CB8AC3E}">
        <p14:creationId xmlns:p14="http://schemas.microsoft.com/office/powerpoint/2010/main" val="280651019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85908"/>
            <a:ext cx="10196945" cy="6144320"/>
          </a:xfrm>
        </p:spPr>
      </p:pic>
    </p:spTree>
    <p:extLst>
      <p:ext uri="{BB962C8B-B14F-4D97-AF65-F5344CB8AC3E}">
        <p14:creationId xmlns:p14="http://schemas.microsoft.com/office/powerpoint/2010/main" val="42260210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217727" cy="6098020"/>
          </a:xfrm>
        </p:spPr>
      </p:pic>
    </p:spTree>
    <p:extLst>
      <p:ext uri="{BB962C8B-B14F-4D97-AF65-F5344CB8AC3E}">
        <p14:creationId xmlns:p14="http://schemas.microsoft.com/office/powerpoint/2010/main" val="3750891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48</TotalTime>
  <Words>98</Words>
  <Application>Microsoft Office PowerPoint</Application>
  <PresentationFormat>Широкоэкранный</PresentationFormat>
  <Paragraphs>25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Calibri</vt:lpstr>
      <vt:lpstr>Century Gothic</vt:lpstr>
      <vt:lpstr>Times New Roman</vt:lpstr>
      <vt:lpstr>Wingdings 3</vt:lpstr>
      <vt:lpstr>Сектор</vt:lpstr>
      <vt:lpstr>       Скажи мне, и я забуду, Покажи мне, я смогу запомнить. Позволь мне это сделать самому, и это станет моим навсегда </vt:lpstr>
      <vt:lpstr>Решить анаграмму и исключить лишнее слово. </vt:lpstr>
      <vt:lpstr>Олег, Игорь и Оля учатся в одном классе. Среди них есть лучший математик, лучший спринтер и лучший художник класса. Известно, что: лучший художник не нарисовал своего портрета, но нарисовал портрет Игоря; Оля никогда не уступала мальчикам в спринте. Кто в классе лучший математик, лучший спринтер и лучший художник? </vt:lpstr>
      <vt:lpstr>Решите внешне похожие ребусы: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Скажи мне, и я забуду, Покажи мне, я смогу запомнить. Позволь мне это сделать самому, и это станет моим навсегда</dc:title>
  <dc:creator>Фания Заббарова</dc:creator>
  <cp:lastModifiedBy>Фания Заббарова</cp:lastModifiedBy>
  <cp:revision>5</cp:revision>
  <dcterms:created xsi:type="dcterms:W3CDTF">2017-04-15T17:45:15Z</dcterms:created>
  <dcterms:modified xsi:type="dcterms:W3CDTF">2017-04-15T18:33:31Z</dcterms:modified>
</cp:coreProperties>
</file>