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63" r:id="rId2"/>
    <p:sldId id="261" r:id="rId3"/>
    <p:sldId id="257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43C2B6-0563-400A-ABDB-F27E2FF86632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09120C-CBD7-4627-AFDD-1F496F5590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8330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09120C-CBD7-4627-AFDD-1F496F55900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5358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3DE34-D10F-408D-ADBA-9B110CD7061C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6B4E9A57-5709-4FE2-9C5C-97E0197A0CA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3DE34-D10F-408D-ADBA-9B110CD7061C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E9A57-5709-4FE2-9C5C-97E0197A0C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3DE34-D10F-408D-ADBA-9B110CD7061C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E9A57-5709-4FE2-9C5C-97E0197A0C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3DE34-D10F-408D-ADBA-9B110CD7061C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E9A57-5709-4FE2-9C5C-97E0197A0CA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3DE34-D10F-408D-ADBA-9B110CD7061C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B4E9A57-5709-4FE2-9C5C-97E0197A0CA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3DE34-D10F-408D-ADBA-9B110CD7061C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E9A57-5709-4FE2-9C5C-97E0197A0CA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3DE34-D10F-408D-ADBA-9B110CD7061C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E9A57-5709-4FE2-9C5C-97E0197A0CA7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3DE34-D10F-408D-ADBA-9B110CD7061C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E9A57-5709-4FE2-9C5C-97E0197A0C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3DE34-D10F-408D-ADBA-9B110CD7061C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E9A57-5709-4FE2-9C5C-97E0197A0C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3DE34-D10F-408D-ADBA-9B110CD7061C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E9A57-5709-4FE2-9C5C-97E0197A0CA7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3DE34-D10F-408D-ADBA-9B110CD7061C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B4E9A57-5709-4FE2-9C5C-97E0197A0CA7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B53DE34-D10F-408D-ADBA-9B110CD7061C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6B4E9A57-5709-4FE2-9C5C-97E0197A0CA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2996952"/>
            <a:ext cx="892899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Государственной информационной системе «Электронное </a:t>
            </a: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Республики </a:t>
            </a:r>
            <a:r>
              <a:rPr lang="ru-RU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Татарстан» </a:t>
            </a:r>
            <a:r>
              <a:rPr lang="ru-RU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 </a:t>
            </a:r>
            <a:r>
              <a:rPr lang="ru-RU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вкладке «Мой дневник» </a:t>
            </a:r>
            <a:r>
              <a:rPr lang="ru-RU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смотрим </a:t>
            </a:r>
            <a:r>
              <a:rPr lang="ru-RU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расписание уроков.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Заходим в группу </a:t>
            </a:r>
            <a:r>
              <a:rPr lang="en-US" sz="2100" dirty="0"/>
              <a:t> </a:t>
            </a:r>
            <a:r>
              <a:rPr lang="en-US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WhatsApp</a:t>
            </a:r>
            <a:r>
              <a:rPr lang="ru-RU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ВКонтакте</a:t>
            </a:r>
            <a:r>
              <a:rPr lang="ru-RU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предмету</a:t>
            </a:r>
            <a:r>
              <a:rPr lang="en-US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знакомимся с инструктивной карточкой урока.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Выполняем задания.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Результаты работы отправляем учителю способом указанным в инструктивной карточке. </a:t>
            </a:r>
            <a:endParaRPr lang="ru-RU" sz="2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63688" y="1700808"/>
            <a:ext cx="574785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Памятка ученику </a:t>
            </a: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дистанционному обучению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Distantsionnoe_obuchenie_v_kolledzhe_thumb1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44208" y="0"/>
            <a:ext cx="2508448" cy="166968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628800"/>
            <a:ext cx="8064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Распространённые проблемы </a:t>
            </a:r>
            <a:endParaRPr lang="ru-RU" sz="3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варианты решений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3356992"/>
            <a:ext cx="8496944" cy="2600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Онлайн-платформа зависает/проблемы со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входом: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оперативно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переключиться на другую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платформу;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перейти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связь через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мессенджер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;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выслать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материалы учащимся по электронной почте.</a:t>
            </a:r>
          </a:p>
        </p:txBody>
      </p:sp>
      <p:pic>
        <p:nvPicPr>
          <p:cNvPr id="6" name="Рисунок 5" descr="45f97e204457c61b9b1831607acac14a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6256" y="188640"/>
            <a:ext cx="2016224" cy="134507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212976"/>
            <a:ext cx="842493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Ребёнок находится за городом без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интернета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или с плохой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интернет-связью: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использовать </a:t>
            </a:r>
            <a:r>
              <a:rPr lang="ru-RU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гаджеты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его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родителей;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использовать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электронную почту (не требует такой скорости интернета, как </a:t>
            </a:r>
            <a:r>
              <a:rPr lang="ru-RU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онлайн-платформы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);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использовать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СМС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или обычную телефонную связь.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1628800"/>
            <a:ext cx="8064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Распространённые проблемы </a:t>
            </a:r>
            <a:endParaRPr lang="ru-RU" sz="3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варианты решений</a:t>
            </a:r>
          </a:p>
        </p:txBody>
      </p:sp>
      <p:pic>
        <p:nvPicPr>
          <p:cNvPr id="6" name="Рисунок 5" descr="45f97e204457c61b9b1831607acac14a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6256" y="188640"/>
            <a:ext cx="2016224" cy="134507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284984"/>
            <a:ext cx="8568952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Ребёнок не смог посетить урок (перестал работать интернет/расписание совпало с сестрой или братом, а компьютер один на семью и другие причины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):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есть возможность, ребёнок смотрит материалы урока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официальном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сайте школы на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edu.tatar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;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учитель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связывается</a:t>
            </a:r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учеником через электронную почту, мессенджер или даёт консультацию по телефону.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1628800"/>
            <a:ext cx="8064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Распространённые проблемы </a:t>
            </a:r>
            <a:endParaRPr lang="ru-RU" sz="3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варианты решений</a:t>
            </a:r>
          </a:p>
        </p:txBody>
      </p:sp>
      <p:pic>
        <p:nvPicPr>
          <p:cNvPr id="6" name="Рисунок 5" descr="45f97e204457c61b9b1831607acac14a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6256" y="188640"/>
            <a:ext cx="2016224" cy="134507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284984"/>
            <a:ext cx="8424936" cy="3021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 ребёнка нет </a:t>
            </a:r>
            <a:r>
              <a:rPr lang="ru-RU" sz="2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гаджета</a:t>
            </a:r>
            <a:r>
              <a:rPr lang="ru-RU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en-US" sz="2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организовать </a:t>
            </a:r>
            <a:r>
              <a:rPr lang="ru-RU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взаимодействие через телефонную </a:t>
            </a:r>
            <a:r>
              <a:rPr lang="ru-RU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связь;</a:t>
            </a:r>
            <a:endParaRPr lang="en-US" sz="2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рассмотреть </a:t>
            </a:r>
            <a:r>
              <a:rPr lang="ru-RU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варианты </a:t>
            </a:r>
            <a:r>
              <a:rPr lang="ru-RU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офлайн</a:t>
            </a:r>
            <a:r>
              <a:rPr lang="ru-RU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взаимодействия, например оставлять распечатанные материалы на вахте школы, где их могут забрать родители.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1628800"/>
            <a:ext cx="8064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Распространённые проблемы </a:t>
            </a:r>
            <a:endParaRPr lang="ru-RU" sz="3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варианты решений</a:t>
            </a:r>
          </a:p>
        </p:txBody>
      </p:sp>
      <p:pic>
        <p:nvPicPr>
          <p:cNvPr id="6" name="Рисунок 5" descr="45f97e204457c61b9b1831607acac14a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6256" y="188640"/>
            <a:ext cx="2016224" cy="134507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212976"/>
            <a:ext cx="8352928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 (8434) 12 - 48 - 44,</a:t>
            </a:r>
          </a:p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ru-RU" sz="2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(8434)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12 - 37 - 86  </a:t>
            </a:r>
          </a:p>
          <a:p>
            <a:pPr algn="just"/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Республики Татарстан»</a:t>
            </a:r>
          </a:p>
          <a:p>
            <a:pPr algn="just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1700808"/>
            <a:ext cx="856240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Остались вопросы? </a:t>
            </a:r>
          </a:p>
          <a:p>
            <a:pPr algn="ctr"/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 можете задать их по следующим телефонам:</a:t>
            </a:r>
            <a:endParaRPr lang="ru-RU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bkc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548680"/>
            <a:ext cx="1484784" cy="1484784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69</TotalTime>
  <Words>205</Words>
  <Application>Microsoft Office PowerPoint</Application>
  <PresentationFormat>Экран (4:3)</PresentationFormat>
  <Paragraphs>36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4" baseType="lpstr">
      <vt:lpstr>Calibri</vt:lpstr>
      <vt:lpstr>Cambria</vt:lpstr>
      <vt:lpstr>Franklin Gothic Book</vt:lpstr>
      <vt:lpstr>Perpetua</vt:lpstr>
      <vt:lpstr>Times New Roman</vt:lpstr>
      <vt:lpstr>Wingdings</vt:lpstr>
      <vt:lpstr>Wingdings 2</vt:lpstr>
      <vt:lpstr>Справедливость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Рифат</dc:creator>
  <cp:lastModifiedBy>Пользователь Windows</cp:lastModifiedBy>
  <cp:revision>9</cp:revision>
  <dcterms:created xsi:type="dcterms:W3CDTF">2020-04-05T05:51:19Z</dcterms:created>
  <dcterms:modified xsi:type="dcterms:W3CDTF">2020-04-05T08:26:08Z</dcterms:modified>
</cp:coreProperties>
</file>