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custShowLst>
    <p:custShow name="Произвольный показ 1" id="0">
      <p:sldLst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</p:sldLst>
    </p:custShow>
    <p:custShow name="Произвольный показ 2" id="1">
      <p:sldLst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632" autoAdjust="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342EC-1CF1-4DCF-B638-AFE79021DAFA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dirty="0" smtClean="0"/>
              <a:t>ЕГЭ математика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24752-A943-423B-A70F-DA4E242CBE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60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51947"/>
            <a:ext cx="8928992" cy="6589421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lvl="1">
              <a:spcBef>
                <a:spcPts val="0"/>
              </a:spcBef>
            </a:pP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Пленарное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заседание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районной 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августовской конференции педагогических </a:t>
            </a: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altLang="ru-RU" sz="2000" b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4000" b="1" dirty="0">
                <a:solidFill>
                  <a:srgbClr val="395824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Развитие системы образования в условиях реализации национальных проектов</a:t>
            </a: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en-US" altLang="ru-RU" sz="16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августа </a:t>
            </a: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00px-Flag_of_Alekseevsky_rayon_(Tatarstan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1835696" cy="1188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728192" cy="1188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heel spokes="1"/>
      </p:transition>
    </mc:Choice>
    <mc:Fallback xmlns="">
      <p:transition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489</TotalTime>
  <Words>21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  <vt:variant>
        <vt:lpstr>Произвольные показы</vt:lpstr>
      </vt:variant>
      <vt:variant>
        <vt:i4>2</vt:i4>
      </vt:variant>
    </vt:vector>
  </HeadingPairs>
  <TitlesOfParts>
    <vt:vector size="9" baseType="lpstr">
      <vt:lpstr>Calibri</vt:lpstr>
      <vt:lpstr>Constantia</vt:lpstr>
      <vt:lpstr>Tahoma</vt:lpstr>
      <vt:lpstr>Times New Roman</vt:lpstr>
      <vt:lpstr>Wingdings 2</vt:lpstr>
      <vt:lpstr>Поток</vt:lpstr>
      <vt:lpstr>Презентация PowerPoint</vt:lpstr>
      <vt:lpstr>Произвольный показ 1</vt:lpstr>
      <vt:lpstr>Произвольный показ 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Пользователь Windows</cp:lastModifiedBy>
  <cp:revision>62</cp:revision>
  <dcterms:created xsi:type="dcterms:W3CDTF">2015-08-13T10:09:43Z</dcterms:created>
  <dcterms:modified xsi:type="dcterms:W3CDTF">2019-08-21T13:26:00Z</dcterms:modified>
</cp:coreProperties>
</file>