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custShowLst>
    <p:custShow name="Произвольный показ 1" id="0">
      <p:sldLst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</p:sldLst>
    </p:custShow>
    <p:custShow name="Произвольный показ 2" id="1">
      <p:sldLst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  <p:sld r:id="rId2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2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632" autoAdjust="0"/>
  </p:normalViewPr>
  <p:slideViewPr>
    <p:cSldViewPr>
      <p:cViewPr>
        <p:scale>
          <a:sx n="95" d="100"/>
          <a:sy n="95" d="100"/>
        </p:scale>
        <p:origin x="-492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342EC-1CF1-4DCF-B638-AFE79021DAFA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dirty="0" smtClean="0"/>
              <a:t>ЕГЭ математика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24752-A943-423B-A70F-DA4E242CBE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60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7000">
        <p:wheel spokes="1"/>
      </p:transition>
    </mc:Choice>
    <mc:Fallback xmlns="">
      <p:transition advClick="0" advTm="7000">
        <p:wheel spokes="1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51947"/>
            <a:ext cx="8928992" cy="6589421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lvl="1">
              <a:spcBef>
                <a:spcPts val="0"/>
              </a:spcBef>
            </a:pP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Пленарное заседание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районной 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августовской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конференции педагогических 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работников</a:t>
            </a:r>
            <a:endParaRPr lang="ru-RU" altLang="ru-RU" sz="2000" b="1" kern="0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ts val="0"/>
              </a:spcBef>
            </a:pPr>
            <a:r>
              <a:rPr lang="ru-RU" altLang="ru-RU" sz="32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профессиональной компетенции педагогов - как фактор повышения качества образования</a:t>
            </a: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r>
              <a:rPr lang="ru-RU" altLang="ru-RU" sz="1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27 августа 2018 год</a:t>
            </a: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0"/>
              </a:spcBef>
            </a:pPr>
            <a:endParaRPr lang="ru-RU" altLang="ru-RU" sz="32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00px-Flag_of_Alekseevsky_rayon_(Tatarstan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151946"/>
            <a:ext cx="1835696" cy="1188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20140116045534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214290"/>
            <a:ext cx="1872208" cy="112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heel spokes="1"/>
      </p:transition>
    </mc:Choice>
    <mc:Fallback xmlns="">
      <p:transition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481</TotalTime>
  <Words>21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  <vt:variant>
        <vt:lpstr>Произвольные показы</vt:lpstr>
      </vt:variant>
      <vt:variant>
        <vt:i4>2</vt:i4>
      </vt:variant>
    </vt:vector>
  </HeadingPairs>
  <TitlesOfParts>
    <vt:vector size="4" baseType="lpstr">
      <vt:lpstr>Поток</vt:lpstr>
      <vt:lpstr>Презентация PowerPoint</vt:lpstr>
      <vt:lpstr>Произвольный показ 1</vt:lpstr>
      <vt:lpstr>Произвольный показ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</dc:creator>
  <cp:lastModifiedBy>Aumov</cp:lastModifiedBy>
  <cp:revision>61</cp:revision>
  <dcterms:created xsi:type="dcterms:W3CDTF">2015-08-13T10:09:43Z</dcterms:created>
  <dcterms:modified xsi:type="dcterms:W3CDTF">2018-08-27T06:47:02Z</dcterms:modified>
</cp:coreProperties>
</file>