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diagrams/layout2.xml" ContentType="application/vnd.openxmlformats-officedocument.drawingml.diagramLayout+xml"/>
  <Override PartName="/ppt/notesSlides/notesSlide20.xml" ContentType="application/vnd.openxmlformats-officedocument.presentationml.notesSlide+xml"/>
  <Override PartName="/ppt/diagrams/layout3.xml" ContentType="application/vnd.openxmlformats-officedocument.drawingml.diagramLayout+xml"/>
  <Override PartName="/ppt/diagrams/layout1.xml" ContentType="application/vnd.openxmlformats-officedocument.drawingml.diagramLayout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diagrams/colors3.xml" ContentType="application/vnd.openxmlformats-officedocument.drawingml.diagramColor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colors2.xml" ContentType="application/vnd.openxmlformats-officedocument.drawingml.diagramColor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diagrams/quickStyle3.xml" ContentType="application/vnd.openxmlformats-officedocument.drawingml.diagramStyle+xml"/>
  <Override PartName="/ppt/slides/slide1.xml" ContentType="application/vnd.openxmlformats-officedocument.presentationml.slide+xml"/>
  <Override PartName="/ppt/slides/slide1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notesSlides/notesSlide1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22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3" r:id="rId18"/>
    <p:sldId id="272" r:id="rId19"/>
    <p:sldId id="274" r:id="rId20"/>
    <p:sldId id="275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21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2946272-D594-415D-8ED6-93E4E923A277}" type="doc">
      <dgm:prSet loTypeId="urn:microsoft.com/office/officeart/2005/8/layout/cycle3" loCatId="cycle" qsTypeId="urn:microsoft.com/office/officeart/2005/8/quickstyle/simple2" qsCatId="simple" csTypeId="urn:microsoft.com/office/officeart/2005/8/colors/colorful3" csCatId="colorful" phldr="1"/>
      <dgm:spPr/>
      <dgm:t>
        <a:bodyPr/>
        <a:lstStyle/>
        <a:p>
          <a:endParaRPr lang="ru-RU"/>
        </a:p>
      </dgm:t>
    </dgm:pt>
    <dgm:pt modelId="{73F78FD4-A72C-43FA-99F0-F35DD3FCDB3F}">
      <dgm:prSet phldrT="[Текст]"/>
      <dgm:spPr/>
      <dgm:t>
        <a:bodyPr/>
        <a:lstStyle/>
        <a:p>
          <a:r>
            <a:rPr lang="ru-RU" dirty="0" smtClean="0"/>
            <a:t>Цель урока</a:t>
          </a:r>
          <a:endParaRPr lang="ru-RU" dirty="0"/>
        </a:p>
      </dgm:t>
    </dgm:pt>
    <dgm:pt modelId="{77AC97CA-152C-4F6B-B9FC-92282D5B4BC8}" type="parTrans" cxnId="{9FC48D47-4486-45C4-AF7F-9FF4443C4D59}">
      <dgm:prSet/>
      <dgm:spPr/>
      <dgm:t>
        <a:bodyPr/>
        <a:lstStyle/>
        <a:p>
          <a:endParaRPr lang="ru-RU"/>
        </a:p>
      </dgm:t>
    </dgm:pt>
    <dgm:pt modelId="{BF9D9981-42A6-4C19-A42D-72679A315600}" type="sibTrans" cxnId="{9FC48D47-4486-45C4-AF7F-9FF4443C4D59}">
      <dgm:prSet/>
      <dgm:spPr/>
      <dgm:t>
        <a:bodyPr/>
        <a:lstStyle/>
        <a:p>
          <a:endParaRPr lang="ru-RU"/>
        </a:p>
      </dgm:t>
    </dgm:pt>
    <dgm:pt modelId="{3619E321-C569-42A2-8D2B-2AFC0350E84E}">
      <dgm:prSet phldrT="[Текст]"/>
      <dgm:spPr/>
      <dgm:t>
        <a:bodyPr/>
        <a:lstStyle/>
        <a:p>
          <a:r>
            <a:rPr lang="ru-RU" dirty="0" smtClean="0"/>
            <a:t>Методы и средства обучения</a:t>
          </a:r>
          <a:endParaRPr lang="ru-RU" dirty="0"/>
        </a:p>
      </dgm:t>
    </dgm:pt>
    <dgm:pt modelId="{F2B46ED3-E205-4E63-B5A6-EE4A02F04B51}" type="parTrans" cxnId="{2A6DF1BC-7A3E-4AE8-9634-CB43D29D367F}">
      <dgm:prSet/>
      <dgm:spPr/>
      <dgm:t>
        <a:bodyPr/>
        <a:lstStyle/>
        <a:p>
          <a:endParaRPr lang="ru-RU"/>
        </a:p>
      </dgm:t>
    </dgm:pt>
    <dgm:pt modelId="{B435E35F-642A-4B8D-A7E5-60F54CE27555}" type="sibTrans" cxnId="{2A6DF1BC-7A3E-4AE8-9634-CB43D29D367F}">
      <dgm:prSet/>
      <dgm:spPr/>
      <dgm:t>
        <a:bodyPr/>
        <a:lstStyle/>
        <a:p>
          <a:endParaRPr lang="ru-RU"/>
        </a:p>
      </dgm:t>
    </dgm:pt>
    <dgm:pt modelId="{218B5343-77AB-4C8A-8819-6927A49FC4D6}">
      <dgm:prSet phldrT="[Текст]"/>
      <dgm:spPr/>
      <dgm:t>
        <a:bodyPr/>
        <a:lstStyle/>
        <a:p>
          <a:r>
            <a:rPr lang="ru-RU" dirty="0" smtClean="0"/>
            <a:t>Деятельность учителя</a:t>
          </a:r>
          <a:endParaRPr lang="ru-RU" dirty="0"/>
        </a:p>
      </dgm:t>
    </dgm:pt>
    <dgm:pt modelId="{BD79B1EC-6236-4B16-947A-7B08FA5D9279}" type="parTrans" cxnId="{7B65F010-A33A-423A-A47C-B609B5090528}">
      <dgm:prSet/>
      <dgm:spPr/>
      <dgm:t>
        <a:bodyPr/>
        <a:lstStyle/>
        <a:p>
          <a:endParaRPr lang="ru-RU"/>
        </a:p>
      </dgm:t>
    </dgm:pt>
    <dgm:pt modelId="{907C016A-33A6-4BF3-97A4-7D7A22C2D3BA}" type="sibTrans" cxnId="{7B65F010-A33A-423A-A47C-B609B5090528}">
      <dgm:prSet/>
      <dgm:spPr/>
      <dgm:t>
        <a:bodyPr/>
        <a:lstStyle/>
        <a:p>
          <a:endParaRPr lang="ru-RU"/>
        </a:p>
      </dgm:t>
    </dgm:pt>
    <dgm:pt modelId="{C3C909A4-4602-4A8D-9A7D-12AB53E7B23F}">
      <dgm:prSet phldrT="[Текст]"/>
      <dgm:spPr/>
      <dgm:t>
        <a:bodyPr/>
        <a:lstStyle/>
        <a:p>
          <a:r>
            <a:rPr lang="ru-RU" dirty="0" smtClean="0"/>
            <a:t>Деятельность учащихся</a:t>
          </a:r>
          <a:endParaRPr lang="ru-RU" dirty="0"/>
        </a:p>
      </dgm:t>
    </dgm:pt>
    <dgm:pt modelId="{1CDD5D9E-00FE-43ED-B110-A4E17AA0B7B2}" type="parTrans" cxnId="{A236CA13-5EDE-4D8B-A09F-1F056580B362}">
      <dgm:prSet/>
      <dgm:spPr/>
      <dgm:t>
        <a:bodyPr/>
        <a:lstStyle/>
        <a:p>
          <a:endParaRPr lang="ru-RU"/>
        </a:p>
      </dgm:t>
    </dgm:pt>
    <dgm:pt modelId="{CE5ADE35-F21B-4DCE-B04D-EAC70E43AB0A}" type="sibTrans" cxnId="{A236CA13-5EDE-4D8B-A09F-1F056580B362}">
      <dgm:prSet/>
      <dgm:spPr/>
      <dgm:t>
        <a:bodyPr/>
        <a:lstStyle/>
        <a:p>
          <a:endParaRPr lang="ru-RU"/>
        </a:p>
      </dgm:t>
    </dgm:pt>
    <dgm:pt modelId="{7A5460D1-11BD-4DBE-A520-0D9717800AC9}">
      <dgm:prSet phldrT="[Текст]"/>
      <dgm:spPr/>
      <dgm:t>
        <a:bodyPr/>
        <a:lstStyle/>
        <a:p>
          <a:r>
            <a:rPr lang="ru-RU" smtClean="0"/>
            <a:t>Форма организации учебного процесса</a:t>
          </a:r>
          <a:endParaRPr lang="ru-RU" dirty="0"/>
        </a:p>
      </dgm:t>
    </dgm:pt>
    <dgm:pt modelId="{E5BB85ED-DEEC-478C-B45F-1EF3A5CA12ED}" type="parTrans" cxnId="{DDFF5698-020B-43CA-98DF-BCD079B1EF53}">
      <dgm:prSet/>
      <dgm:spPr/>
      <dgm:t>
        <a:bodyPr/>
        <a:lstStyle/>
        <a:p>
          <a:endParaRPr lang="ru-RU"/>
        </a:p>
      </dgm:t>
    </dgm:pt>
    <dgm:pt modelId="{8AA83011-7008-4EF4-988A-F68EA4B12A7B}" type="sibTrans" cxnId="{DDFF5698-020B-43CA-98DF-BCD079B1EF53}">
      <dgm:prSet/>
      <dgm:spPr/>
      <dgm:t>
        <a:bodyPr/>
        <a:lstStyle/>
        <a:p>
          <a:endParaRPr lang="ru-RU"/>
        </a:p>
      </dgm:t>
    </dgm:pt>
    <dgm:pt modelId="{85562D52-DAE1-45C6-BF4F-35EB33DE2BF0}">
      <dgm:prSet phldrT="[Текст]"/>
      <dgm:spPr/>
      <dgm:t>
        <a:bodyPr/>
        <a:lstStyle/>
        <a:p>
          <a:r>
            <a:rPr lang="ru-RU" dirty="0" smtClean="0"/>
            <a:t>Содержание учебного материала</a:t>
          </a:r>
          <a:endParaRPr lang="ru-RU" dirty="0"/>
        </a:p>
      </dgm:t>
    </dgm:pt>
    <dgm:pt modelId="{16AEF917-E4C6-4EE4-A324-9D18FFA2475F}" type="parTrans" cxnId="{6BD87E51-E9C6-416F-9759-6272EAEC1794}">
      <dgm:prSet/>
      <dgm:spPr/>
      <dgm:t>
        <a:bodyPr/>
        <a:lstStyle/>
        <a:p>
          <a:endParaRPr lang="ru-RU"/>
        </a:p>
      </dgm:t>
    </dgm:pt>
    <dgm:pt modelId="{502976B8-A81B-4E15-9E52-262B7336C78B}" type="sibTrans" cxnId="{6BD87E51-E9C6-416F-9759-6272EAEC1794}">
      <dgm:prSet/>
      <dgm:spPr/>
      <dgm:t>
        <a:bodyPr/>
        <a:lstStyle/>
        <a:p>
          <a:endParaRPr lang="ru-RU"/>
        </a:p>
      </dgm:t>
    </dgm:pt>
    <dgm:pt modelId="{3D420B66-9CC8-47B6-9AB1-537EE8369724}" type="pres">
      <dgm:prSet presAssocID="{02946272-D594-415D-8ED6-93E4E923A277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3275763-6E51-4B11-AC45-B043B52F64F8}" type="pres">
      <dgm:prSet presAssocID="{02946272-D594-415D-8ED6-93E4E923A277}" presName="cycle" presStyleCnt="0"/>
      <dgm:spPr/>
    </dgm:pt>
    <dgm:pt modelId="{F0FF5D88-A9CA-4A77-A15D-090079AF8B6F}" type="pres">
      <dgm:prSet presAssocID="{73F78FD4-A72C-43FA-99F0-F35DD3FCDB3F}" presName="nodeFirstNode" presStyleLbl="node1" presStyleIdx="0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DD6F670-9904-48F2-93E6-4F014BB30AF6}" type="pres">
      <dgm:prSet presAssocID="{BF9D9981-42A6-4C19-A42D-72679A315600}" presName="sibTransFirstNode" presStyleLbl="bgShp" presStyleIdx="0" presStyleCnt="1"/>
      <dgm:spPr/>
      <dgm:t>
        <a:bodyPr/>
        <a:lstStyle/>
        <a:p>
          <a:endParaRPr lang="ru-RU"/>
        </a:p>
      </dgm:t>
    </dgm:pt>
    <dgm:pt modelId="{66129FA0-ECCF-466D-8B52-43A425DDA6C2}" type="pres">
      <dgm:prSet presAssocID="{3619E321-C569-42A2-8D2B-2AFC0350E84E}" presName="nodeFollowingNodes" presStyleLbl="node1" presStyleIdx="1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0D2B4BC-61BC-4CCB-9E32-4580B56A0562}" type="pres">
      <dgm:prSet presAssocID="{218B5343-77AB-4C8A-8819-6927A49FC4D6}" presName="nodeFollowingNodes" presStyleLbl="node1" presStyleIdx="2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D6B9ACD-1AAE-4119-9483-4516EEA83559}" type="pres">
      <dgm:prSet presAssocID="{C3C909A4-4602-4A8D-9A7D-12AB53E7B23F}" presName="nodeFollowingNodes" presStyleLbl="node1" presStyleIdx="3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0AE7A52-A263-42A1-A2E7-076BCDBBC44B}" type="pres">
      <dgm:prSet presAssocID="{7A5460D1-11BD-4DBE-A520-0D9717800AC9}" presName="nodeFollowingNodes" presStyleLbl="node1" presStyleIdx="4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DB8C2DE-0B28-4A46-A624-A926730DE94B}" type="pres">
      <dgm:prSet presAssocID="{85562D52-DAE1-45C6-BF4F-35EB33DE2BF0}" presName="nodeFollowingNodes" presStyleLbl="node1" presStyleIdx="5" presStyleCnt="6" custRadScaleRad="100885" custRadScaleInc="33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DDFF5698-020B-43CA-98DF-BCD079B1EF53}" srcId="{02946272-D594-415D-8ED6-93E4E923A277}" destId="{7A5460D1-11BD-4DBE-A520-0D9717800AC9}" srcOrd="4" destOrd="0" parTransId="{E5BB85ED-DEEC-478C-B45F-1EF3A5CA12ED}" sibTransId="{8AA83011-7008-4EF4-988A-F68EA4B12A7B}"/>
    <dgm:cxn modelId="{6BD87E51-E9C6-416F-9759-6272EAEC1794}" srcId="{02946272-D594-415D-8ED6-93E4E923A277}" destId="{85562D52-DAE1-45C6-BF4F-35EB33DE2BF0}" srcOrd="5" destOrd="0" parTransId="{16AEF917-E4C6-4EE4-A324-9D18FFA2475F}" sibTransId="{502976B8-A81B-4E15-9E52-262B7336C78B}"/>
    <dgm:cxn modelId="{295C534D-D113-44B9-BF56-65ACF960E5CE}" type="presOf" srcId="{7A5460D1-11BD-4DBE-A520-0D9717800AC9}" destId="{80AE7A52-A263-42A1-A2E7-076BCDBBC44B}" srcOrd="0" destOrd="0" presId="urn:microsoft.com/office/officeart/2005/8/layout/cycle3"/>
    <dgm:cxn modelId="{DE8A36DE-70A4-466E-A085-1019600737DC}" type="presOf" srcId="{02946272-D594-415D-8ED6-93E4E923A277}" destId="{3D420B66-9CC8-47B6-9AB1-537EE8369724}" srcOrd="0" destOrd="0" presId="urn:microsoft.com/office/officeart/2005/8/layout/cycle3"/>
    <dgm:cxn modelId="{216BAA7F-F62F-4778-9B41-C4382737F4F7}" type="presOf" srcId="{73F78FD4-A72C-43FA-99F0-F35DD3FCDB3F}" destId="{F0FF5D88-A9CA-4A77-A15D-090079AF8B6F}" srcOrd="0" destOrd="0" presId="urn:microsoft.com/office/officeart/2005/8/layout/cycle3"/>
    <dgm:cxn modelId="{B5807E64-6563-4FD0-84E3-8750DCB05F17}" type="presOf" srcId="{C3C909A4-4602-4A8D-9A7D-12AB53E7B23F}" destId="{9D6B9ACD-1AAE-4119-9483-4516EEA83559}" srcOrd="0" destOrd="0" presId="urn:microsoft.com/office/officeart/2005/8/layout/cycle3"/>
    <dgm:cxn modelId="{150A646E-15D1-4C7E-B50F-FDB1D699AAC4}" type="presOf" srcId="{3619E321-C569-42A2-8D2B-2AFC0350E84E}" destId="{66129FA0-ECCF-466D-8B52-43A425DDA6C2}" srcOrd="0" destOrd="0" presId="urn:microsoft.com/office/officeart/2005/8/layout/cycle3"/>
    <dgm:cxn modelId="{A236CA13-5EDE-4D8B-A09F-1F056580B362}" srcId="{02946272-D594-415D-8ED6-93E4E923A277}" destId="{C3C909A4-4602-4A8D-9A7D-12AB53E7B23F}" srcOrd="3" destOrd="0" parTransId="{1CDD5D9E-00FE-43ED-B110-A4E17AA0B7B2}" sibTransId="{CE5ADE35-F21B-4DCE-B04D-EAC70E43AB0A}"/>
    <dgm:cxn modelId="{2A6DF1BC-7A3E-4AE8-9634-CB43D29D367F}" srcId="{02946272-D594-415D-8ED6-93E4E923A277}" destId="{3619E321-C569-42A2-8D2B-2AFC0350E84E}" srcOrd="1" destOrd="0" parTransId="{F2B46ED3-E205-4E63-B5A6-EE4A02F04B51}" sibTransId="{B435E35F-642A-4B8D-A7E5-60F54CE27555}"/>
    <dgm:cxn modelId="{B205F9EF-4166-4C82-8687-7828A94C69DD}" type="presOf" srcId="{218B5343-77AB-4C8A-8819-6927A49FC4D6}" destId="{B0D2B4BC-61BC-4CCB-9E32-4580B56A0562}" srcOrd="0" destOrd="0" presId="urn:microsoft.com/office/officeart/2005/8/layout/cycle3"/>
    <dgm:cxn modelId="{0ACAD059-FD30-4624-89CF-E1659183110F}" type="presOf" srcId="{BF9D9981-42A6-4C19-A42D-72679A315600}" destId="{9DD6F670-9904-48F2-93E6-4F014BB30AF6}" srcOrd="0" destOrd="0" presId="urn:microsoft.com/office/officeart/2005/8/layout/cycle3"/>
    <dgm:cxn modelId="{9FC48D47-4486-45C4-AF7F-9FF4443C4D59}" srcId="{02946272-D594-415D-8ED6-93E4E923A277}" destId="{73F78FD4-A72C-43FA-99F0-F35DD3FCDB3F}" srcOrd="0" destOrd="0" parTransId="{77AC97CA-152C-4F6B-B9FC-92282D5B4BC8}" sibTransId="{BF9D9981-42A6-4C19-A42D-72679A315600}"/>
    <dgm:cxn modelId="{9B28C2CF-A5A2-4EEA-96DD-5A9F0B2B7CD9}" type="presOf" srcId="{85562D52-DAE1-45C6-BF4F-35EB33DE2BF0}" destId="{3DB8C2DE-0B28-4A46-A624-A926730DE94B}" srcOrd="0" destOrd="0" presId="urn:microsoft.com/office/officeart/2005/8/layout/cycle3"/>
    <dgm:cxn modelId="{7B65F010-A33A-423A-A47C-B609B5090528}" srcId="{02946272-D594-415D-8ED6-93E4E923A277}" destId="{218B5343-77AB-4C8A-8819-6927A49FC4D6}" srcOrd="2" destOrd="0" parTransId="{BD79B1EC-6236-4B16-947A-7B08FA5D9279}" sibTransId="{907C016A-33A6-4BF3-97A4-7D7A22C2D3BA}"/>
    <dgm:cxn modelId="{140734BD-F7BA-4796-9F29-51BC3C107F4D}" type="presParOf" srcId="{3D420B66-9CC8-47B6-9AB1-537EE8369724}" destId="{53275763-6E51-4B11-AC45-B043B52F64F8}" srcOrd="0" destOrd="0" presId="urn:microsoft.com/office/officeart/2005/8/layout/cycle3"/>
    <dgm:cxn modelId="{359C8FCC-69D6-4CF7-A3D4-A8436291E27F}" type="presParOf" srcId="{53275763-6E51-4B11-AC45-B043B52F64F8}" destId="{F0FF5D88-A9CA-4A77-A15D-090079AF8B6F}" srcOrd="0" destOrd="0" presId="urn:microsoft.com/office/officeart/2005/8/layout/cycle3"/>
    <dgm:cxn modelId="{9FF55385-82E2-40B4-BE33-09F3A60916CB}" type="presParOf" srcId="{53275763-6E51-4B11-AC45-B043B52F64F8}" destId="{9DD6F670-9904-48F2-93E6-4F014BB30AF6}" srcOrd="1" destOrd="0" presId="urn:microsoft.com/office/officeart/2005/8/layout/cycle3"/>
    <dgm:cxn modelId="{0A1EDA79-304D-41DC-8885-5CE677941A2F}" type="presParOf" srcId="{53275763-6E51-4B11-AC45-B043B52F64F8}" destId="{66129FA0-ECCF-466D-8B52-43A425DDA6C2}" srcOrd="2" destOrd="0" presId="urn:microsoft.com/office/officeart/2005/8/layout/cycle3"/>
    <dgm:cxn modelId="{A2705C6B-C3CA-4043-8D1B-9CBEF3255681}" type="presParOf" srcId="{53275763-6E51-4B11-AC45-B043B52F64F8}" destId="{B0D2B4BC-61BC-4CCB-9E32-4580B56A0562}" srcOrd="3" destOrd="0" presId="urn:microsoft.com/office/officeart/2005/8/layout/cycle3"/>
    <dgm:cxn modelId="{EDEBFE5E-B817-4C9C-AE05-979AB23522F9}" type="presParOf" srcId="{53275763-6E51-4B11-AC45-B043B52F64F8}" destId="{9D6B9ACD-1AAE-4119-9483-4516EEA83559}" srcOrd="4" destOrd="0" presId="urn:microsoft.com/office/officeart/2005/8/layout/cycle3"/>
    <dgm:cxn modelId="{4A7483A4-F1D2-4D71-8237-196F3DCCBDF2}" type="presParOf" srcId="{53275763-6E51-4B11-AC45-B043B52F64F8}" destId="{80AE7A52-A263-42A1-A2E7-076BCDBBC44B}" srcOrd="5" destOrd="0" presId="urn:microsoft.com/office/officeart/2005/8/layout/cycle3"/>
    <dgm:cxn modelId="{EAD07B7B-E92A-4E7A-B886-9AF8589BAD26}" type="presParOf" srcId="{53275763-6E51-4B11-AC45-B043B52F64F8}" destId="{3DB8C2DE-0B28-4A46-A624-A926730DE94B}" srcOrd="6" destOrd="0" presId="urn:microsoft.com/office/officeart/2005/8/layout/cycle3"/>
  </dgm:cxnLst>
  <dgm:bg>
    <a:effectLst/>
  </dgm:bg>
  <dgm:whole/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7462BA52-F63D-4017-84A8-7D252E84FF13}" type="doc">
      <dgm:prSet loTypeId="urn:microsoft.com/office/officeart/2005/8/layout/chevron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437B92C7-7D07-40C3-903C-7C25A41F1F09}">
      <dgm:prSet phldrT="[Текст]" custT="1"/>
      <dgm:spPr/>
      <dgm:t>
        <a:bodyPr/>
        <a:lstStyle/>
        <a:p>
          <a:r>
            <a:rPr lang="ru-RU" sz="1600" dirty="0" smtClean="0"/>
            <a:t>Объяснительно-иллюстративны</a:t>
          </a:r>
          <a:r>
            <a:rPr lang="ru-RU" sz="1800" dirty="0" smtClean="0"/>
            <a:t>й</a:t>
          </a:r>
          <a:endParaRPr lang="ru-RU" sz="1800" dirty="0"/>
        </a:p>
      </dgm:t>
    </dgm:pt>
    <dgm:pt modelId="{9F9E96D0-E560-46CD-BD7C-E4BD8DE80F76}" type="parTrans" cxnId="{20E6492C-976E-43E9-9807-61E9EC452900}">
      <dgm:prSet/>
      <dgm:spPr/>
      <dgm:t>
        <a:bodyPr/>
        <a:lstStyle/>
        <a:p>
          <a:endParaRPr lang="ru-RU"/>
        </a:p>
      </dgm:t>
    </dgm:pt>
    <dgm:pt modelId="{94698205-2ACD-417B-8E90-77EA0808C9AA}" type="sibTrans" cxnId="{20E6492C-976E-43E9-9807-61E9EC452900}">
      <dgm:prSet/>
      <dgm:spPr/>
      <dgm:t>
        <a:bodyPr/>
        <a:lstStyle/>
        <a:p>
          <a:endParaRPr lang="ru-RU"/>
        </a:p>
      </dgm:t>
    </dgm:pt>
    <dgm:pt modelId="{681C3E29-4C44-4560-9DA7-D790A82D1DDF}">
      <dgm:prSet phldrT="[Текст]" custT="1"/>
      <dgm:spPr/>
      <dgm:t>
        <a:bodyPr/>
        <a:lstStyle/>
        <a:p>
          <a:endParaRPr lang="ru-RU" sz="1800" dirty="0"/>
        </a:p>
      </dgm:t>
    </dgm:pt>
    <dgm:pt modelId="{36E6DF61-E134-4959-A18E-2BA47DD5AE9B}" type="parTrans" cxnId="{EEADD35F-C0DC-4503-8A5A-204B48388958}">
      <dgm:prSet/>
      <dgm:spPr/>
      <dgm:t>
        <a:bodyPr/>
        <a:lstStyle/>
        <a:p>
          <a:endParaRPr lang="ru-RU"/>
        </a:p>
      </dgm:t>
    </dgm:pt>
    <dgm:pt modelId="{7AC642B2-953B-4562-9FC9-597EC3A25220}" type="sibTrans" cxnId="{EEADD35F-C0DC-4503-8A5A-204B48388958}">
      <dgm:prSet/>
      <dgm:spPr/>
      <dgm:t>
        <a:bodyPr/>
        <a:lstStyle/>
        <a:p>
          <a:endParaRPr lang="ru-RU"/>
        </a:p>
      </dgm:t>
    </dgm:pt>
    <dgm:pt modelId="{4B328530-0929-4804-B2E6-68E98F92D603}">
      <dgm:prSet phldrT="[Текст]" custT="1"/>
      <dgm:spPr/>
      <dgm:t>
        <a:bodyPr/>
        <a:lstStyle/>
        <a:p>
          <a:r>
            <a:rPr lang="ru-RU" sz="1600" dirty="0" smtClean="0"/>
            <a:t>репродуктивные</a:t>
          </a:r>
          <a:endParaRPr lang="ru-RU" sz="1600" dirty="0"/>
        </a:p>
      </dgm:t>
    </dgm:pt>
    <dgm:pt modelId="{D1E72FAA-C838-4A2C-BE9C-0B7E51129C3A}" type="parTrans" cxnId="{2AD0A721-BD37-424C-B7AC-7A2309FD6483}">
      <dgm:prSet/>
      <dgm:spPr/>
      <dgm:t>
        <a:bodyPr/>
        <a:lstStyle/>
        <a:p>
          <a:endParaRPr lang="ru-RU"/>
        </a:p>
      </dgm:t>
    </dgm:pt>
    <dgm:pt modelId="{0D44BB9C-17D3-4739-861B-081E5A0E25A1}" type="sibTrans" cxnId="{2AD0A721-BD37-424C-B7AC-7A2309FD6483}">
      <dgm:prSet/>
      <dgm:spPr/>
      <dgm:t>
        <a:bodyPr/>
        <a:lstStyle/>
        <a:p>
          <a:endParaRPr lang="ru-RU"/>
        </a:p>
      </dgm:t>
    </dgm:pt>
    <dgm:pt modelId="{7813A420-1C06-4970-A08F-E956D0E06513}">
      <dgm:prSet phldrT="[Текст]" custT="1"/>
      <dgm:spPr/>
      <dgm:t>
        <a:bodyPr/>
        <a:lstStyle/>
        <a:p>
          <a:r>
            <a:rPr lang="ru-RU" sz="1800" dirty="0" smtClean="0"/>
            <a:t>Способствует усвоению знаний ( на основе заучивания), умений и навыков (через систему упражнений</a:t>
          </a:r>
          <a:endParaRPr lang="ru-RU" sz="1800" dirty="0"/>
        </a:p>
      </dgm:t>
    </dgm:pt>
    <dgm:pt modelId="{39901ED0-7AB6-4741-BFA7-F9F4ECDD78AE}" type="parTrans" cxnId="{D97B8E04-7C21-470B-B6B2-1672F28D2A17}">
      <dgm:prSet/>
      <dgm:spPr/>
      <dgm:t>
        <a:bodyPr/>
        <a:lstStyle/>
        <a:p>
          <a:endParaRPr lang="ru-RU"/>
        </a:p>
      </dgm:t>
    </dgm:pt>
    <dgm:pt modelId="{5FDC9E0D-C728-45AC-908C-62D42E86F530}" type="sibTrans" cxnId="{D97B8E04-7C21-470B-B6B2-1672F28D2A17}">
      <dgm:prSet/>
      <dgm:spPr/>
      <dgm:t>
        <a:bodyPr/>
        <a:lstStyle/>
        <a:p>
          <a:endParaRPr lang="ru-RU"/>
        </a:p>
      </dgm:t>
    </dgm:pt>
    <dgm:pt modelId="{556766EA-1458-43FA-944A-4A0E93DF8455}">
      <dgm:prSet phldrT="[Текст]" custT="1"/>
      <dgm:spPr/>
      <dgm:t>
        <a:bodyPr/>
        <a:lstStyle/>
        <a:p>
          <a:r>
            <a:rPr lang="ru-RU" sz="1400" dirty="0" smtClean="0"/>
            <a:t>Методы проблемного обучения</a:t>
          </a:r>
          <a:endParaRPr lang="ru-RU" sz="1400" dirty="0"/>
        </a:p>
      </dgm:t>
    </dgm:pt>
    <dgm:pt modelId="{9F7E5FA8-4B0C-4810-9680-25135312B17A}" type="parTrans" cxnId="{E184BF0C-CD90-48E9-AE5F-DFE7226E8E87}">
      <dgm:prSet/>
      <dgm:spPr/>
      <dgm:t>
        <a:bodyPr/>
        <a:lstStyle/>
        <a:p>
          <a:endParaRPr lang="ru-RU"/>
        </a:p>
      </dgm:t>
    </dgm:pt>
    <dgm:pt modelId="{81FC4B79-2074-4B45-8B9E-64ABDAB69D4C}" type="sibTrans" cxnId="{E184BF0C-CD90-48E9-AE5F-DFE7226E8E87}">
      <dgm:prSet/>
      <dgm:spPr/>
      <dgm:t>
        <a:bodyPr/>
        <a:lstStyle/>
        <a:p>
          <a:endParaRPr lang="ru-RU"/>
        </a:p>
      </dgm:t>
    </dgm:pt>
    <dgm:pt modelId="{02C32681-7A0F-4185-BE44-7C89A3F49729}">
      <dgm:prSet phldrT="[Текст]" custT="1"/>
      <dgm:spPr/>
      <dgm:t>
        <a:bodyPr/>
        <a:lstStyle/>
        <a:p>
          <a:r>
            <a:rPr lang="ru-RU" sz="1800" dirty="0" smtClean="0"/>
            <a:t>Проблемное изложение</a:t>
          </a:r>
          <a:endParaRPr lang="ru-RU" sz="1800" dirty="0"/>
        </a:p>
      </dgm:t>
    </dgm:pt>
    <dgm:pt modelId="{DB09B76D-E8C0-4589-A6F9-C9DAF10641D4}" type="parTrans" cxnId="{B320C5F3-4192-4D23-BAD5-7451021B55D0}">
      <dgm:prSet/>
      <dgm:spPr/>
      <dgm:t>
        <a:bodyPr/>
        <a:lstStyle/>
        <a:p>
          <a:endParaRPr lang="ru-RU"/>
        </a:p>
      </dgm:t>
    </dgm:pt>
    <dgm:pt modelId="{90F95095-DCD7-4EC9-8AF9-C61B59EE71BC}" type="sibTrans" cxnId="{B320C5F3-4192-4D23-BAD5-7451021B55D0}">
      <dgm:prSet/>
      <dgm:spPr/>
      <dgm:t>
        <a:bodyPr/>
        <a:lstStyle/>
        <a:p>
          <a:endParaRPr lang="ru-RU"/>
        </a:p>
      </dgm:t>
    </dgm:pt>
    <dgm:pt modelId="{9EB1971D-1C7C-432F-9C7F-D6FF05D24BF8}">
      <dgm:prSet phldrT="[Текст]" custT="1"/>
      <dgm:spPr/>
      <dgm:t>
        <a:bodyPr/>
        <a:lstStyle/>
        <a:p>
          <a:r>
            <a:rPr lang="ru-RU" sz="1800" dirty="0" smtClean="0"/>
            <a:t>Частично-поисковые и эвристические методы</a:t>
          </a:r>
          <a:endParaRPr lang="ru-RU" sz="1800" dirty="0"/>
        </a:p>
      </dgm:t>
    </dgm:pt>
    <dgm:pt modelId="{03BED8AD-41A9-4AAE-9F21-B05CF1BD8A7B}" type="parTrans" cxnId="{0F2E0BAE-58FF-48F6-A871-1516DD3DF056}">
      <dgm:prSet/>
      <dgm:spPr/>
    </dgm:pt>
    <dgm:pt modelId="{2629F09A-5EEF-4BA0-AB44-D28C51622C68}" type="sibTrans" cxnId="{0F2E0BAE-58FF-48F6-A871-1516DD3DF056}">
      <dgm:prSet/>
      <dgm:spPr/>
    </dgm:pt>
    <dgm:pt modelId="{BF755194-832E-432E-94A6-DA32EB61FFD2}">
      <dgm:prSet phldrT="[Текст]" custT="1"/>
      <dgm:spPr/>
      <dgm:t>
        <a:bodyPr/>
        <a:lstStyle/>
        <a:p>
          <a:r>
            <a:rPr lang="ru-RU" sz="1800" dirty="0" smtClean="0"/>
            <a:t>Исследовательские методы</a:t>
          </a:r>
          <a:endParaRPr lang="ru-RU" sz="1800" dirty="0"/>
        </a:p>
      </dgm:t>
    </dgm:pt>
    <dgm:pt modelId="{3B5B7EEB-FC23-4799-898A-EC1EAB21B438}" type="parTrans" cxnId="{55F69F7E-8EC1-4B35-BCEA-BED48348C494}">
      <dgm:prSet/>
      <dgm:spPr/>
    </dgm:pt>
    <dgm:pt modelId="{3F988C62-7FBF-4B78-9E34-01977D95546D}" type="sibTrans" cxnId="{55F69F7E-8EC1-4B35-BCEA-BED48348C494}">
      <dgm:prSet/>
      <dgm:spPr/>
    </dgm:pt>
    <dgm:pt modelId="{5E66D1F7-6A4E-4D81-A709-FD08D4E1F583}" type="pres">
      <dgm:prSet presAssocID="{7462BA52-F63D-4017-84A8-7D252E84FF13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9085540A-3168-4B05-B995-B1C384B74B0B}" type="pres">
      <dgm:prSet presAssocID="{437B92C7-7D07-40C3-903C-7C25A41F1F09}" presName="composite" presStyleCnt="0"/>
      <dgm:spPr/>
    </dgm:pt>
    <dgm:pt modelId="{E6E5EC66-9A95-46E4-AA84-1A0C9DC6DF7D}" type="pres">
      <dgm:prSet presAssocID="{437B92C7-7D07-40C3-903C-7C25A41F1F09}" presName="parentText" presStyleLbl="align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67C3B6C-E276-463C-8D9B-33334B99AB64}" type="pres">
      <dgm:prSet presAssocID="{437B92C7-7D07-40C3-903C-7C25A41F1F09}" presName="descendantText" presStyleLbl="alignAcc1" presStyleIdx="0" presStyleCnt="3" custLinFactNeighborX="2626" custLinFactNeighborY="-724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2AD0EE3-84CF-4D1A-B456-8B8FF8B57AB7}" type="pres">
      <dgm:prSet presAssocID="{94698205-2ACD-417B-8E90-77EA0808C9AA}" presName="sp" presStyleCnt="0"/>
      <dgm:spPr/>
    </dgm:pt>
    <dgm:pt modelId="{3C7463DB-7A36-4E23-884E-888A61667AB6}" type="pres">
      <dgm:prSet presAssocID="{4B328530-0929-4804-B2E6-68E98F92D603}" presName="composite" presStyleCnt="0"/>
      <dgm:spPr/>
    </dgm:pt>
    <dgm:pt modelId="{C6FB7764-C6CD-4478-8FAA-96E24C146869}" type="pres">
      <dgm:prSet presAssocID="{4B328530-0929-4804-B2E6-68E98F92D603}" presName="parentText" presStyleLbl="align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4C6091D-B38F-4E9D-963B-3B54BA5F53B6}" type="pres">
      <dgm:prSet presAssocID="{4B328530-0929-4804-B2E6-68E98F92D603}" presName="descendantText" presStyleLbl="alignAcc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A9E4E18-5DE1-4B88-A450-2BC1D7838605}" type="pres">
      <dgm:prSet presAssocID="{0D44BB9C-17D3-4739-861B-081E5A0E25A1}" presName="sp" presStyleCnt="0"/>
      <dgm:spPr/>
    </dgm:pt>
    <dgm:pt modelId="{BF0F0F71-A96E-4D9B-B4E1-F1A7416430B7}" type="pres">
      <dgm:prSet presAssocID="{556766EA-1458-43FA-944A-4A0E93DF8455}" presName="composite" presStyleCnt="0"/>
      <dgm:spPr/>
    </dgm:pt>
    <dgm:pt modelId="{571F2210-7476-4E67-9B1E-384DE82E57FA}" type="pres">
      <dgm:prSet presAssocID="{556766EA-1458-43FA-944A-4A0E93DF8455}" presName="parentText" presStyleLbl="align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273B00C-469F-4739-8A7F-1878975E98DA}" type="pres">
      <dgm:prSet presAssocID="{556766EA-1458-43FA-944A-4A0E93DF8455}" presName="descendantText" presStyleLbl="alignAcc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55F69F7E-8EC1-4B35-BCEA-BED48348C494}" srcId="{556766EA-1458-43FA-944A-4A0E93DF8455}" destId="{BF755194-832E-432E-94A6-DA32EB61FFD2}" srcOrd="2" destOrd="0" parTransId="{3B5B7EEB-FC23-4799-898A-EC1EAB21B438}" sibTransId="{3F988C62-7FBF-4B78-9E34-01977D95546D}"/>
    <dgm:cxn modelId="{EA9EB2F3-5D27-47DB-8C01-7F8C3AFBD3F2}" type="presOf" srcId="{02C32681-7A0F-4185-BE44-7C89A3F49729}" destId="{4273B00C-469F-4739-8A7F-1878975E98DA}" srcOrd="0" destOrd="0" presId="urn:microsoft.com/office/officeart/2005/8/layout/chevron2"/>
    <dgm:cxn modelId="{2AD0A721-BD37-424C-B7AC-7A2309FD6483}" srcId="{7462BA52-F63D-4017-84A8-7D252E84FF13}" destId="{4B328530-0929-4804-B2E6-68E98F92D603}" srcOrd="1" destOrd="0" parTransId="{D1E72FAA-C838-4A2C-BE9C-0B7E51129C3A}" sibTransId="{0D44BB9C-17D3-4739-861B-081E5A0E25A1}"/>
    <dgm:cxn modelId="{ADD9ACE4-6769-4C2F-AFF9-990B8F6AACC0}" type="presOf" srcId="{681C3E29-4C44-4560-9DA7-D790A82D1DDF}" destId="{B67C3B6C-E276-463C-8D9B-33334B99AB64}" srcOrd="0" destOrd="0" presId="urn:microsoft.com/office/officeart/2005/8/layout/chevron2"/>
    <dgm:cxn modelId="{20E6492C-976E-43E9-9807-61E9EC452900}" srcId="{7462BA52-F63D-4017-84A8-7D252E84FF13}" destId="{437B92C7-7D07-40C3-903C-7C25A41F1F09}" srcOrd="0" destOrd="0" parTransId="{9F9E96D0-E560-46CD-BD7C-E4BD8DE80F76}" sibTransId="{94698205-2ACD-417B-8E90-77EA0808C9AA}"/>
    <dgm:cxn modelId="{DA1D7220-792F-41C7-BC5B-C4AE98C17981}" type="presOf" srcId="{7813A420-1C06-4970-A08F-E956D0E06513}" destId="{54C6091D-B38F-4E9D-963B-3B54BA5F53B6}" srcOrd="0" destOrd="0" presId="urn:microsoft.com/office/officeart/2005/8/layout/chevron2"/>
    <dgm:cxn modelId="{D97B8E04-7C21-470B-B6B2-1672F28D2A17}" srcId="{4B328530-0929-4804-B2E6-68E98F92D603}" destId="{7813A420-1C06-4970-A08F-E956D0E06513}" srcOrd="0" destOrd="0" parTransId="{39901ED0-7AB6-4741-BFA7-F9F4ECDD78AE}" sibTransId="{5FDC9E0D-C728-45AC-908C-62D42E86F530}"/>
    <dgm:cxn modelId="{561C640D-4069-481D-AB00-774CB5E08BD4}" type="presOf" srcId="{556766EA-1458-43FA-944A-4A0E93DF8455}" destId="{571F2210-7476-4E67-9B1E-384DE82E57FA}" srcOrd="0" destOrd="0" presId="urn:microsoft.com/office/officeart/2005/8/layout/chevron2"/>
    <dgm:cxn modelId="{62F9C766-CBA7-4263-92B8-71F641DA3A24}" type="presOf" srcId="{4B328530-0929-4804-B2E6-68E98F92D603}" destId="{C6FB7764-C6CD-4478-8FAA-96E24C146869}" srcOrd="0" destOrd="0" presId="urn:microsoft.com/office/officeart/2005/8/layout/chevron2"/>
    <dgm:cxn modelId="{EEADD35F-C0DC-4503-8A5A-204B48388958}" srcId="{437B92C7-7D07-40C3-903C-7C25A41F1F09}" destId="{681C3E29-4C44-4560-9DA7-D790A82D1DDF}" srcOrd="0" destOrd="0" parTransId="{36E6DF61-E134-4959-A18E-2BA47DD5AE9B}" sibTransId="{7AC642B2-953B-4562-9FC9-597EC3A25220}"/>
    <dgm:cxn modelId="{E184BF0C-CD90-48E9-AE5F-DFE7226E8E87}" srcId="{7462BA52-F63D-4017-84A8-7D252E84FF13}" destId="{556766EA-1458-43FA-944A-4A0E93DF8455}" srcOrd="2" destOrd="0" parTransId="{9F7E5FA8-4B0C-4810-9680-25135312B17A}" sibTransId="{81FC4B79-2074-4B45-8B9E-64ABDAB69D4C}"/>
    <dgm:cxn modelId="{52C0071D-E970-4E21-A61A-E7C3B226A3EF}" type="presOf" srcId="{BF755194-832E-432E-94A6-DA32EB61FFD2}" destId="{4273B00C-469F-4739-8A7F-1878975E98DA}" srcOrd="0" destOrd="2" presId="urn:microsoft.com/office/officeart/2005/8/layout/chevron2"/>
    <dgm:cxn modelId="{14F39C31-3D20-43D9-9D45-49633A799111}" type="presOf" srcId="{9EB1971D-1C7C-432F-9C7F-D6FF05D24BF8}" destId="{4273B00C-469F-4739-8A7F-1878975E98DA}" srcOrd="0" destOrd="1" presId="urn:microsoft.com/office/officeart/2005/8/layout/chevron2"/>
    <dgm:cxn modelId="{143449B1-21DC-4649-9D55-DDA5FB355517}" type="presOf" srcId="{437B92C7-7D07-40C3-903C-7C25A41F1F09}" destId="{E6E5EC66-9A95-46E4-AA84-1A0C9DC6DF7D}" srcOrd="0" destOrd="0" presId="urn:microsoft.com/office/officeart/2005/8/layout/chevron2"/>
    <dgm:cxn modelId="{B320C5F3-4192-4D23-BAD5-7451021B55D0}" srcId="{556766EA-1458-43FA-944A-4A0E93DF8455}" destId="{02C32681-7A0F-4185-BE44-7C89A3F49729}" srcOrd="0" destOrd="0" parTransId="{DB09B76D-E8C0-4589-A6F9-C9DAF10641D4}" sibTransId="{90F95095-DCD7-4EC9-8AF9-C61B59EE71BC}"/>
    <dgm:cxn modelId="{28A4FFA8-7D8D-447B-9239-498638A4CCC9}" type="presOf" srcId="{7462BA52-F63D-4017-84A8-7D252E84FF13}" destId="{5E66D1F7-6A4E-4D81-A709-FD08D4E1F583}" srcOrd="0" destOrd="0" presId="urn:microsoft.com/office/officeart/2005/8/layout/chevron2"/>
    <dgm:cxn modelId="{0F2E0BAE-58FF-48F6-A871-1516DD3DF056}" srcId="{556766EA-1458-43FA-944A-4A0E93DF8455}" destId="{9EB1971D-1C7C-432F-9C7F-D6FF05D24BF8}" srcOrd="1" destOrd="0" parTransId="{03BED8AD-41A9-4AAE-9F21-B05CF1BD8A7B}" sibTransId="{2629F09A-5EEF-4BA0-AB44-D28C51622C68}"/>
    <dgm:cxn modelId="{195080C9-6A8F-4775-99AB-65B3C5B975AC}" type="presParOf" srcId="{5E66D1F7-6A4E-4D81-A709-FD08D4E1F583}" destId="{9085540A-3168-4B05-B995-B1C384B74B0B}" srcOrd="0" destOrd="0" presId="urn:microsoft.com/office/officeart/2005/8/layout/chevron2"/>
    <dgm:cxn modelId="{DE9DFE1D-3B12-41A2-BCA7-33E9FE220453}" type="presParOf" srcId="{9085540A-3168-4B05-B995-B1C384B74B0B}" destId="{E6E5EC66-9A95-46E4-AA84-1A0C9DC6DF7D}" srcOrd="0" destOrd="0" presId="urn:microsoft.com/office/officeart/2005/8/layout/chevron2"/>
    <dgm:cxn modelId="{717DDF52-9BED-41C5-BD78-3F10CB9A1878}" type="presParOf" srcId="{9085540A-3168-4B05-B995-B1C384B74B0B}" destId="{B67C3B6C-E276-463C-8D9B-33334B99AB64}" srcOrd="1" destOrd="0" presId="urn:microsoft.com/office/officeart/2005/8/layout/chevron2"/>
    <dgm:cxn modelId="{8B114A0E-3315-4E0C-9B13-BAC71782583E}" type="presParOf" srcId="{5E66D1F7-6A4E-4D81-A709-FD08D4E1F583}" destId="{02AD0EE3-84CF-4D1A-B456-8B8FF8B57AB7}" srcOrd="1" destOrd="0" presId="urn:microsoft.com/office/officeart/2005/8/layout/chevron2"/>
    <dgm:cxn modelId="{D2863F08-8CFD-4B0D-9549-CADFF9BBC2C4}" type="presParOf" srcId="{5E66D1F7-6A4E-4D81-A709-FD08D4E1F583}" destId="{3C7463DB-7A36-4E23-884E-888A61667AB6}" srcOrd="2" destOrd="0" presId="urn:microsoft.com/office/officeart/2005/8/layout/chevron2"/>
    <dgm:cxn modelId="{B16943AF-E5E1-4A42-A913-491825499BFB}" type="presParOf" srcId="{3C7463DB-7A36-4E23-884E-888A61667AB6}" destId="{C6FB7764-C6CD-4478-8FAA-96E24C146869}" srcOrd="0" destOrd="0" presId="urn:microsoft.com/office/officeart/2005/8/layout/chevron2"/>
    <dgm:cxn modelId="{04FA4841-2ACF-424E-AD7B-27CA1CD27123}" type="presParOf" srcId="{3C7463DB-7A36-4E23-884E-888A61667AB6}" destId="{54C6091D-B38F-4E9D-963B-3B54BA5F53B6}" srcOrd="1" destOrd="0" presId="urn:microsoft.com/office/officeart/2005/8/layout/chevron2"/>
    <dgm:cxn modelId="{01D9BE89-3CE0-4681-BAA5-59A09E928F14}" type="presParOf" srcId="{5E66D1F7-6A4E-4D81-A709-FD08D4E1F583}" destId="{7A9E4E18-5DE1-4B88-A450-2BC1D7838605}" srcOrd="3" destOrd="0" presId="urn:microsoft.com/office/officeart/2005/8/layout/chevron2"/>
    <dgm:cxn modelId="{A5D1A513-8D7D-4DFF-B1E2-A2DA1D7326EF}" type="presParOf" srcId="{5E66D1F7-6A4E-4D81-A709-FD08D4E1F583}" destId="{BF0F0F71-A96E-4D9B-B4E1-F1A7416430B7}" srcOrd="4" destOrd="0" presId="urn:microsoft.com/office/officeart/2005/8/layout/chevron2"/>
    <dgm:cxn modelId="{7BF41973-AB83-4646-98DC-E35D5A15A38C}" type="presParOf" srcId="{BF0F0F71-A96E-4D9B-B4E1-F1A7416430B7}" destId="{571F2210-7476-4E67-9B1E-384DE82E57FA}" srcOrd="0" destOrd="0" presId="urn:microsoft.com/office/officeart/2005/8/layout/chevron2"/>
    <dgm:cxn modelId="{735D1AAB-0C3D-48ED-BB76-A3E42A5C8F10}" type="presParOf" srcId="{BF0F0F71-A96E-4D9B-B4E1-F1A7416430B7}" destId="{4273B00C-469F-4739-8A7F-1878975E98DA}" srcOrd="1" destOrd="0" presId="urn:microsoft.com/office/officeart/2005/8/layout/chevron2"/>
  </dgm:cxnLst>
  <dgm:bg/>
  <dgm:whole/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D8FE8BCD-5F2C-404B-AD1E-BAA12450CB51}" type="doc">
      <dgm:prSet loTypeId="urn:microsoft.com/office/officeart/2005/8/layout/chevron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50F558C0-D96E-4626-8ACE-E7AC8A8D302A}">
      <dgm:prSet phldrT="[Текст]" custT="1"/>
      <dgm:spPr/>
      <dgm:t>
        <a:bodyPr/>
        <a:lstStyle/>
        <a:p>
          <a:r>
            <a:rPr lang="ru-RU" sz="1200" dirty="0" smtClean="0"/>
            <a:t>Методы организации учебно-познавательной деятельности</a:t>
          </a:r>
          <a:endParaRPr lang="ru-RU" sz="1200" dirty="0"/>
        </a:p>
      </dgm:t>
    </dgm:pt>
    <dgm:pt modelId="{3DA25AA2-B451-4739-8628-5331E8BEFFC4}" type="parTrans" cxnId="{D203E1F5-20F7-4DC1-A8B8-351CE4AFA9A5}">
      <dgm:prSet/>
      <dgm:spPr/>
      <dgm:t>
        <a:bodyPr/>
        <a:lstStyle/>
        <a:p>
          <a:endParaRPr lang="ru-RU"/>
        </a:p>
      </dgm:t>
    </dgm:pt>
    <dgm:pt modelId="{53C36E1A-C20E-4DB8-8A73-35966AEAB966}" type="sibTrans" cxnId="{D203E1F5-20F7-4DC1-A8B8-351CE4AFA9A5}">
      <dgm:prSet/>
      <dgm:spPr/>
      <dgm:t>
        <a:bodyPr/>
        <a:lstStyle/>
        <a:p>
          <a:endParaRPr lang="ru-RU"/>
        </a:p>
      </dgm:t>
    </dgm:pt>
    <dgm:pt modelId="{B908571A-E1B6-497B-B9BC-DCB686FD4CB5}">
      <dgm:prSet phldrT="[Текст]" custT="1"/>
      <dgm:spPr/>
      <dgm:t>
        <a:bodyPr/>
        <a:lstStyle/>
        <a:p>
          <a:r>
            <a:rPr lang="ru-RU" sz="1800" dirty="0" smtClean="0"/>
            <a:t>Словесные, наглядные, практические</a:t>
          </a:r>
          <a:endParaRPr lang="ru-RU" sz="1800" dirty="0"/>
        </a:p>
      </dgm:t>
    </dgm:pt>
    <dgm:pt modelId="{F37759BD-4B07-4B0A-91EB-7D2B5971789D}" type="parTrans" cxnId="{E6CEE703-8ED6-4C8D-87C1-1A65822365BE}">
      <dgm:prSet/>
      <dgm:spPr/>
      <dgm:t>
        <a:bodyPr/>
        <a:lstStyle/>
        <a:p>
          <a:endParaRPr lang="ru-RU"/>
        </a:p>
      </dgm:t>
    </dgm:pt>
    <dgm:pt modelId="{FF30CBF3-4A2A-40D9-96C5-498130F7C90A}" type="sibTrans" cxnId="{E6CEE703-8ED6-4C8D-87C1-1A65822365BE}">
      <dgm:prSet/>
      <dgm:spPr/>
      <dgm:t>
        <a:bodyPr/>
        <a:lstStyle/>
        <a:p>
          <a:endParaRPr lang="ru-RU"/>
        </a:p>
      </dgm:t>
    </dgm:pt>
    <dgm:pt modelId="{864D4DCE-548B-4963-BC90-DA6ED7F972A8}">
      <dgm:prSet phldrT="[Текст]"/>
      <dgm:spPr/>
      <dgm:t>
        <a:bodyPr/>
        <a:lstStyle/>
        <a:p>
          <a:r>
            <a:rPr lang="ru-RU" dirty="0" smtClean="0"/>
            <a:t>Методы стимулирования и мотивации</a:t>
          </a:r>
          <a:endParaRPr lang="ru-RU" dirty="0"/>
        </a:p>
      </dgm:t>
    </dgm:pt>
    <dgm:pt modelId="{E696594F-7309-484F-BEF9-6173157E61BB}" type="parTrans" cxnId="{3EE0F1D8-00F1-4D1F-84AA-715022C840BF}">
      <dgm:prSet/>
      <dgm:spPr/>
      <dgm:t>
        <a:bodyPr/>
        <a:lstStyle/>
        <a:p>
          <a:endParaRPr lang="ru-RU"/>
        </a:p>
      </dgm:t>
    </dgm:pt>
    <dgm:pt modelId="{A5D59775-8465-4057-AA0E-25AC455E9A36}" type="sibTrans" cxnId="{3EE0F1D8-00F1-4D1F-84AA-715022C840BF}">
      <dgm:prSet/>
      <dgm:spPr/>
      <dgm:t>
        <a:bodyPr/>
        <a:lstStyle/>
        <a:p>
          <a:endParaRPr lang="ru-RU"/>
        </a:p>
      </dgm:t>
    </dgm:pt>
    <dgm:pt modelId="{8B59AEDF-2F6E-4CFA-BC36-A5E8320E287E}">
      <dgm:prSet phldrT="[Текст]" custT="1"/>
      <dgm:spPr/>
      <dgm:t>
        <a:bodyPr/>
        <a:lstStyle/>
        <a:p>
          <a:r>
            <a:rPr lang="ru-RU" sz="1800" dirty="0" smtClean="0"/>
            <a:t>Познавательные игры, учебные дискуссии, создание эмоционально-нравственных ситуаций</a:t>
          </a:r>
          <a:endParaRPr lang="ru-RU" sz="1800" dirty="0"/>
        </a:p>
      </dgm:t>
    </dgm:pt>
    <dgm:pt modelId="{6AE355F6-B012-49B6-8FF1-C64E06B317AB}" type="parTrans" cxnId="{D496819F-54F9-4A19-B7BC-D77624A83A78}">
      <dgm:prSet/>
      <dgm:spPr/>
      <dgm:t>
        <a:bodyPr/>
        <a:lstStyle/>
        <a:p>
          <a:endParaRPr lang="ru-RU"/>
        </a:p>
      </dgm:t>
    </dgm:pt>
    <dgm:pt modelId="{DD6C4C6F-9E83-4332-93B5-7FEE6E66FC6F}" type="sibTrans" cxnId="{D496819F-54F9-4A19-B7BC-D77624A83A78}">
      <dgm:prSet/>
      <dgm:spPr/>
      <dgm:t>
        <a:bodyPr/>
        <a:lstStyle/>
        <a:p>
          <a:endParaRPr lang="ru-RU"/>
        </a:p>
      </dgm:t>
    </dgm:pt>
    <dgm:pt modelId="{8E346B12-1B72-4EB8-8DF6-52A0117CFE99}">
      <dgm:prSet phldrT="[Текст]"/>
      <dgm:spPr/>
      <dgm:t>
        <a:bodyPr/>
        <a:lstStyle/>
        <a:p>
          <a:r>
            <a:rPr lang="ru-RU" dirty="0" smtClean="0"/>
            <a:t>Методы контроля и самоконтроля</a:t>
          </a:r>
          <a:endParaRPr lang="ru-RU" dirty="0"/>
        </a:p>
      </dgm:t>
    </dgm:pt>
    <dgm:pt modelId="{BF495333-A4D7-4FA9-BEE0-071054F5CDFB}" type="parTrans" cxnId="{214F57EC-FF62-4CD0-941C-87A392BC8E12}">
      <dgm:prSet/>
      <dgm:spPr/>
      <dgm:t>
        <a:bodyPr/>
        <a:lstStyle/>
        <a:p>
          <a:endParaRPr lang="ru-RU"/>
        </a:p>
      </dgm:t>
    </dgm:pt>
    <dgm:pt modelId="{17CA5E55-D0BF-4F92-B901-9637C0F15CCB}" type="sibTrans" cxnId="{214F57EC-FF62-4CD0-941C-87A392BC8E12}">
      <dgm:prSet/>
      <dgm:spPr/>
      <dgm:t>
        <a:bodyPr/>
        <a:lstStyle/>
        <a:p>
          <a:endParaRPr lang="ru-RU"/>
        </a:p>
      </dgm:t>
    </dgm:pt>
    <dgm:pt modelId="{A68D7288-22D3-4232-8A67-E1040ACDB377}">
      <dgm:prSet phldrT="[Текст]" custT="1"/>
      <dgm:spPr/>
      <dgm:t>
        <a:bodyPr/>
        <a:lstStyle/>
        <a:p>
          <a:r>
            <a:rPr lang="ru-RU" sz="1800" dirty="0" smtClean="0"/>
            <a:t>Устный контроль</a:t>
          </a:r>
          <a:endParaRPr lang="ru-RU" sz="1800" dirty="0"/>
        </a:p>
      </dgm:t>
    </dgm:pt>
    <dgm:pt modelId="{8F7919CB-0F33-4465-A016-F4EAC9B0B50B}" type="parTrans" cxnId="{26923296-687E-4666-B879-87CBD6BA6EE5}">
      <dgm:prSet/>
      <dgm:spPr/>
      <dgm:t>
        <a:bodyPr/>
        <a:lstStyle/>
        <a:p>
          <a:endParaRPr lang="ru-RU"/>
        </a:p>
      </dgm:t>
    </dgm:pt>
    <dgm:pt modelId="{5562FAE5-9F1E-4D01-BC3C-7678A3E3D159}" type="sibTrans" cxnId="{26923296-687E-4666-B879-87CBD6BA6EE5}">
      <dgm:prSet/>
      <dgm:spPr/>
      <dgm:t>
        <a:bodyPr/>
        <a:lstStyle/>
        <a:p>
          <a:endParaRPr lang="ru-RU"/>
        </a:p>
      </dgm:t>
    </dgm:pt>
    <dgm:pt modelId="{7632F7E0-D38C-4ACD-BECA-80E5FF1CBA0E}">
      <dgm:prSet phldrT="[Текст]" custT="1"/>
      <dgm:spPr/>
      <dgm:t>
        <a:bodyPr/>
        <a:lstStyle/>
        <a:p>
          <a:r>
            <a:rPr lang="ru-RU" sz="1800" dirty="0" smtClean="0"/>
            <a:t>Аналитические, синтетические, индуктивные, дедуктивные</a:t>
          </a:r>
          <a:endParaRPr lang="ru-RU" sz="1800" dirty="0"/>
        </a:p>
      </dgm:t>
    </dgm:pt>
    <dgm:pt modelId="{B9AA23DC-FE53-42E4-976B-6AA8C971D7BF}" type="parTrans" cxnId="{23072D28-8668-40CD-98FB-2A626ED37A8A}">
      <dgm:prSet/>
      <dgm:spPr/>
    </dgm:pt>
    <dgm:pt modelId="{F3B4871D-2073-4DF3-837B-636ABC8F1D23}" type="sibTrans" cxnId="{23072D28-8668-40CD-98FB-2A626ED37A8A}">
      <dgm:prSet/>
      <dgm:spPr/>
    </dgm:pt>
    <dgm:pt modelId="{09521994-9920-4D67-B052-F147C58C82D4}">
      <dgm:prSet phldrT="[Текст]" custT="1"/>
      <dgm:spPr/>
      <dgm:t>
        <a:bodyPr/>
        <a:lstStyle/>
        <a:p>
          <a:r>
            <a:rPr lang="ru-RU" sz="1800" dirty="0" smtClean="0"/>
            <a:t>Репродуктивные, проблемно-поисковые</a:t>
          </a:r>
          <a:endParaRPr lang="ru-RU" sz="1800" dirty="0"/>
        </a:p>
      </dgm:t>
    </dgm:pt>
    <dgm:pt modelId="{76E7ED30-692C-4616-9421-6FC2F1938E78}" type="parTrans" cxnId="{49E4A679-9AEE-4114-BEFF-B601C3E8042C}">
      <dgm:prSet/>
      <dgm:spPr/>
    </dgm:pt>
    <dgm:pt modelId="{E40B4411-D7B2-45FA-908B-8064AFE0C424}" type="sibTrans" cxnId="{49E4A679-9AEE-4114-BEFF-B601C3E8042C}">
      <dgm:prSet/>
      <dgm:spPr/>
    </dgm:pt>
    <dgm:pt modelId="{C0D66CE8-9E97-430C-9899-6C08795A3F71}">
      <dgm:prSet phldrT="[Текст]" custT="1"/>
      <dgm:spPr/>
      <dgm:t>
        <a:bodyPr/>
        <a:lstStyle/>
        <a:p>
          <a:r>
            <a:rPr lang="ru-RU" sz="1800" dirty="0" smtClean="0"/>
            <a:t>Методы самостоятельной работы и работы под руководством</a:t>
          </a:r>
          <a:endParaRPr lang="ru-RU" sz="1800" dirty="0"/>
        </a:p>
      </dgm:t>
    </dgm:pt>
    <dgm:pt modelId="{A6497C25-6DD8-498C-87B3-0D0806F02351}" type="parTrans" cxnId="{58D66FF6-E697-490B-9014-A7771D45511B}">
      <dgm:prSet/>
      <dgm:spPr/>
    </dgm:pt>
    <dgm:pt modelId="{CEADAAAC-FD53-4A37-B88D-4BD84A105797}" type="sibTrans" cxnId="{58D66FF6-E697-490B-9014-A7771D45511B}">
      <dgm:prSet/>
      <dgm:spPr/>
    </dgm:pt>
    <dgm:pt modelId="{4A00F05E-733C-4BE8-B9CA-1C4A3052A2E3}">
      <dgm:prSet phldrT="[Текст]" custT="1"/>
      <dgm:spPr/>
      <dgm:t>
        <a:bodyPr/>
        <a:lstStyle/>
        <a:p>
          <a:r>
            <a:rPr lang="ru-RU" sz="1800" dirty="0" smtClean="0"/>
            <a:t>Убеждение, предъявление требований, поощрения, порицания</a:t>
          </a:r>
          <a:endParaRPr lang="ru-RU" sz="1800" dirty="0"/>
        </a:p>
      </dgm:t>
    </dgm:pt>
    <dgm:pt modelId="{1B6E6983-D2CE-470D-950A-A101DFBB4A25}" type="parTrans" cxnId="{FD421A5E-837E-40C4-9BAE-BE8AB395EDCA}">
      <dgm:prSet/>
      <dgm:spPr/>
    </dgm:pt>
    <dgm:pt modelId="{8A57436B-0489-4AEC-BE17-CD8A91DF2B28}" type="sibTrans" cxnId="{FD421A5E-837E-40C4-9BAE-BE8AB395EDCA}">
      <dgm:prSet/>
      <dgm:spPr/>
    </dgm:pt>
    <dgm:pt modelId="{F987D2E2-21D9-4EA9-BCA6-2A6A6C5385FC}">
      <dgm:prSet phldrT="[Текст]" custT="1"/>
      <dgm:spPr/>
      <dgm:t>
        <a:bodyPr/>
        <a:lstStyle/>
        <a:p>
          <a:r>
            <a:rPr lang="ru-RU" sz="1800" dirty="0" smtClean="0"/>
            <a:t>Письменный контроль</a:t>
          </a:r>
          <a:endParaRPr lang="ru-RU" sz="1800" dirty="0"/>
        </a:p>
      </dgm:t>
    </dgm:pt>
    <dgm:pt modelId="{8C95A643-2F6E-47D1-9A4E-D8D3D1DB8583}" type="parTrans" cxnId="{747D714D-EF8C-4EEA-AB32-358656C97310}">
      <dgm:prSet/>
      <dgm:spPr/>
    </dgm:pt>
    <dgm:pt modelId="{5824F64C-5F5B-48B8-883F-805F913694CC}" type="sibTrans" cxnId="{747D714D-EF8C-4EEA-AB32-358656C97310}">
      <dgm:prSet/>
      <dgm:spPr/>
    </dgm:pt>
    <dgm:pt modelId="{73CDCE7F-518E-4B81-A6DF-462774FF1259}">
      <dgm:prSet phldrT="[Текст]" custT="1"/>
      <dgm:spPr/>
      <dgm:t>
        <a:bodyPr/>
        <a:lstStyle/>
        <a:p>
          <a:r>
            <a:rPr lang="ru-RU" sz="1800" dirty="0" smtClean="0"/>
            <a:t>самоконтроль</a:t>
          </a:r>
          <a:endParaRPr lang="ru-RU" sz="1800" dirty="0"/>
        </a:p>
      </dgm:t>
    </dgm:pt>
    <dgm:pt modelId="{EAA8E421-864F-47DB-99CA-AD3779645569}" type="parTrans" cxnId="{7542E247-23D2-49BD-A90B-ED931B71C061}">
      <dgm:prSet/>
      <dgm:spPr/>
    </dgm:pt>
    <dgm:pt modelId="{F4769F46-E83B-44A3-AE88-AEE3832CC544}" type="sibTrans" cxnId="{7542E247-23D2-49BD-A90B-ED931B71C061}">
      <dgm:prSet/>
      <dgm:spPr/>
    </dgm:pt>
    <dgm:pt modelId="{B31BFB71-DB1C-4E52-8079-8C16EC1E5E50}" type="pres">
      <dgm:prSet presAssocID="{D8FE8BCD-5F2C-404B-AD1E-BAA12450CB51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F038E1D3-DD1A-4E39-96D2-8EA10C19B029}" type="pres">
      <dgm:prSet presAssocID="{50F558C0-D96E-4626-8ACE-E7AC8A8D302A}" presName="composite" presStyleCnt="0"/>
      <dgm:spPr/>
    </dgm:pt>
    <dgm:pt modelId="{847131E1-C256-4F5B-B663-EF064A1E9471}" type="pres">
      <dgm:prSet presAssocID="{50F558C0-D96E-4626-8ACE-E7AC8A8D302A}" presName="parentText" presStyleLbl="align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7151A16-5772-4BF8-B355-FDC1FE31B6AE}" type="pres">
      <dgm:prSet presAssocID="{50F558C0-D96E-4626-8ACE-E7AC8A8D302A}" presName="descendantText" presStyleLbl="alignAcc1" presStyleIdx="0" presStyleCnt="3" custLinFactNeighborX="1051" custLinFactNeighborY="-25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1802316-97ED-495A-B20C-615988D1324B}" type="pres">
      <dgm:prSet presAssocID="{53C36E1A-C20E-4DB8-8A73-35966AEAB966}" presName="sp" presStyleCnt="0"/>
      <dgm:spPr/>
    </dgm:pt>
    <dgm:pt modelId="{F9D14985-ECED-4A15-B459-93EBAE9CB0A1}" type="pres">
      <dgm:prSet presAssocID="{864D4DCE-548B-4963-BC90-DA6ED7F972A8}" presName="composite" presStyleCnt="0"/>
      <dgm:spPr/>
    </dgm:pt>
    <dgm:pt modelId="{0BFA42A0-66CA-4ED1-9040-84BC38177ECB}" type="pres">
      <dgm:prSet presAssocID="{864D4DCE-548B-4963-BC90-DA6ED7F972A8}" presName="parentText" presStyleLbl="align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C47D781-3D45-4706-A5FC-C6379BB617DC}" type="pres">
      <dgm:prSet presAssocID="{864D4DCE-548B-4963-BC90-DA6ED7F972A8}" presName="descendantText" presStyleLbl="alignAcc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6B7D3B2-AA79-4263-A98F-6D0C4BB0A719}" type="pres">
      <dgm:prSet presAssocID="{A5D59775-8465-4057-AA0E-25AC455E9A36}" presName="sp" presStyleCnt="0"/>
      <dgm:spPr/>
    </dgm:pt>
    <dgm:pt modelId="{46240D5C-F4B2-4527-9E83-FE8F4DE87A90}" type="pres">
      <dgm:prSet presAssocID="{8E346B12-1B72-4EB8-8DF6-52A0117CFE99}" presName="composite" presStyleCnt="0"/>
      <dgm:spPr/>
    </dgm:pt>
    <dgm:pt modelId="{55EBF703-B8F4-4092-840F-E52AF5861F1F}" type="pres">
      <dgm:prSet presAssocID="{8E346B12-1B72-4EB8-8DF6-52A0117CFE99}" presName="parentText" presStyleLbl="align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5DEEA60-E8D3-4AAB-97E3-393693C94BBC}" type="pres">
      <dgm:prSet presAssocID="{8E346B12-1B72-4EB8-8DF6-52A0117CFE99}" presName="descendantText" presStyleLbl="alignAcc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9E4A679-9AEE-4114-BEFF-B601C3E8042C}" srcId="{50F558C0-D96E-4626-8ACE-E7AC8A8D302A}" destId="{09521994-9920-4D67-B052-F147C58C82D4}" srcOrd="2" destOrd="0" parTransId="{76E7ED30-692C-4616-9421-6FC2F1938E78}" sibTransId="{E40B4411-D7B2-45FA-908B-8064AFE0C424}"/>
    <dgm:cxn modelId="{E8271349-589B-40F2-81B2-EA4CAE8E5DFE}" type="presOf" srcId="{8E346B12-1B72-4EB8-8DF6-52A0117CFE99}" destId="{55EBF703-B8F4-4092-840F-E52AF5861F1F}" srcOrd="0" destOrd="0" presId="urn:microsoft.com/office/officeart/2005/8/layout/chevron2"/>
    <dgm:cxn modelId="{8EA95170-0BC4-4820-ACD4-91D3C0296B0C}" type="presOf" srcId="{A68D7288-22D3-4232-8A67-E1040ACDB377}" destId="{F5DEEA60-E8D3-4AAB-97E3-393693C94BBC}" srcOrd="0" destOrd="0" presId="urn:microsoft.com/office/officeart/2005/8/layout/chevron2"/>
    <dgm:cxn modelId="{D203E1F5-20F7-4DC1-A8B8-351CE4AFA9A5}" srcId="{D8FE8BCD-5F2C-404B-AD1E-BAA12450CB51}" destId="{50F558C0-D96E-4626-8ACE-E7AC8A8D302A}" srcOrd="0" destOrd="0" parTransId="{3DA25AA2-B451-4739-8628-5331E8BEFFC4}" sibTransId="{53C36E1A-C20E-4DB8-8A73-35966AEAB966}"/>
    <dgm:cxn modelId="{AFEAFC97-723D-49A3-A8E6-05A6257F19F4}" type="presOf" srcId="{50F558C0-D96E-4626-8ACE-E7AC8A8D302A}" destId="{847131E1-C256-4F5B-B663-EF064A1E9471}" srcOrd="0" destOrd="0" presId="urn:microsoft.com/office/officeart/2005/8/layout/chevron2"/>
    <dgm:cxn modelId="{C0CF1F4D-871B-4EC0-B036-F9EA35B141D2}" type="presOf" srcId="{09521994-9920-4D67-B052-F147C58C82D4}" destId="{47151A16-5772-4BF8-B355-FDC1FE31B6AE}" srcOrd="0" destOrd="2" presId="urn:microsoft.com/office/officeart/2005/8/layout/chevron2"/>
    <dgm:cxn modelId="{1178B0D0-E96A-4636-9BF0-D73C098CDC10}" type="presOf" srcId="{8B59AEDF-2F6E-4CFA-BC36-A5E8320E287E}" destId="{3C47D781-3D45-4706-A5FC-C6379BB617DC}" srcOrd="0" destOrd="0" presId="urn:microsoft.com/office/officeart/2005/8/layout/chevron2"/>
    <dgm:cxn modelId="{FD421A5E-837E-40C4-9BAE-BE8AB395EDCA}" srcId="{864D4DCE-548B-4963-BC90-DA6ED7F972A8}" destId="{4A00F05E-733C-4BE8-B9CA-1C4A3052A2E3}" srcOrd="1" destOrd="0" parTransId="{1B6E6983-D2CE-470D-950A-A101DFBB4A25}" sibTransId="{8A57436B-0489-4AEC-BE17-CD8A91DF2B28}"/>
    <dgm:cxn modelId="{58D66FF6-E697-490B-9014-A7771D45511B}" srcId="{50F558C0-D96E-4626-8ACE-E7AC8A8D302A}" destId="{C0D66CE8-9E97-430C-9899-6C08795A3F71}" srcOrd="3" destOrd="0" parTransId="{A6497C25-6DD8-498C-87B3-0D0806F02351}" sibTransId="{CEADAAAC-FD53-4A37-B88D-4BD84A105797}"/>
    <dgm:cxn modelId="{B5FF1426-B4DC-46DE-A498-272E7759870C}" type="presOf" srcId="{4A00F05E-733C-4BE8-B9CA-1C4A3052A2E3}" destId="{3C47D781-3D45-4706-A5FC-C6379BB617DC}" srcOrd="0" destOrd="1" presId="urn:microsoft.com/office/officeart/2005/8/layout/chevron2"/>
    <dgm:cxn modelId="{E1C56B52-C2A1-403E-BCA0-A39E0CD7F166}" type="presOf" srcId="{864D4DCE-548B-4963-BC90-DA6ED7F972A8}" destId="{0BFA42A0-66CA-4ED1-9040-84BC38177ECB}" srcOrd="0" destOrd="0" presId="urn:microsoft.com/office/officeart/2005/8/layout/chevron2"/>
    <dgm:cxn modelId="{82630C37-B964-4B08-983A-80727769291E}" type="presOf" srcId="{C0D66CE8-9E97-430C-9899-6C08795A3F71}" destId="{47151A16-5772-4BF8-B355-FDC1FE31B6AE}" srcOrd="0" destOrd="3" presId="urn:microsoft.com/office/officeart/2005/8/layout/chevron2"/>
    <dgm:cxn modelId="{7542E247-23D2-49BD-A90B-ED931B71C061}" srcId="{8E346B12-1B72-4EB8-8DF6-52A0117CFE99}" destId="{73CDCE7F-518E-4B81-A6DF-462774FF1259}" srcOrd="2" destOrd="0" parTransId="{EAA8E421-864F-47DB-99CA-AD3779645569}" sibTransId="{F4769F46-E83B-44A3-AE88-AEE3832CC544}"/>
    <dgm:cxn modelId="{214F57EC-FF62-4CD0-941C-87A392BC8E12}" srcId="{D8FE8BCD-5F2C-404B-AD1E-BAA12450CB51}" destId="{8E346B12-1B72-4EB8-8DF6-52A0117CFE99}" srcOrd="2" destOrd="0" parTransId="{BF495333-A4D7-4FA9-BEE0-071054F5CDFB}" sibTransId="{17CA5E55-D0BF-4F92-B901-9637C0F15CCB}"/>
    <dgm:cxn modelId="{F945C29B-0398-43ED-B020-EF92925719FD}" type="presOf" srcId="{73CDCE7F-518E-4B81-A6DF-462774FF1259}" destId="{F5DEEA60-E8D3-4AAB-97E3-393693C94BBC}" srcOrd="0" destOrd="2" presId="urn:microsoft.com/office/officeart/2005/8/layout/chevron2"/>
    <dgm:cxn modelId="{747D714D-EF8C-4EEA-AB32-358656C97310}" srcId="{8E346B12-1B72-4EB8-8DF6-52A0117CFE99}" destId="{F987D2E2-21D9-4EA9-BCA6-2A6A6C5385FC}" srcOrd="1" destOrd="0" parTransId="{8C95A643-2F6E-47D1-9A4E-D8D3D1DB8583}" sibTransId="{5824F64C-5F5B-48B8-883F-805F913694CC}"/>
    <dgm:cxn modelId="{3EE0F1D8-00F1-4D1F-84AA-715022C840BF}" srcId="{D8FE8BCD-5F2C-404B-AD1E-BAA12450CB51}" destId="{864D4DCE-548B-4963-BC90-DA6ED7F972A8}" srcOrd="1" destOrd="0" parTransId="{E696594F-7309-484F-BEF9-6173157E61BB}" sibTransId="{A5D59775-8465-4057-AA0E-25AC455E9A36}"/>
    <dgm:cxn modelId="{E6CEE703-8ED6-4C8D-87C1-1A65822365BE}" srcId="{50F558C0-D96E-4626-8ACE-E7AC8A8D302A}" destId="{B908571A-E1B6-497B-B9BC-DCB686FD4CB5}" srcOrd="0" destOrd="0" parTransId="{F37759BD-4B07-4B0A-91EB-7D2B5971789D}" sibTransId="{FF30CBF3-4A2A-40D9-96C5-498130F7C90A}"/>
    <dgm:cxn modelId="{23072D28-8668-40CD-98FB-2A626ED37A8A}" srcId="{50F558C0-D96E-4626-8ACE-E7AC8A8D302A}" destId="{7632F7E0-D38C-4ACD-BECA-80E5FF1CBA0E}" srcOrd="1" destOrd="0" parTransId="{B9AA23DC-FE53-42E4-976B-6AA8C971D7BF}" sibTransId="{F3B4871D-2073-4DF3-837B-636ABC8F1D23}"/>
    <dgm:cxn modelId="{363604F3-B200-433A-91DA-D995C7B5B2A3}" type="presOf" srcId="{B908571A-E1B6-497B-B9BC-DCB686FD4CB5}" destId="{47151A16-5772-4BF8-B355-FDC1FE31B6AE}" srcOrd="0" destOrd="0" presId="urn:microsoft.com/office/officeart/2005/8/layout/chevron2"/>
    <dgm:cxn modelId="{8895A365-B51F-4175-881B-4B9E30AA9600}" type="presOf" srcId="{D8FE8BCD-5F2C-404B-AD1E-BAA12450CB51}" destId="{B31BFB71-DB1C-4E52-8079-8C16EC1E5E50}" srcOrd="0" destOrd="0" presId="urn:microsoft.com/office/officeart/2005/8/layout/chevron2"/>
    <dgm:cxn modelId="{26923296-687E-4666-B879-87CBD6BA6EE5}" srcId="{8E346B12-1B72-4EB8-8DF6-52A0117CFE99}" destId="{A68D7288-22D3-4232-8A67-E1040ACDB377}" srcOrd="0" destOrd="0" parTransId="{8F7919CB-0F33-4465-A016-F4EAC9B0B50B}" sibTransId="{5562FAE5-9F1E-4D01-BC3C-7678A3E3D159}"/>
    <dgm:cxn modelId="{FD0358B2-AED4-4ED0-BCAA-1219209381BA}" type="presOf" srcId="{F987D2E2-21D9-4EA9-BCA6-2A6A6C5385FC}" destId="{F5DEEA60-E8D3-4AAB-97E3-393693C94BBC}" srcOrd="0" destOrd="1" presId="urn:microsoft.com/office/officeart/2005/8/layout/chevron2"/>
    <dgm:cxn modelId="{D496819F-54F9-4A19-B7BC-D77624A83A78}" srcId="{864D4DCE-548B-4963-BC90-DA6ED7F972A8}" destId="{8B59AEDF-2F6E-4CFA-BC36-A5E8320E287E}" srcOrd="0" destOrd="0" parTransId="{6AE355F6-B012-49B6-8FF1-C64E06B317AB}" sibTransId="{DD6C4C6F-9E83-4332-93B5-7FEE6E66FC6F}"/>
    <dgm:cxn modelId="{0CDA8395-BB14-4EDA-B5F9-BDC0546F581C}" type="presOf" srcId="{7632F7E0-D38C-4ACD-BECA-80E5FF1CBA0E}" destId="{47151A16-5772-4BF8-B355-FDC1FE31B6AE}" srcOrd="0" destOrd="1" presId="urn:microsoft.com/office/officeart/2005/8/layout/chevron2"/>
    <dgm:cxn modelId="{8B07E845-FFAD-4AC1-B0BD-66E0F71C306A}" type="presParOf" srcId="{B31BFB71-DB1C-4E52-8079-8C16EC1E5E50}" destId="{F038E1D3-DD1A-4E39-96D2-8EA10C19B029}" srcOrd="0" destOrd="0" presId="urn:microsoft.com/office/officeart/2005/8/layout/chevron2"/>
    <dgm:cxn modelId="{B063270B-B4C0-4238-9B21-FAB0DBF792D8}" type="presParOf" srcId="{F038E1D3-DD1A-4E39-96D2-8EA10C19B029}" destId="{847131E1-C256-4F5B-B663-EF064A1E9471}" srcOrd="0" destOrd="0" presId="urn:microsoft.com/office/officeart/2005/8/layout/chevron2"/>
    <dgm:cxn modelId="{69D57874-8513-4893-9D2D-D4DDDF7FA522}" type="presParOf" srcId="{F038E1D3-DD1A-4E39-96D2-8EA10C19B029}" destId="{47151A16-5772-4BF8-B355-FDC1FE31B6AE}" srcOrd="1" destOrd="0" presId="urn:microsoft.com/office/officeart/2005/8/layout/chevron2"/>
    <dgm:cxn modelId="{C0040367-1929-43D4-82DC-1BA675D16B90}" type="presParOf" srcId="{B31BFB71-DB1C-4E52-8079-8C16EC1E5E50}" destId="{B1802316-97ED-495A-B20C-615988D1324B}" srcOrd="1" destOrd="0" presId="urn:microsoft.com/office/officeart/2005/8/layout/chevron2"/>
    <dgm:cxn modelId="{CFCC9B73-96C4-444F-AD30-83121E7126FF}" type="presParOf" srcId="{B31BFB71-DB1C-4E52-8079-8C16EC1E5E50}" destId="{F9D14985-ECED-4A15-B459-93EBAE9CB0A1}" srcOrd="2" destOrd="0" presId="urn:microsoft.com/office/officeart/2005/8/layout/chevron2"/>
    <dgm:cxn modelId="{DFCC7958-2116-442C-B76B-B0AAC53D82E8}" type="presParOf" srcId="{F9D14985-ECED-4A15-B459-93EBAE9CB0A1}" destId="{0BFA42A0-66CA-4ED1-9040-84BC38177ECB}" srcOrd="0" destOrd="0" presId="urn:microsoft.com/office/officeart/2005/8/layout/chevron2"/>
    <dgm:cxn modelId="{4BE8C1AF-0125-44B6-807D-9FAB84F8F9F5}" type="presParOf" srcId="{F9D14985-ECED-4A15-B459-93EBAE9CB0A1}" destId="{3C47D781-3D45-4706-A5FC-C6379BB617DC}" srcOrd="1" destOrd="0" presId="urn:microsoft.com/office/officeart/2005/8/layout/chevron2"/>
    <dgm:cxn modelId="{E3197F2C-97D4-4793-8A05-3B8ABFEDD7A1}" type="presParOf" srcId="{B31BFB71-DB1C-4E52-8079-8C16EC1E5E50}" destId="{96B7D3B2-AA79-4263-A98F-6D0C4BB0A719}" srcOrd="3" destOrd="0" presId="urn:microsoft.com/office/officeart/2005/8/layout/chevron2"/>
    <dgm:cxn modelId="{58CE8E4F-4F28-47DD-870E-15DCFB3A116A}" type="presParOf" srcId="{B31BFB71-DB1C-4E52-8079-8C16EC1E5E50}" destId="{46240D5C-F4B2-4527-9E83-FE8F4DE87A90}" srcOrd="4" destOrd="0" presId="urn:microsoft.com/office/officeart/2005/8/layout/chevron2"/>
    <dgm:cxn modelId="{F403518D-C611-4B59-AA17-9465F2EE156A}" type="presParOf" srcId="{46240D5C-F4B2-4527-9E83-FE8F4DE87A90}" destId="{55EBF703-B8F4-4092-840F-E52AF5861F1F}" srcOrd="0" destOrd="0" presId="urn:microsoft.com/office/officeart/2005/8/layout/chevron2"/>
    <dgm:cxn modelId="{00BA8DBC-8451-411C-B267-A90214405D02}" type="presParOf" srcId="{46240D5C-F4B2-4527-9E83-FE8F4DE87A90}" destId="{F5DEEA60-E8D3-4AAB-97E3-393693C94BBC}" srcOrd="1" destOrd="0" presId="urn:microsoft.com/office/officeart/2005/8/layout/chevron2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3">
  <dgm:title val=""/>
  <dgm:desc val=""/>
  <dgm:catLst>
    <dgm:cat type="cycle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axis="ch" ptType="node" func="cnt" op="equ" val="2">
        <dgm:alg type="composite">
          <dgm:param type="ar" val="0.9"/>
        </dgm:alg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  <dgm:constr type="ctrX" for="ch" forName="node1" refType="w" fact="0.5"/>
          <dgm:constr type="t" for="ch" forName="node1"/>
          <dgm:constr type="w" for="ch" forName="node1" refType="w" fact="0.8"/>
          <dgm:constr type="h" for="ch" forName="node1" refType="w" refFor="ch" refForName="node1" fact="0.5"/>
          <dgm:constr type="ctrX" for="ch" forName="sibTrans" refType="w" fact="0.5"/>
          <dgm:constr type="t" for="ch" forName="sibTrans"/>
          <dgm:constr type="w" for="ch" forName="sibTrans" refType="w" fact="0.8"/>
          <dgm:constr type="h" for="ch" forName="sibTrans" refType="w" refFor="ch" refForName="node1" fact="0.5"/>
          <dgm:constr type="userA" for="ch" forName="sibTrans" refType="w" fact="1.07"/>
          <dgm:constr type="ctrX" for="ch" forName="node2" refType="w" fact="0.5"/>
          <dgm:constr type="b" for="ch" forName="node2" refType="h"/>
          <dgm:constr type="w" for="ch" forName="node2" refType="w" fact="0.8"/>
          <dgm:constr type="h" for="ch" forName="node2" refType="w" refFor="ch" refForName="node1" fact="0.5"/>
          <dgm:constr type="l" for="ch" forName="sp1"/>
          <dgm:constr type="t" for="ch" forName="sp1" refType="h" fact="0.5"/>
          <dgm:constr type="w" for="ch" forName="sp1" val="1"/>
          <dgm:constr type="h" for="ch" forName="sp1" val="1"/>
          <dgm:constr type="r" for="ch" forName="sp2" refType="w"/>
          <dgm:constr type="t" for="ch" forName="sp2" refType="h" fact="0.5"/>
          <dgm:constr type="w" for="ch" forName="sp2" val="1"/>
          <dgm:constr type="h" for="ch" forName="sp2" val="1"/>
        </dgm:constrLst>
        <dgm:ruleLst/>
      </dgm:if>
      <dgm:else name="Name3">
        <dgm:alg type="composite"/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</dgm:constrLst>
        <dgm:ruleLst/>
      </dgm:else>
    </dgm:choose>
    <dgm:choose name="Name4">
      <dgm:if name="Name5" axis="ch" ptType="node" func="cnt" op="equ" val="2">
        <dgm:layoutNode name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ibTrans" styleLbl="bgShp">
          <dgm:choose name="Name6">
            <dgm:if name="Name7" func="var" arg="dir" op="equ" val="norm">
              <dgm:alg type="conn">
                <dgm:param type="connRout" val="longCurve"/>
                <dgm:param type="begPts" val="midR"/>
                <dgm:param type="endPts" val="midL"/>
                <dgm:param type="dstNode" val="node1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 fact="-1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if>
            <dgm:else name="Name8">
              <dgm:alg type="conn">
                <dgm:param type="connRout" val="longCurve"/>
                <dgm:param type="begPts" val="midL"/>
                <dgm:param type="endPts" val="midR"/>
                <dgm:param type="dstNode" val="node1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else>
          </dgm:choose>
          <dgm:ruleLst/>
        </dgm:layoutNode>
        <dgm:layoutNode name="node2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p1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sp2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if>
      <dgm:else name="Name9">
        <dgm:layoutNode name="cycle">
          <dgm:choose name="Name10">
            <dgm:if name="Name11" func="var" arg="dir" op="equ" val="norm">
              <dgm:alg type="cycle">
                <dgm:param type="stAng" val="0"/>
                <dgm:param type="spanAng" val="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 fact="-1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if>
            <dgm:else name="Name12">
              <dgm:alg type="cycle">
                <dgm:param type="stAng" val="0"/>
                <dgm:param type="spanAng" val="-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else>
          </dgm:choose>
          <dgm:ruleLst/>
          <dgm:forEach name="nodesFirstNodeForEach" axis="ch" ptType="node" cnt="1">
            <dgm:layoutNode name="nodeFirstNode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forEach name="sibTransForEach" axis="followSib" ptType="sibTrans" cnt="1">
              <dgm:layoutNode name="sibTransFirstNode" styleLbl="bgShp">
                <dgm:choose name="Name13">
                  <dgm:if name="Name14" func="var" arg="dir" op="equ" val="norm">
                    <dgm:alg type="conn">
                      <dgm:param type="connRout" val="longCurve"/>
                      <dgm:param type="begPts" val="midR"/>
                      <dgm:param type="endPts" val="midL"/>
                      <dgm:param type="dstNode" val="nodeFirstNode"/>
                    </dgm:alg>
                  </dgm:if>
                  <dgm:else name="Name15">
                    <dgm:alg type="conn">
                      <dgm:param type="connRout" val="longCurve"/>
                      <dgm:param type="begPts" val="midL"/>
                      <dgm:param type="endPts" val="midR"/>
                      <dgm:param type="dstNode" val="nodeFirstNode"/>
                    </dgm:alg>
                  </dgm:else>
                </dgm:choose>
                <dgm:shape xmlns:r="http://schemas.openxmlformats.org/officeDocument/2006/relationships" type="conn" r:blip="" zOrderOff="-2">
                  <dgm:adjLst/>
                </dgm:shape>
                <dgm:presOf axis="self"/>
                <dgm:choose name="Name16">
                  <dgm:if name="Name17" axis="par ch" ptType="doc node" func="cnt" op="equ" val="3">
                    <dgm:constrLst>
                      <dgm:constr type="userA"/>
                      <dgm:constr type="diam" refType="userA" fact="1.01"/>
                      <dgm:constr type="begPad" refType="connDist" fact="-0.2"/>
                      <dgm:constr type="endPad" refType="connDist" fact="0.05"/>
                    </dgm:constrLst>
                  </dgm:if>
                  <dgm:if name="Name18" axis="par ch" ptType="doc node" func="cnt" op="equ" val="4">
                    <dgm:constrLst>
                      <dgm:constr type="userA"/>
                      <dgm:constr type="diam" refType="userA" fact="1.26"/>
                      <dgm:constr type="begPad" refType="connDist" fact="-0.2"/>
                      <dgm:constr type="endPad" refType="connDist" fact="0.05"/>
                    </dgm:constrLst>
                  </dgm:if>
                  <dgm:if name="Name19" axis="par ch" ptType="doc node" func="cnt" op="equ" val="5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if>
                  <dgm:if name="Name20" axis="par ch" ptType="doc node" func="cnt" op="equ" val="6">
                    <dgm:constrLst>
                      <dgm:constr type="userA"/>
                      <dgm:constr type="diam" refType="userA" fact="1.1"/>
                      <dgm:constr type="begPad" refType="connDist" fact="-0.2"/>
                      <dgm:constr type="endPad" refType="connDist" fact="0.05"/>
                    </dgm:constrLst>
                  </dgm:if>
                  <dgm:else name="Name21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else>
                </dgm:choose>
                <dgm:ruleLst/>
              </dgm:layoutNode>
            </dgm:forEach>
          </dgm:forEach>
          <dgm:forEach name="followingNodesForEach" axis="ch" ptType="node" st="2">
            <dgm:layoutNode name="nodeFollowingNodes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forEach>
        </dgm:layoutNode>
      </dgm:else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33360FE-1A19-49E7-85AD-197C996C558A}" type="datetimeFigureOut">
              <a:rPr lang="ru-RU" smtClean="0"/>
              <a:pPr/>
              <a:t>16.08.2009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45B0A9C-1B4C-481F-AE1F-E28D1980CDA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5B0A9C-1B4C-481F-AE1F-E28D1980CDA4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5B0A9C-1B4C-481F-AE1F-E28D1980CDA4}" type="slidenum">
              <a:rPr lang="ru-RU" smtClean="0"/>
              <a:pPr/>
              <a:t>10</a:t>
            </a:fld>
            <a:endParaRPr lang="ru-RU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5B0A9C-1B4C-481F-AE1F-E28D1980CDA4}" type="slidenum">
              <a:rPr lang="ru-RU" smtClean="0"/>
              <a:pPr/>
              <a:t>11</a:t>
            </a:fld>
            <a:endParaRPr lang="ru-RU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5B0A9C-1B4C-481F-AE1F-E28D1980CDA4}" type="slidenum">
              <a:rPr lang="ru-RU" smtClean="0"/>
              <a:pPr/>
              <a:t>12</a:t>
            </a:fld>
            <a:endParaRPr lang="ru-RU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5B0A9C-1B4C-481F-AE1F-E28D1980CDA4}" type="slidenum">
              <a:rPr lang="ru-RU" smtClean="0"/>
              <a:pPr/>
              <a:t>13</a:t>
            </a:fld>
            <a:endParaRPr lang="ru-RU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5B0A9C-1B4C-481F-AE1F-E28D1980CDA4}" type="slidenum">
              <a:rPr lang="ru-RU" smtClean="0"/>
              <a:pPr/>
              <a:t>14</a:t>
            </a:fld>
            <a:endParaRPr lang="ru-RU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5B0A9C-1B4C-481F-AE1F-E28D1980CDA4}" type="slidenum">
              <a:rPr lang="ru-RU" smtClean="0"/>
              <a:pPr/>
              <a:t>15</a:t>
            </a:fld>
            <a:endParaRPr lang="ru-RU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5B0A9C-1B4C-481F-AE1F-E28D1980CDA4}" type="slidenum">
              <a:rPr lang="ru-RU" smtClean="0"/>
              <a:pPr/>
              <a:t>16</a:t>
            </a:fld>
            <a:endParaRPr lang="ru-RU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5B0A9C-1B4C-481F-AE1F-E28D1980CDA4}" type="slidenum">
              <a:rPr lang="ru-RU" smtClean="0"/>
              <a:pPr/>
              <a:t>17</a:t>
            </a:fld>
            <a:endParaRPr lang="ru-RU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5B0A9C-1B4C-481F-AE1F-E28D1980CDA4}" type="slidenum">
              <a:rPr lang="ru-RU" smtClean="0"/>
              <a:pPr/>
              <a:t>18</a:t>
            </a:fld>
            <a:endParaRPr lang="ru-RU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5B0A9C-1B4C-481F-AE1F-E28D1980CDA4}" type="slidenum">
              <a:rPr lang="ru-RU" smtClean="0"/>
              <a:pPr/>
              <a:t>19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5B0A9C-1B4C-481F-AE1F-E28D1980CDA4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5B0A9C-1B4C-481F-AE1F-E28D1980CDA4}" type="slidenum">
              <a:rPr lang="ru-RU" smtClean="0"/>
              <a:pPr/>
              <a:t>20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5B0A9C-1B4C-481F-AE1F-E28D1980CDA4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5B0A9C-1B4C-481F-AE1F-E28D1980CDA4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5B0A9C-1B4C-481F-AE1F-E28D1980CDA4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5B0A9C-1B4C-481F-AE1F-E28D1980CDA4}" type="slidenum">
              <a:rPr lang="ru-RU" smtClean="0"/>
              <a:pPr/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5B0A9C-1B4C-481F-AE1F-E28D1980CDA4}" type="slidenum">
              <a:rPr lang="ru-RU" smtClean="0"/>
              <a:pPr/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5B0A9C-1B4C-481F-AE1F-E28D1980CDA4}" type="slidenum">
              <a:rPr lang="ru-RU" smtClean="0"/>
              <a:pPr/>
              <a:t>8</a:t>
            </a:fld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5B0A9C-1B4C-481F-AE1F-E28D1980CDA4}" type="slidenum">
              <a:rPr lang="ru-RU" smtClean="0"/>
              <a:pPr/>
              <a:t>9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Прямоугольник 22"/>
          <p:cNvSpPr/>
          <p:nvPr/>
        </p:nvSpPr>
        <p:spPr>
          <a:xfrm flipV="1">
            <a:off x="5410182" y="3810000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4" name="Прямоугольник 23"/>
          <p:cNvSpPr/>
          <p:nvPr/>
        </p:nvSpPr>
        <p:spPr>
          <a:xfrm flipV="1">
            <a:off x="5410200" y="3897010"/>
            <a:ext cx="3733801" cy="192024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5" name="Прямоугольник 24"/>
          <p:cNvSpPr/>
          <p:nvPr/>
        </p:nvSpPr>
        <p:spPr>
          <a:xfrm flipV="1">
            <a:off x="5410200" y="4115167"/>
            <a:ext cx="3733801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6" name="Прямоугольник 25"/>
          <p:cNvSpPr/>
          <p:nvPr/>
        </p:nvSpPr>
        <p:spPr>
          <a:xfrm flipV="1">
            <a:off x="5410200" y="4164403"/>
            <a:ext cx="1965960" cy="18288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>
          <a:xfrm flipV="1">
            <a:off x="5410200" y="4199572"/>
            <a:ext cx="1965960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0" name="Скругленный прямоугольник 29"/>
          <p:cNvSpPr/>
          <p:nvPr/>
        </p:nvSpPr>
        <p:spPr bwMode="white">
          <a:xfrm>
            <a:off x="5410200" y="3962400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1" name="Скругленный прямоугольник 30"/>
          <p:cNvSpPr/>
          <p:nvPr/>
        </p:nvSpPr>
        <p:spPr bwMode="white">
          <a:xfrm>
            <a:off x="7376507" y="406098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Прямоугольник 6"/>
          <p:cNvSpPr/>
          <p:nvPr/>
        </p:nvSpPr>
        <p:spPr>
          <a:xfrm>
            <a:off x="1" y="3649662"/>
            <a:ext cx="9144000" cy="244170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0" y="3675527"/>
            <a:ext cx="9144001" cy="14067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414051" y="3643090"/>
            <a:ext cx="2729950" cy="2484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>
          <a:xfrm>
            <a:off x="0" y="0"/>
            <a:ext cx="9144000" cy="370170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2401887"/>
            <a:ext cx="8458200" cy="1470025"/>
          </a:xfrm>
        </p:spPr>
        <p:txBody>
          <a:bodyPr anchor="b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899938"/>
            <a:ext cx="4953000" cy="1752600"/>
          </a:xfrm>
        </p:spPr>
        <p:txBody>
          <a:bodyPr/>
          <a:lstStyle>
            <a:lvl1pPr marL="64008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705600" y="4206240"/>
            <a:ext cx="960120" cy="457200"/>
          </a:xfrm>
        </p:spPr>
        <p:txBody>
          <a:bodyPr/>
          <a:lstStyle/>
          <a:p>
            <a:fld id="{8FAF1414-7AAE-476A-A140-D30EA374F8AA}" type="datetimeFigureOut">
              <a:rPr lang="ru-RU" smtClean="0"/>
              <a:pPr/>
              <a:t>16.08.2009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5410200" y="4205288"/>
            <a:ext cx="12954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20088" y="1136"/>
            <a:ext cx="747712" cy="365760"/>
          </a:xfrm>
        </p:spPr>
        <p:txBody>
          <a:bodyPr/>
          <a:lstStyle>
            <a:lvl1pPr algn="r">
              <a:defRPr sz="1800">
                <a:solidFill>
                  <a:schemeClr val="bg1"/>
                </a:solidFill>
              </a:defRPr>
            </a:lvl1pPr>
          </a:lstStyle>
          <a:p>
            <a:fld id="{CA3A5134-F8BB-44FC-AF1B-22A0730F690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AF1414-7AAE-476A-A140-D30EA374F8AA}" type="datetimeFigureOut">
              <a:rPr lang="ru-RU" smtClean="0"/>
              <a:pPr/>
              <a:t>16.08.2009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3A5134-F8BB-44FC-AF1B-22A0730F690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1143000"/>
            <a:ext cx="1905000" cy="5486400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143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AF1414-7AAE-476A-A140-D30EA374F8AA}" type="datetimeFigureOut">
              <a:rPr lang="ru-RU" smtClean="0"/>
              <a:pPr/>
              <a:t>16.08.2009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3A5134-F8BB-44FC-AF1B-22A0730F690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AF1414-7AAE-476A-A140-D30EA374F8AA}" type="datetimeFigureOut">
              <a:rPr lang="ru-RU" smtClean="0"/>
              <a:pPr/>
              <a:t>16.08.2009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3A5134-F8BB-44FC-AF1B-22A0730F690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1981200"/>
            <a:ext cx="7772400" cy="1362075"/>
          </a:xfrm>
        </p:spPr>
        <p:txBody>
          <a:bodyPr anchor="b">
            <a:noAutofit/>
          </a:bodyPr>
          <a:lstStyle>
            <a:lvl1pPr algn="l">
              <a:buNone/>
              <a:defRPr sz="4300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rgbClr val="FFFFFF"/>
                </a:solidFill>
                <a:effectLst>
                  <a:outerShdw blurRad="38100" dist="381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367088"/>
            <a:ext cx="7772400" cy="1509712"/>
          </a:xfrm>
        </p:spPr>
        <p:txBody>
          <a:bodyPr anchor="t"/>
          <a:lstStyle>
            <a:lvl1pPr marL="45720" indent="0">
              <a:buNone/>
              <a:defRPr sz="2100" b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AF1414-7AAE-476A-A140-D30EA374F8AA}" type="datetimeFigureOut">
              <a:rPr lang="ru-RU" smtClean="0"/>
              <a:pPr/>
              <a:t>16.08.2009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3A5134-F8BB-44FC-AF1B-22A0730F690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AF1414-7AAE-476A-A140-D30EA374F8AA}" type="datetimeFigureOut">
              <a:rPr lang="ru-RU" smtClean="0"/>
              <a:pPr/>
              <a:t>16.08.2009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3A5134-F8BB-44FC-AF1B-22A0730F690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1143000"/>
            <a:ext cx="8382000" cy="1069848"/>
          </a:xfrm>
        </p:spPr>
        <p:txBody>
          <a:bodyPr anchor="ctr"/>
          <a:lstStyle>
            <a:lvl1pPr>
              <a:defRPr sz="4000" b="0" i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2244970"/>
            <a:ext cx="4041648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21225" y="2244970"/>
            <a:ext cx="4041775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381000" y="2708519"/>
            <a:ext cx="4041648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718304" y="2708519"/>
            <a:ext cx="4041775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6" name="Дата 2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8FAF1414-7AAE-476A-A140-D30EA374F8AA}" type="datetimeFigureOut">
              <a:rPr lang="ru-RU" smtClean="0"/>
              <a:pPr/>
              <a:t>16.08.2009</a:t>
            </a:fld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CA3A5134-F8BB-44FC-AF1B-22A0730F690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9848"/>
          </a:xfrm>
        </p:spPr>
        <p:txBody>
          <a:bodyPr anchor="ctr"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6583680" y="612648"/>
            <a:ext cx="957264" cy="457200"/>
          </a:xfrm>
        </p:spPr>
        <p:txBody>
          <a:bodyPr/>
          <a:lstStyle/>
          <a:p>
            <a:fld id="{8FAF1414-7AAE-476A-A140-D30EA374F8AA}" type="datetimeFigureOut">
              <a:rPr lang="ru-RU" smtClean="0"/>
              <a:pPr/>
              <a:t>16.08.2009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5257800" y="612648"/>
            <a:ext cx="132588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8174736" y="2272"/>
            <a:ext cx="762000" cy="365760"/>
          </a:xfrm>
        </p:spPr>
        <p:txBody>
          <a:bodyPr/>
          <a:lstStyle/>
          <a:p>
            <a:fld id="{CA3A5134-F8BB-44FC-AF1B-22A0730F690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AF1414-7AAE-476A-A140-D30EA374F8AA}" type="datetimeFigureOut">
              <a:rPr lang="ru-RU" smtClean="0"/>
              <a:pPr/>
              <a:t>16.08.2009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3A5134-F8BB-44FC-AF1B-22A0730F690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53496" y="1101970"/>
            <a:ext cx="3383280" cy="877824"/>
          </a:xfrm>
        </p:spPr>
        <p:txBody>
          <a:bodyPr anchor="b"/>
          <a:lstStyle>
            <a:lvl1pPr algn="l">
              <a:buNone/>
              <a:defRPr sz="18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353496" y="2010727"/>
            <a:ext cx="3383280" cy="4617720"/>
          </a:xfrm>
        </p:spPr>
        <p:txBody>
          <a:bodyPr/>
          <a:lstStyle>
            <a:lvl1pPr marL="9144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152400" y="776287"/>
            <a:ext cx="5102352" cy="58521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AF1414-7AAE-476A-A140-D30EA374F8AA}" type="datetimeFigureOut">
              <a:rPr lang="ru-RU" smtClean="0"/>
              <a:pPr/>
              <a:t>16.08.2009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3A5134-F8BB-44FC-AF1B-22A0730F690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40434" y="1109160"/>
            <a:ext cx="586803" cy="4681637"/>
          </a:xfrm>
        </p:spPr>
        <p:txBody>
          <a:bodyPr vert="vert270" lIns="45720" tIns="0" rIns="45720" anchor="t"/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03671" y="1143000"/>
            <a:ext cx="4572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88443" y="3274308"/>
            <a:ext cx="2590800" cy="2516489"/>
          </a:xfrm>
        </p:spPr>
        <p:txBody>
          <a:bodyPr lIns="0" tIns="0" rIns="4572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AF1414-7AAE-476A-A140-D30EA374F8AA}" type="datetimeFigureOut">
              <a:rPr lang="ru-RU" smtClean="0"/>
              <a:pPr/>
              <a:t>16.08.2009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3A5134-F8BB-44FC-AF1B-22A0730F690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Прямоугольник 27"/>
          <p:cNvSpPr/>
          <p:nvPr/>
        </p:nvSpPr>
        <p:spPr>
          <a:xfrm>
            <a:off x="1" y="366818"/>
            <a:ext cx="9144000" cy="8440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Прямоугольник 28"/>
          <p:cNvSpPr/>
          <p:nvPr/>
        </p:nvSpPr>
        <p:spPr>
          <a:xfrm>
            <a:off x="0" y="-1"/>
            <a:ext cx="9144000" cy="310663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0" name="Прямоугольник 29"/>
          <p:cNvSpPr/>
          <p:nvPr/>
        </p:nvSpPr>
        <p:spPr>
          <a:xfrm>
            <a:off x="0" y="308276"/>
            <a:ext cx="9144001" cy="91441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1" name="Прямоугольник 30"/>
          <p:cNvSpPr/>
          <p:nvPr/>
        </p:nvSpPr>
        <p:spPr>
          <a:xfrm flipV="1">
            <a:off x="5410182" y="360246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Прямоугольник 31"/>
          <p:cNvSpPr/>
          <p:nvPr/>
        </p:nvSpPr>
        <p:spPr>
          <a:xfrm flipV="1">
            <a:off x="5410200" y="440112"/>
            <a:ext cx="3733801" cy="18003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3" name="Скругленный прямоугольник 32"/>
          <p:cNvSpPr/>
          <p:nvPr/>
        </p:nvSpPr>
        <p:spPr bwMode="white">
          <a:xfrm>
            <a:off x="5407339" y="497504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4" name="Скругленный прямоугольник 33"/>
          <p:cNvSpPr/>
          <p:nvPr/>
        </p:nvSpPr>
        <p:spPr bwMode="white">
          <a:xfrm>
            <a:off x="7373646" y="58894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5" name="Прямоугольник 34"/>
          <p:cNvSpPr/>
          <p:nvPr/>
        </p:nvSpPr>
        <p:spPr bwMode="invGray">
          <a:xfrm>
            <a:off x="9084966" y="-2001"/>
            <a:ext cx="57626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6" name="Прямоугольник 35"/>
          <p:cNvSpPr/>
          <p:nvPr/>
        </p:nvSpPr>
        <p:spPr bwMode="invGray">
          <a:xfrm>
            <a:off x="9044481" y="-2001"/>
            <a:ext cx="27432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7" name="Прямоугольник 36"/>
          <p:cNvSpPr/>
          <p:nvPr/>
        </p:nvSpPr>
        <p:spPr bwMode="invGray">
          <a:xfrm>
            <a:off x="9025428" y="-2001"/>
            <a:ext cx="9144" cy="621792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8" name="Прямоугольник 37"/>
          <p:cNvSpPr/>
          <p:nvPr/>
        </p:nvSpPr>
        <p:spPr bwMode="invGray">
          <a:xfrm>
            <a:off x="8975423" y="-2001"/>
            <a:ext cx="27432" cy="621792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9" name="Прямоугольник 38"/>
          <p:cNvSpPr/>
          <p:nvPr/>
        </p:nvSpPr>
        <p:spPr bwMode="invGray">
          <a:xfrm>
            <a:off x="8915677" y="380"/>
            <a:ext cx="54864" cy="585216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0" name="Прямоугольник 39"/>
          <p:cNvSpPr/>
          <p:nvPr/>
        </p:nvSpPr>
        <p:spPr bwMode="invGray">
          <a:xfrm>
            <a:off x="8873475" y="380"/>
            <a:ext cx="9144" cy="585216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68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2249424"/>
            <a:ext cx="8229600" cy="432511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586536" y="612648"/>
            <a:ext cx="957264" cy="45720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fld id="{8FAF1414-7AAE-476A-A140-D30EA374F8AA}" type="datetimeFigureOut">
              <a:rPr lang="ru-RU" smtClean="0"/>
              <a:pPr/>
              <a:t>16.08.2009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5257800" y="612648"/>
            <a:ext cx="1325880" cy="45720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74736" y="2272"/>
            <a:ext cx="762000" cy="365760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800">
                <a:solidFill>
                  <a:srgbClr val="FFFFFF"/>
                </a:solidFill>
              </a:defRPr>
            </a:lvl1pPr>
          </a:lstStyle>
          <a:p>
            <a:fld id="{CA3A5134-F8BB-44FC-AF1B-22A0730F690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65760" indent="-256032" algn="l" rtl="0" eaLnBrk="1" latinLnBrk="0" hangingPunct="1">
        <a:spcBef>
          <a:spcPts val="300"/>
        </a:spcBef>
        <a:buClr>
          <a:schemeClr val="accent3"/>
        </a:buClr>
        <a:buFont typeface="Georgia"/>
        <a:buChar char="•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8368" indent="-246888" algn="l" rtl="0" eaLnBrk="1" latinLnBrk="0" hangingPunct="1">
        <a:spcBef>
          <a:spcPts val="300"/>
        </a:spcBef>
        <a:buClr>
          <a:schemeClr val="accent2"/>
        </a:buClr>
        <a:buFont typeface="Georgia"/>
        <a:buChar char="▫"/>
        <a:defRPr kumimoji="0"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3544" indent="-219456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576" indent="-201168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8988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2000" kern="1200">
          <a:solidFill>
            <a:schemeClr val="accent3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57158" y="1357298"/>
            <a:ext cx="8458200" cy="2286017"/>
          </a:xfrm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/>
            </a:r>
            <a:br>
              <a:rPr lang="ru-RU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</a:br>
            <a:r>
              <a:rPr lang="ru-RU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Требования </a:t>
            </a:r>
            <a:br>
              <a:rPr lang="ru-RU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</a:br>
            <a:r>
              <a:rPr lang="ru-RU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к современному уроку</a:t>
            </a:r>
            <a:br>
              <a:rPr lang="ru-RU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</a:br>
            <a:endParaRPr lang="ru-RU" b="1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000760" y="4214818"/>
            <a:ext cx="2686040" cy="714380"/>
          </a:xfrm>
        </p:spPr>
        <p:txBody>
          <a:bodyPr>
            <a:normAutofit/>
          </a:bodyPr>
          <a:lstStyle/>
          <a:p>
            <a:r>
              <a:rPr lang="ru-RU" sz="2800" dirty="0" smtClean="0"/>
              <a:t>Занятие №1 </a:t>
            </a:r>
            <a:endParaRPr lang="ru-RU" sz="2800" dirty="0"/>
          </a:p>
        </p:txBody>
      </p:sp>
      <p:sp>
        <p:nvSpPr>
          <p:cNvPr id="4" name="TextBox 3"/>
          <p:cNvSpPr txBox="1"/>
          <p:nvPr/>
        </p:nvSpPr>
        <p:spPr>
          <a:xfrm>
            <a:off x="1857356" y="285728"/>
            <a:ext cx="60722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bg1"/>
                </a:solidFill>
              </a:rPr>
              <a:t>МОУ Совхозная </a:t>
            </a:r>
            <a:r>
              <a:rPr lang="ru-RU" dirty="0" err="1" smtClean="0">
                <a:solidFill>
                  <a:schemeClr val="bg1"/>
                </a:solidFill>
              </a:rPr>
              <a:t>сош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071538" y="6072206"/>
            <a:ext cx="75009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Школа молодого педагога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42918"/>
            <a:ext cx="8229600" cy="642942"/>
          </a:xfrm>
        </p:spPr>
        <p:txBody>
          <a:bodyPr>
            <a:normAutofit/>
          </a:bodyPr>
          <a:lstStyle/>
          <a:p>
            <a:pPr algn="ctr"/>
            <a:r>
              <a:rPr lang="ru-RU" sz="2800" dirty="0" smtClean="0"/>
              <a:t>Типы уроков по С. В. Иванову</a:t>
            </a:r>
            <a:endParaRPr lang="ru-RU" sz="2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428736"/>
            <a:ext cx="8229600" cy="5145800"/>
          </a:xfrm>
        </p:spPr>
        <p:txBody>
          <a:bodyPr>
            <a:normAutofit/>
          </a:bodyPr>
          <a:lstStyle/>
          <a:p>
            <a:r>
              <a:rPr lang="ru-RU" sz="2600" dirty="0" smtClean="0"/>
              <a:t>Вводный урок</a:t>
            </a:r>
          </a:p>
          <a:p>
            <a:r>
              <a:rPr lang="ru-RU" sz="2600" dirty="0" smtClean="0"/>
              <a:t>Урок первичного ознакомления с материалом</a:t>
            </a:r>
          </a:p>
          <a:p>
            <a:r>
              <a:rPr lang="ru-RU" sz="2600" dirty="0" smtClean="0"/>
              <a:t>Урок образования понятий, установления законов, правил</a:t>
            </a:r>
          </a:p>
          <a:p>
            <a:r>
              <a:rPr lang="ru-RU" sz="2600" dirty="0" smtClean="0"/>
              <a:t>Урок применения знаний на практике</a:t>
            </a:r>
          </a:p>
          <a:p>
            <a:r>
              <a:rPr lang="ru-RU" sz="2600" dirty="0" smtClean="0"/>
              <a:t>Урок навыков (тренировочный)</a:t>
            </a:r>
          </a:p>
          <a:p>
            <a:r>
              <a:rPr lang="ru-RU" sz="2600" dirty="0" smtClean="0"/>
              <a:t>Урок повторения и обобщения</a:t>
            </a:r>
          </a:p>
          <a:p>
            <a:r>
              <a:rPr lang="ru-RU" sz="2600" dirty="0" smtClean="0"/>
              <a:t>Контрольный урок</a:t>
            </a:r>
          </a:p>
          <a:p>
            <a:r>
              <a:rPr lang="ru-RU" sz="2600" dirty="0" smtClean="0"/>
              <a:t>Смешанный или комбинированный урок</a:t>
            </a:r>
            <a:endParaRPr lang="ru-RU" sz="2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42918"/>
            <a:ext cx="8229600" cy="571504"/>
          </a:xfrm>
        </p:spPr>
        <p:txBody>
          <a:bodyPr>
            <a:normAutofit/>
          </a:bodyPr>
          <a:lstStyle/>
          <a:p>
            <a:pPr algn="ctr"/>
            <a:r>
              <a:rPr lang="ru-RU" sz="2800" dirty="0" smtClean="0"/>
              <a:t>Типы уроков по И. Н. Казанцеву</a:t>
            </a:r>
            <a:endParaRPr lang="ru-RU" sz="2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428736"/>
            <a:ext cx="8229600" cy="5145800"/>
          </a:xfrm>
        </p:spPr>
        <p:txBody>
          <a:bodyPr>
            <a:normAutofit/>
          </a:bodyPr>
          <a:lstStyle/>
          <a:p>
            <a:r>
              <a:rPr lang="ru-RU" sz="2600" dirty="0" smtClean="0"/>
              <a:t>Урок с разнообразными видами занятий</a:t>
            </a:r>
          </a:p>
          <a:p>
            <a:r>
              <a:rPr lang="ru-RU" sz="2600" dirty="0" smtClean="0"/>
              <a:t>Урок в виде лекции</a:t>
            </a:r>
          </a:p>
          <a:p>
            <a:r>
              <a:rPr lang="ru-RU" sz="2600" dirty="0" smtClean="0"/>
              <a:t>Урок в виде беседы</a:t>
            </a:r>
          </a:p>
          <a:p>
            <a:r>
              <a:rPr lang="ru-RU" sz="2600" dirty="0" smtClean="0"/>
              <a:t>Урок-экскурсия</a:t>
            </a:r>
          </a:p>
          <a:p>
            <a:r>
              <a:rPr lang="ru-RU" sz="2600" dirty="0" smtClean="0"/>
              <a:t>Урок с использованием учебного кино-, </a:t>
            </a:r>
            <a:r>
              <a:rPr lang="ru-RU" sz="2600" dirty="0" err="1" smtClean="0"/>
              <a:t>видео-фильма</a:t>
            </a:r>
            <a:r>
              <a:rPr lang="ru-RU" sz="2600" dirty="0" smtClean="0"/>
              <a:t> и т. п.</a:t>
            </a:r>
          </a:p>
          <a:p>
            <a:r>
              <a:rPr lang="ru-RU" sz="2600" dirty="0" smtClean="0"/>
              <a:t>Урок самостоятельной работы учащихся в классе</a:t>
            </a:r>
          </a:p>
          <a:p>
            <a:r>
              <a:rPr lang="ru-RU" sz="2600" dirty="0" smtClean="0"/>
              <a:t>Лабораторные и другие практические занятия</a:t>
            </a:r>
            <a:endParaRPr lang="ru-RU" sz="2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571480"/>
            <a:ext cx="8229600" cy="714380"/>
          </a:xfrm>
        </p:spPr>
        <p:txBody>
          <a:bodyPr>
            <a:normAutofit/>
          </a:bodyPr>
          <a:lstStyle/>
          <a:p>
            <a:pPr algn="ctr"/>
            <a:r>
              <a:rPr lang="ru-RU" sz="2800" dirty="0" smtClean="0"/>
              <a:t>Типы уроков по В. А. </a:t>
            </a:r>
            <a:r>
              <a:rPr lang="ru-RU" sz="2800" dirty="0" err="1" smtClean="0"/>
              <a:t>Онищуку</a:t>
            </a:r>
            <a:endParaRPr lang="ru-RU" sz="2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85860"/>
            <a:ext cx="8229600" cy="5288676"/>
          </a:xfrm>
        </p:spPr>
        <p:txBody>
          <a:bodyPr/>
          <a:lstStyle/>
          <a:p>
            <a:r>
              <a:rPr lang="ru-RU" dirty="0" smtClean="0"/>
              <a:t>Урок освоения новых знаний</a:t>
            </a:r>
          </a:p>
          <a:p>
            <a:r>
              <a:rPr lang="ru-RU" dirty="0" smtClean="0"/>
              <a:t>Урок освоения новых умений и навыков</a:t>
            </a:r>
          </a:p>
          <a:p>
            <a:r>
              <a:rPr lang="ru-RU" dirty="0" smtClean="0"/>
              <a:t>Урок комплексного применения знаний</a:t>
            </a:r>
          </a:p>
          <a:p>
            <a:r>
              <a:rPr lang="ru-RU" dirty="0" smtClean="0"/>
              <a:t>Урок обобщения и систематизации знаний</a:t>
            </a:r>
          </a:p>
          <a:p>
            <a:r>
              <a:rPr lang="ru-RU" dirty="0" smtClean="0"/>
              <a:t>Урок проверки, оценки и коррекции ЗУН</a:t>
            </a:r>
          </a:p>
          <a:p>
            <a:r>
              <a:rPr lang="ru-RU" dirty="0" smtClean="0"/>
              <a:t>Комбинированный урок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642918"/>
            <a:ext cx="8229600" cy="1066800"/>
          </a:xfrm>
        </p:spPr>
        <p:txBody>
          <a:bodyPr>
            <a:normAutofit/>
          </a:bodyPr>
          <a:lstStyle/>
          <a:p>
            <a:pPr algn="ctr"/>
            <a:r>
              <a:rPr lang="ru-RU" sz="2800" dirty="0" smtClean="0"/>
              <a:t>Типы уроков по И. П. </a:t>
            </a:r>
            <a:r>
              <a:rPr lang="ru-RU" sz="2800" dirty="0" err="1" smtClean="0"/>
              <a:t>Подласову</a:t>
            </a:r>
            <a:endParaRPr lang="ru-RU" sz="2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600" dirty="0" smtClean="0"/>
              <a:t>Комбинированный урок</a:t>
            </a:r>
          </a:p>
          <a:p>
            <a:r>
              <a:rPr lang="ru-RU" sz="2600" dirty="0" smtClean="0"/>
              <a:t>Урок изучения новых знаний</a:t>
            </a:r>
          </a:p>
          <a:p>
            <a:r>
              <a:rPr lang="ru-RU" sz="2600" dirty="0" smtClean="0"/>
              <a:t>Урок формирования новых умений</a:t>
            </a:r>
          </a:p>
          <a:p>
            <a:r>
              <a:rPr lang="ru-RU" sz="2600" dirty="0" smtClean="0"/>
              <a:t>Урок контроля и коррекции знаний и умений</a:t>
            </a:r>
          </a:p>
          <a:p>
            <a:r>
              <a:rPr lang="ru-RU" sz="2600" dirty="0" smtClean="0"/>
              <a:t>Урок практического применения знаний и умений</a:t>
            </a:r>
            <a:endParaRPr lang="ru-RU" sz="2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571480"/>
            <a:ext cx="8229600" cy="1066800"/>
          </a:xfrm>
        </p:spPr>
        <p:txBody>
          <a:bodyPr>
            <a:normAutofit/>
          </a:bodyPr>
          <a:lstStyle/>
          <a:p>
            <a:pPr algn="ctr"/>
            <a:r>
              <a:rPr lang="ru-RU" sz="2800" dirty="0" smtClean="0"/>
              <a:t>Типы уроков по Н. П. </a:t>
            </a:r>
            <a:r>
              <a:rPr lang="ru-RU" sz="2800" dirty="0" err="1" smtClean="0"/>
              <a:t>Гузику</a:t>
            </a:r>
            <a:endParaRPr lang="ru-RU" sz="2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71472" y="1643050"/>
            <a:ext cx="8229600" cy="4325112"/>
          </a:xfrm>
        </p:spPr>
        <p:txBody>
          <a:bodyPr/>
          <a:lstStyle/>
          <a:p>
            <a:r>
              <a:rPr lang="ru-RU" dirty="0" smtClean="0"/>
              <a:t>Урок общего разбора темы и методики ее изучения</a:t>
            </a:r>
          </a:p>
          <a:p>
            <a:r>
              <a:rPr lang="ru-RU" dirty="0" smtClean="0"/>
              <a:t>Комбинированное семинарское занятие</a:t>
            </a:r>
          </a:p>
          <a:p>
            <a:r>
              <a:rPr lang="ru-RU" dirty="0" smtClean="0"/>
              <a:t>Урок обобщения и систематизации знаний</a:t>
            </a:r>
          </a:p>
          <a:p>
            <a:r>
              <a:rPr lang="ru-RU" dirty="0" smtClean="0"/>
              <a:t>Урок </a:t>
            </a:r>
            <a:r>
              <a:rPr lang="ru-RU" dirty="0" err="1" smtClean="0"/>
              <a:t>межпредметного</a:t>
            </a:r>
            <a:r>
              <a:rPr lang="ru-RU" dirty="0" smtClean="0"/>
              <a:t> обобщения материала</a:t>
            </a:r>
          </a:p>
          <a:p>
            <a:r>
              <a:rPr lang="ru-RU" dirty="0" smtClean="0"/>
              <a:t>Урок- практикум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642918"/>
            <a:ext cx="8229600" cy="857256"/>
          </a:xfrm>
        </p:spPr>
        <p:txBody>
          <a:bodyPr>
            <a:normAutofit/>
          </a:bodyPr>
          <a:lstStyle/>
          <a:p>
            <a:pPr algn="ctr"/>
            <a:r>
              <a:rPr lang="ru-RU" sz="3200" dirty="0" smtClean="0"/>
              <a:t>Типы уроков по О. Г. </a:t>
            </a:r>
            <a:r>
              <a:rPr lang="ru-RU" sz="3200" dirty="0" err="1" smtClean="0"/>
              <a:t>Хазанкину</a:t>
            </a:r>
            <a:endParaRPr lang="ru-RU" sz="32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785926"/>
            <a:ext cx="8229600" cy="4325112"/>
          </a:xfrm>
        </p:spPr>
        <p:txBody>
          <a:bodyPr/>
          <a:lstStyle/>
          <a:p>
            <a:r>
              <a:rPr lang="ru-RU" dirty="0" smtClean="0"/>
              <a:t>Урок-лекция по всей теме</a:t>
            </a:r>
          </a:p>
          <a:p>
            <a:r>
              <a:rPr lang="ru-RU" dirty="0" smtClean="0"/>
              <a:t>Урок решения ключевых задач</a:t>
            </a:r>
          </a:p>
          <a:p>
            <a:r>
              <a:rPr lang="ru-RU" dirty="0" smtClean="0"/>
              <a:t>Урок-консультация</a:t>
            </a:r>
          </a:p>
          <a:p>
            <a:r>
              <a:rPr lang="ru-RU" dirty="0" smtClean="0"/>
              <a:t>Урок-зачет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357166"/>
            <a:ext cx="8229600" cy="857256"/>
          </a:xfrm>
        </p:spPr>
        <p:txBody>
          <a:bodyPr>
            <a:normAutofit/>
          </a:bodyPr>
          <a:lstStyle/>
          <a:p>
            <a:pPr algn="ctr"/>
            <a:r>
              <a:rPr lang="ru-RU" sz="3200" dirty="0" smtClean="0"/>
              <a:t>Виды уроков</a:t>
            </a:r>
            <a:endParaRPr lang="ru-RU" sz="32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285860"/>
            <a:ext cx="9001156" cy="5286388"/>
          </a:xfrm>
        </p:spPr>
        <p:txBody>
          <a:bodyPr>
            <a:normAutofit lnSpcReduction="10000"/>
          </a:bodyPr>
          <a:lstStyle/>
          <a:p>
            <a:pPr>
              <a:buFontTx/>
              <a:buChar char="-"/>
            </a:pPr>
            <a:r>
              <a:rPr lang="ru-RU" sz="2400" dirty="0" smtClean="0"/>
              <a:t>Лекция</a:t>
            </a:r>
          </a:p>
          <a:p>
            <a:pPr>
              <a:buFontTx/>
              <a:buChar char="-"/>
            </a:pPr>
            <a:r>
              <a:rPr lang="ru-RU" sz="2400" dirty="0" smtClean="0"/>
              <a:t>Беседа</a:t>
            </a:r>
          </a:p>
          <a:p>
            <a:pPr>
              <a:buFontTx/>
              <a:buChar char="-"/>
            </a:pPr>
            <a:r>
              <a:rPr lang="ru-RU" sz="2400" dirty="0" err="1" smtClean="0"/>
              <a:t>Киноурок</a:t>
            </a:r>
            <a:endParaRPr lang="ru-RU" sz="2400" dirty="0" smtClean="0"/>
          </a:p>
          <a:p>
            <a:pPr>
              <a:buFontTx/>
              <a:buChar char="-"/>
            </a:pPr>
            <a:r>
              <a:rPr lang="ru-RU" sz="2200" dirty="0" smtClean="0"/>
              <a:t>Урок теоретических и практических самостоятельных работ</a:t>
            </a:r>
          </a:p>
          <a:p>
            <a:pPr>
              <a:buFontTx/>
              <a:buChar char="-"/>
            </a:pPr>
            <a:r>
              <a:rPr lang="ru-RU" sz="2200" dirty="0" smtClean="0"/>
              <a:t>Урок самостоятельных работ репродуктивного типа – устных или письменных упражнений</a:t>
            </a:r>
          </a:p>
          <a:p>
            <a:pPr>
              <a:buFontTx/>
              <a:buChar char="-"/>
            </a:pPr>
            <a:r>
              <a:rPr lang="ru-RU" sz="2200" dirty="0" smtClean="0"/>
              <a:t>Урок лабораторных работ</a:t>
            </a:r>
          </a:p>
          <a:p>
            <a:pPr>
              <a:buFontTx/>
              <a:buChar char="-"/>
            </a:pPr>
            <a:r>
              <a:rPr lang="ru-RU" sz="2200" dirty="0" smtClean="0"/>
              <a:t>Урок экскурсия</a:t>
            </a:r>
          </a:p>
          <a:p>
            <a:pPr>
              <a:buFontTx/>
              <a:buChar char="-"/>
            </a:pPr>
            <a:r>
              <a:rPr lang="ru-RU" sz="2200" dirty="0" smtClean="0"/>
              <a:t>Урок семинар</a:t>
            </a:r>
          </a:p>
          <a:p>
            <a:pPr>
              <a:buFontTx/>
              <a:buChar char="-"/>
            </a:pPr>
            <a:r>
              <a:rPr lang="ru-RU" sz="2200" dirty="0" smtClean="0"/>
              <a:t>Урок практических работ</a:t>
            </a:r>
          </a:p>
          <a:p>
            <a:pPr>
              <a:buFontTx/>
              <a:buChar char="-"/>
            </a:pPr>
            <a:r>
              <a:rPr lang="ru-RU" sz="2200" dirty="0" smtClean="0"/>
              <a:t>Дидактическая игра</a:t>
            </a:r>
          </a:p>
          <a:p>
            <a:pPr>
              <a:buFontTx/>
              <a:buChar char="-"/>
            </a:pPr>
            <a:r>
              <a:rPr lang="ru-RU" sz="2200" dirty="0" smtClean="0"/>
              <a:t>Анализ ситуаций</a:t>
            </a:r>
          </a:p>
          <a:p>
            <a:pPr>
              <a:buFontTx/>
              <a:buChar char="-"/>
            </a:pPr>
            <a:r>
              <a:rPr lang="ru-RU" sz="2200" dirty="0" smtClean="0"/>
              <a:t>Устный (письменный) опрос</a:t>
            </a:r>
          </a:p>
          <a:p>
            <a:pPr>
              <a:buFontTx/>
              <a:buChar char="-"/>
            </a:pPr>
            <a:r>
              <a:rPr lang="ru-RU" sz="2200" dirty="0" smtClean="0"/>
              <a:t>Контрольная работа </a:t>
            </a:r>
          </a:p>
          <a:p>
            <a:pPr>
              <a:buFontTx/>
              <a:buChar char="-"/>
            </a:pPr>
            <a:r>
              <a:rPr lang="ru-RU" sz="2200" dirty="0" smtClean="0"/>
              <a:t>Зачет</a:t>
            </a:r>
          </a:p>
          <a:p>
            <a:pPr>
              <a:buFontTx/>
              <a:buChar char="-"/>
            </a:pPr>
            <a:endParaRPr lang="ru-RU" sz="2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571480"/>
            <a:ext cx="8229600" cy="785818"/>
          </a:xfrm>
        </p:spPr>
        <p:txBody>
          <a:bodyPr>
            <a:normAutofit/>
          </a:bodyPr>
          <a:lstStyle/>
          <a:p>
            <a:pPr algn="ctr"/>
            <a:r>
              <a:rPr lang="ru-RU" sz="3200" dirty="0" smtClean="0"/>
              <a:t>Нетрадиционные виды урока</a:t>
            </a:r>
            <a:endParaRPr lang="ru-RU" sz="32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1714488"/>
            <a:ext cx="8229600" cy="4325112"/>
          </a:xfrm>
        </p:spPr>
        <p:txBody>
          <a:bodyPr>
            <a:normAutofit lnSpcReduction="10000"/>
          </a:bodyPr>
          <a:lstStyle/>
          <a:p>
            <a:r>
              <a:rPr lang="ru-RU" sz="2400" dirty="0" smtClean="0"/>
              <a:t>Ролевые игры			урок фантазирование</a:t>
            </a:r>
          </a:p>
          <a:p>
            <a:r>
              <a:rPr lang="ru-RU" sz="2400" dirty="0" smtClean="0"/>
              <a:t>Деловая игра			урок </a:t>
            </a:r>
            <a:r>
              <a:rPr lang="ru-RU" sz="2400" dirty="0" err="1" smtClean="0"/>
              <a:t>взаимообученния</a:t>
            </a:r>
            <a:endParaRPr lang="ru-RU" sz="2400" dirty="0" smtClean="0"/>
          </a:p>
          <a:p>
            <a:r>
              <a:rPr lang="ru-RU" sz="2400" dirty="0" smtClean="0"/>
              <a:t>Круглый стол			конференция</a:t>
            </a:r>
          </a:p>
          <a:p>
            <a:r>
              <a:rPr lang="ru-RU" sz="2400" dirty="0" smtClean="0"/>
              <a:t>Урок открытых мыслей	урок -КВН</a:t>
            </a:r>
          </a:p>
          <a:p>
            <a:r>
              <a:rPr lang="ru-RU" sz="2400" dirty="0" smtClean="0"/>
              <a:t>Урок-соревнование		урок-викторина</a:t>
            </a:r>
          </a:p>
          <a:p>
            <a:r>
              <a:rPr lang="ru-RU" sz="2400" dirty="0" smtClean="0"/>
              <a:t>Аукцион знаний			урок-диспут</a:t>
            </a:r>
          </a:p>
          <a:p>
            <a:r>
              <a:rPr lang="ru-RU" sz="2400" dirty="0" smtClean="0"/>
              <a:t>Урок-турнир			урок-конкурс</a:t>
            </a:r>
          </a:p>
          <a:p>
            <a:r>
              <a:rPr lang="ru-RU" sz="2400" dirty="0" smtClean="0"/>
              <a:t>Интегрированный урок	урок-спектакль</a:t>
            </a:r>
          </a:p>
          <a:p>
            <a:r>
              <a:rPr lang="ru-RU" sz="2400" dirty="0" smtClean="0"/>
              <a:t>Урок-игра			урок-зачет</a:t>
            </a:r>
          </a:p>
          <a:p>
            <a:r>
              <a:rPr lang="ru-RU" sz="2400" dirty="0" smtClean="0"/>
              <a:t>Урок-путешествие		мозговая атака</a:t>
            </a:r>
          </a:p>
          <a:p>
            <a:r>
              <a:rPr lang="ru-RU" sz="2400" dirty="0" smtClean="0"/>
              <a:t>Урок-брифинг			актуальное интервью</a:t>
            </a:r>
          </a:p>
          <a:p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571480"/>
            <a:ext cx="8229600" cy="642942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Методы обучения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1357298"/>
            <a:ext cx="8229600" cy="4786346"/>
          </a:xfrm>
        </p:spPr>
        <p:txBody>
          <a:bodyPr>
            <a:normAutofit fontScale="62500" lnSpcReduction="20000"/>
          </a:bodyPr>
          <a:lstStyle/>
          <a:p>
            <a:pPr lvl="0"/>
            <a:r>
              <a:rPr lang="ru-RU" sz="3200" b="1" u="sng" dirty="0" smtClean="0"/>
              <a:t>монологический метод</a:t>
            </a:r>
            <a:r>
              <a:rPr lang="ru-RU" sz="3200" b="1" dirty="0" smtClean="0"/>
              <a:t> </a:t>
            </a:r>
            <a:r>
              <a:rPr lang="ru-RU" sz="3200" dirty="0" smtClean="0"/>
              <a:t>- учитель сообщает готовые выводы, факты, правила, дает образец, дает задание, учащиеся наблюдают ситуацию, запоминают, делают по образцу;</a:t>
            </a:r>
          </a:p>
          <a:p>
            <a:pPr lvl="0"/>
            <a:r>
              <a:rPr lang="ru-RU" sz="3200" b="1" u="sng" dirty="0" smtClean="0"/>
              <a:t>диалогический метод</a:t>
            </a:r>
            <a:r>
              <a:rPr lang="ru-RU" sz="3200" b="1" dirty="0" smtClean="0"/>
              <a:t> </a:t>
            </a:r>
            <a:r>
              <a:rPr lang="ru-RU" sz="3200" dirty="0" smtClean="0"/>
              <a:t>- в форме беседы; проблемные ситуации, гипотеза, и доказательство её сущности новых понятий дается учителем;</a:t>
            </a:r>
          </a:p>
          <a:p>
            <a:pPr lvl="0"/>
            <a:r>
              <a:rPr lang="ru-RU" sz="3200" b="1" u="sng" dirty="0" smtClean="0"/>
              <a:t>эвристический метод</a:t>
            </a:r>
            <a:r>
              <a:rPr lang="ru-RU" sz="3200" b="1" dirty="0" smtClean="0"/>
              <a:t> </a:t>
            </a:r>
            <a:r>
              <a:rPr lang="ru-RU" sz="3200" dirty="0" smtClean="0"/>
              <a:t>- в форме эвристической беседы. Постановка проблемы и деление ее на </a:t>
            </a:r>
            <a:r>
              <a:rPr lang="ru-RU" sz="3200" dirty="0" err="1" smtClean="0"/>
              <a:t>подпроблемы</a:t>
            </a:r>
            <a:r>
              <a:rPr lang="ru-RU" sz="3200" dirty="0" smtClean="0"/>
              <a:t> и организация поисковой деятельности;</a:t>
            </a:r>
          </a:p>
          <a:p>
            <a:pPr lvl="0"/>
            <a:r>
              <a:rPr lang="ru-RU" sz="3200" b="1" u="sng" dirty="0" smtClean="0"/>
              <a:t>исследовательский метод</a:t>
            </a:r>
            <a:r>
              <a:rPr lang="ru-RU" sz="3200" b="1" dirty="0" smtClean="0"/>
              <a:t> </a:t>
            </a:r>
            <a:r>
              <a:rPr lang="ru-RU" sz="3200" dirty="0" smtClean="0"/>
              <a:t>- преподаватель организует самостоятельную работу учащихся давая им проблемные познавательные знания имеющие практический характер - самый высокий уровень;</a:t>
            </a:r>
          </a:p>
          <a:p>
            <a:r>
              <a:rPr lang="ru-RU" sz="3200" b="1" u="sng" dirty="0" smtClean="0"/>
              <a:t>алгоритмический метод</a:t>
            </a:r>
            <a:r>
              <a:rPr lang="ru-RU" sz="3200" b="1" dirty="0" smtClean="0"/>
              <a:t> </a:t>
            </a:r>
            <a:r>
              <a:rPr lang="ru-RU" sz="3200" dirty="0" smtClean="0"/>
              <a:t>- инструктирование учащихся. Лабораторные работы, кружки;</a:t>
            </a:r>
          </a:p>
          <a:p>
            <a:r>
              <a:rPr lang="ru-RU" sz="3200" b="1" u="sng" dirty="0" smtClean="0"/>
              <a:t>программированный метод</a:t>
            </a:r>
            <a:r>
              <a:rPr lang="ru-RU" sz="3200" b="1" dirty="0" smtClean="0"/>
              <a:t> </a:t>
            </a:r>
            <a:r>
              <a:rPr lang="ru-RU" sz="3200" dirty="0" smtClean="0"/>
              <a:t>- подготовка учебного материала путем пошаговой</a:t>
            </a:r>
            <a:br>
              <a:rPr lang="ru-RU" sz="3200" dirty="0" smtClean="0"/>
            </a:br>
            <a:r>
              <a:rPr lang="ru-RU" sz="3200" dirty="0" smtClean="0"/>
              <a:t>разбивки его в форме тестирования.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571480"/>
            <a:ext cx="8229600" cy="571504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Методы обучения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28625" y="1428750"/>
          <a:ext cx="8229600" cy="43243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1714480" y="1500174"/>
            <a:ext cx="678661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Отражают деятельность учителя и ученика, состоящую в том, что учитель сообщает готовую информацию разными путями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428604"/>
            <a:ext cx="8229600" cy="1214446"/>
          </a:xfr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/>
          <a:lstStyle/>
          <a:p>
            <a:pPr>
              <a:tabLst>
                <a:tab pos="1885950" algn="l"/>
              </a:tabLst>
            </a:pPr>
            <a:r>
              <a:rPr lang="ru-RU" dirty="0" smtClean="0"/>
              <a:t>Взаимосвязь компонентов урока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571612"/>
          <a:ext cx="8229600" cy="500222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642918"/>
            <a:ext cx="8229600" cy="857256"/>
          </a:xfrm>
        </p:spPr>
        <p:txBody>
          <a:bodyPr>
            <a:normAutofit/>
          </a:bodyPr>
          <a:lstStyle/>
          <a:p>
            <a:pPr algn="ctr"/>
            <a:r>
              <a:rPr lang="ru-RU" sz="3200" dirty="0" smtClean="0"/>
              <a:t>Методы обучения</a:t>
            </a:r>
            <a:endParaRPr lang="ru-RU" sz="3200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571625"/>
          <a:ext cx="8229600" cy="500221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642918"/>
            <a:ext cx="8229600" cy="571504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Правила проектирования цели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357298"/>
            <a:ext cx="8229600" cy="4071966"/>
          </a:xfrm>
        </p:spPr>
        <p:txBody>
          <a:bodyPr>
            <a:normAutofit/>
          </a:bodyPr>
          <a:lstStyle/>
          <a:p>
            <a:r>
              <a:rPr lang="ru-RU" sz="2400" dirty="0" smtClean="0"/>
              <a:t>Цель урока должна быть поставлена </a:t>
            </a:r>
            <a:r>
              <a:rPr lang="ru-RU" sz="2400" dirty="0" err="1" smtClean="0"/>
              <a:t>диагностично</a:t>
            </a:r>
            <a:r>
              <a:rPr lang="ru-RU" sz="2400" dirty="0" smtClean="0"/>
              <a:t> и </a:t>
            </a:r>
            <a:r>
              <a:rPr lang="ru-RU" sz="2400" dirty="0" err="1" smtClean="0"/>
              <a:t>операционально</a:t>
            </a:r>
            <a:endParaRPr lang="ru-RU" sz="2400" dirty="0" smtClean="0"/>
          </a:p>
          <a:p>
            <a:r>
              <a:rPr lang="ru-RU" sz="2400" dirty="0" smtClean="0"/>
              <a:t>Общие цели урока (обучающая, развивающая, воспитательная) должны быть детализированы </a:t>
            </a:r>
            <a:r>
              <a:rPr lang="ru-RU" sz="2400" dirty="0" err="1" smtClean="0"/>
              <a:t>микроцелями</a:t>
            </a:r>
            <a:r>
              <a:rPr lang="ru-RU" sz="2400" dirty="0" smtClean="0"/>
              <a:t>, т.е задачами этапов урока</a:t>
            </a:r>
          </a:p>
          <a:p>
            <a:r>
              <a:rPr lang="ru-RU" sz="2400" dirty="0" smtClean="0"/>
              <a:t>В целях необходимо проектировать как деятельность учителя, так и деятельность учащихся</a:t>
            </a:r>
          </a:p>
          <a:p>
            <a:r>
              <a:rPr lang="ru-RU" sz="2400" dirty="0" smtClean="0"/>
              <a:t>При проектировании цели урока необходимо обеспечить ее понимание и принятие учащимися как собственную, значимую для них</a:t>
            </a:r>
          </a:p>
          <a:p>
            <a:endParaRPr lang="ru-RU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785786" y="5500702"/>
            <a:ext cx="7643866" cy="100013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928662" y="5500702"/>
            <a:ext cx="735811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>
                <a:solidFill>
                  <a:schemeClr val="bg1"/>
                </a:solidFill>
              </a:rPr>
              <a:t>« Я считаю очень важным  условием успеха то, чтобы цель, которую надо достигнуть в преподавании предмета, ставил не только педагог, но и сами учащиеся»</a:t>
            </a:r>
          </a:p>
          <a:p>
            <a:pPr algn="r"/>
            <a:r>
              <a:rPr lang="ru-RU" sz="1600" dirty="0" smtClean="0">
                <a:solidFill>
                  <a:schemeClr val="bg1"/>
                </a:solidFill>
              </a:rPr>
              <a:t>В. А. Сухомлинский</a:t>
            </a:r>
            <a:endParaRPr lang="ru-RU" sz="16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642918"/>
            <a:ext cx="8501122" cy="785818"/>
          </a:xfrm>
        </p:spPr>
        <p:txBody>
          <a:bodyPr>
            <a:normAutofit/>
          </a:bodyPr>
          <a:lstStyle/>
          <a:p>
            <a:r>
              <a:rPr lang="ru-RU" sz="3200" dirty="0" smtClean="0"/>
              <a:t>Возможные ошибки при постановке цели</a:t>
            </a:r>
            <a:endParaRPr lang="ru-RU" sz="32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428736"/>
            <a:ext cx="8643998" cy="5145800"/>
          </a:xfrm>
        </p:spPr>
        <p:txBody>
          <a:bodyPr>
            <a:normAutofit/>
          </a:bodyPr>
          <a:lstStyle/>
          <a:p>
            <a:pPr algn="just"/>
            <a:r>
              <a:rPr lang="ru-RU" sz="2000" dirty="0" smtClean="0"/>
              <a:t>Постановка цели в общей форме без связи с другими компонентами урока</a:t>
            </a:r>
          </a:p>
          <a:p>
            <a:pPr algn="just"/>
            <a:r>
              <a:rPr lang="ru-RU" sz="2000" dirty="0" smtClean="0"/>
              <a:t>В цели указывается только содержательная сторона урока (что подлежит изучению), но и опускается его процессуальная сторона (как, с помощью каких средств и приемов познавательной деятельности обеспечивается усвоение учебного материала)</a:t>
            </a:r>
          </a:p>
          <a:p>
            <a:pPr algn="just"/>
            <a:r>
              <a:rPr lang="ru-RU" sz="2000" dirty="0" smtClean="0"/>
              <a:t>Происходит смещение (путаница) целей и задач урока:</a:t>
            </a:r>
          </a:p>
          <a:p>
            <a:endParaRPr lang="ru-RU" sz="2000" dirty="0" smtClean="0"/>
          </a:p>
          <a:p>
            <a:pPr marL="990600" indent="-276225"/>
            <a:endParaRPr lang="ru-RU" dirty="0" smtClean="0"/>
          </a:p>
          <a:p>
            <a:pPr marL="990600" indent="-276225"/>
            <a:endParaRPr lang="ru-RU" dirty="0" smtClean="0"/>
          </a:p>
          <a:p>
            <a:pPr marL="447675" indent="-447675">
              <a:spcBef>
                <a:spcPts val="0"/>
              </a:spcBef>
            </a:pPr>
            <a:r>
              <a:rPr lang="ru-RU" sz="2000" dirty="0" smtClean="0"/>
              <a:t>Деятельность учителя и деятельность учащихся не расчленяются</a:t>
            </a:r>
          </a:p>
          <a:p>
            <a:pPr marL="447675" indent="-447675">
              <a:spcBef>
                <a:spcPts val="0"/>
              </a:spcBef>
            </a:pPr>
            <a:r>
              <a:rPr lang="ru-RU" sz="2000" dirty="0" smtClean="0"/>
              <a:t> Отсутствуют связи данного урока с целями ранее проведенных и           последующих уроков</a:t>
            </a:r>
          </a:p>
          <a:p>
            <a:pPr marL="447675" indent="-447675">
              <a:spcBef>
                <a:spcPts val="0"/>
              </a:spcBef>
            </a:pPr>
            <a:endParaRPr lang="ru-RU" sz="2000" dirty="0" smtClean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571472" y="3929066"/>
            <a:ext cx="8215370" cy="100013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928662" y="4071942"/>
            <a:ext cx="77153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задача – это средство достижения цели; </a:t>
            </a:r>
          </a:p>
          <a:p>
            <a:r>
              <a:rPr lang="ru-RU" dirty="0" smtClean="0">
                <a:solidFill>
                  <a:schemeClr val="bg1"/>
                </a:solidFill>
              </a:rPr>
              <a:t>цель ставится на весь урок, а задачи (подцели) – на этапы урока</a:t>
            </a:r>
            <a:endParaRPr lang="ru-RU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642918"/>
            <a:ext cx="8229600" cy="785818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Правильная постановка цели урока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428736"/>
            <a:ext cx="8229600" cy="51458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600" b="1" dirty="0" smtClean="0"/>
              <a:t>1. </a:t>
            </a:r>
            <a:r>
              <a:rPr lang="ru-RU" sz="2600" b="1" u="sng" dirty="0" smtClean="0"/>
              <a:t>Обучающая цель, </a:t>
            </a:r>
            <a:r>
              <a:rPr lang="ru-RU" sz="2600" dirty="0" smtClean="0"/>
              <a:t>формирование у учащихся новых понятий и способов действия, системы научных знаний и т.д.:</a:t>
            </a:r>
          </a:p>
          <a:p>
            <a:pPr marL="990600" lvl="0" indent="-447675"/>
            <a:r>
              <a:rPr lang="ru-RU" sz="2400" dirty="0" smtClean="0"/>
              <a:t>Обеспечить усвоение учащимися закона, свойства, особенностей;</a:t>
            </a:r>
          </a:p>
          <a:p>
            <a:pPr marL="990600" lvl="0" indent="-447675"/>
            <a:r>
              <a:rPr lang="ru-RU" sz="2400" dirty="0" smtClean="0"/>
              <a:t>Обобщить и конкретизировать знания о...;</a:t>
            </a:r>
          </a:p>
          <a:p>
            <a:pPr marL="990600" lvl="0" indent="-447675"/>
            <a:r>
              <a:rPr lang="ru-RU" sz="2400" dirty="0" smtClean="0"/>
              <a:t>Отработать навыки...;</a:t>
            </a:r>
          </a:p>
          <a:p>
            <a:pPr marL="990600" lvl="0" indent="-447675"/>
            <a:r>
              <a:rPr lang="ru-RU" sz="2400" dirty="0" smtClean="0"/>
              <a:t>Устранить проблемы в знаниях;</a:t>
            </a:r>
          </a:p>
          <a:p>
            <a:pPr marL="990600" lvl="0" indent="-447675"/>
            <a:r>
              <a:rPr lang="ru-RU" sz="2400" dirty="0" smtClean="0"/>
              <a:t>Добиться усвоения учащимися каких-то понятий, вопросов.</a:t>
            </a:r>
          </a:p>
          <a:p>
            <a:pPr>
              <a:buNone/>
            </a:pP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571480"/>
            <a:ext cx="8229600" cy="642942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Правильная постановка цели урока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285860"/>
            <a:ext cx="8229600" cy="5072098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b="1" dirty="0" smtClean="0"/>
              <a:t>2. </a:t>
            </a:r>
            <a:r>
              <a:rPr lang="ru-RU" b="1" u="sng" dirty="0" smtClean="0"/>
              <a:t>Воспитательные цели </a:t>
            </a:r>
            <a:r>
              <a:rPr lang="ru-RU" dirty="0" smtClean="0"/>
              <a:t>заключаются в формировании у учащихся определенных черт личности и черт характера, прежде всего нравственных качеств человека: готовность к труду, защите Отечества и т.д.</a:t>
            </a:r>
          </a:p>
          <a:p>
            <a:pPr marL="1076325" lvl="0" indent="-361950"/>
            <a:r>
              <a:rPr lang="ru-RU" sz="2600" dirty="0" smtClean="0"/>
              <a:t>Воспитание патриотизма;</a:t>
            </a:r>
          </a:p>
          <a:p>
            <a:pPr marL="1076325" lvl="0" indent="-361950"/>
            <a:r>
              <a:rPr lang="ru-RU" sz="2600" dirty="0" smtClean="0"/>
              <a:t>Воспитание интернационализма;</a:t>
            </a:r>
          </a:p>
          <a:p>
            <a:pPr marL="1076325" lvl="0" indent="-361950"/>
            <a:r>
              <a:rPr lang="ru-RU" sz="2600" dirty="0" smtClean="0"/>
              <a:t>Воспитание гуманизма;</a:t>
            </a:r>
          </a:p>
          <a:p>
            <a:pPr marL="1076325" lvl="0" indent="-361950"/>
            <a:r>
              <a:rPr lang="ru-RU" sz="2600" dirty="0" smtClean="0"/>
              <a:t>Воспитание добросовестного отношения к труду;</a:t>
            </a:r>
          </a:p>
          <a:p>
            <a:pPr marL="1076325" lvl="0" indent="-361950"/>
            <a:r>
              <a:rPr lang="ru-RU" sz="2600" dirty="0" smtClean="0"/>
              <a:t>Воспитание мотивов учения положительного отношения к знаниям;</a:t>
            </a:r>
          </a:p>
          <a:p>
            <a:pPr marL="1076325" lvl="0" indent="-361950"/>
            <a:r>
              <a:rPr lang="ru-RU" sz="2600" dirty="0" smtClean="0"/>
              <a:t>Воспитание дисциплинированности;</a:t>
            </a:r>
          </a:p>
          <a:p>
            <a:pPr marL="1076325" lvl="0" indent="-361950"/>
            <a:r>
              <a:rPr lang="ru-RU" sz="2600" dirty="0" smtClean="0"/>
              <a:t>Воспитание эстетических качеств.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71480"/>
            <a:ext cx="8229600" cy="6143668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2600" b="1" dirty="0" smtClean="0"/>
              <a:t>3</a:t>
            </a:r>
            <a:r>
              <a:rPr lang="ru-RU" sz="2600" dirty="0" smtClean="0"/>
              <a:t>. </a:t>
            </a:r>
            <a:r>
              <a:rPr lang="ru-RU" sz="2600" b="1" u="sng" dirty="0" smtClean="0"/>
              <a:t>Развивающие цели </a:t>
            </a:r>
            <a:r>
              <a:rPr lang="ru-RU" sz="2600" dirty="0" smtClean="0"/>
              <a:t>развитие на уроке психологические качества учащихся интеллекта, мышления, познавательных, </a:t>
            </a:r>
            <a:r>
              <a:rPr lang="ru-RU" sz="2600" dirty="0" err="1" smtClean="0"/>
              <a:t>общетрудовых</a:t>
            </a:r>
            <a:r>
              <a:rPr lang="ru-RU" sz="2600" dirty="0" smtClean="0"/>
              <a:t> и политехнических умений, воли и самостоятельности:</a:t>
            </a:r>
          </a:p>
          <a:p>
            <a:pPr marL="1343025" indent="-533400">
              <a:buNone/>
            </a:pPr>
            <a:r>
              <a:rPr lang="ru-RU" dirty="0" smtClean="0"/>
              <a:t>а)	</a:t>
            </a:r>
            <a:r>
              <a:rPr lang="ru-RU" sz="2400" dirty="0" smtClean="0"/>
              <a:t>Развитие мышления:</a:t>
            </a:r>
          </a:p>
          <a:p>
            <a:pPr marL="1343025" indent="-533400">
              <a:buNone/>
            </a:pPr>
            <a:r>
              <a:rPr lang="ru-RU" sz="2400" dirty="0" smtClean="0"/>
              <a:t>б)	Развитие познавательных умений:</a:t>
            </a:r>
          </a:p>
          <a:p>
            <a:pPr marL="1343025" indent="-533400">
              <a:buNone/>
            </a:pPr>
            <a:r>
              <a:rPr lang="ru-RU" sz="2400" dirty="0" smtClean="0"/>
              <a:t>в)	Развитие </a:t>
            </a:r>
            <a:r>
              <a:rPr lang="ru-RU" sz="2400" dirty="0" err="1" smtClean="0"/>
              <a:t>общетрудовых</a:t>
            </a:r>
            <a:r>
              <a:rPr lang="ru-RU" sz="2400" dirty="0" smtClean="0"/>
              <a:t> и политехнических умений:</a:t>
            </a:r>
          </a:p>
          <a:p>
            <a:pPr marL="1343025" indent="-533400">
              <a:buNone/>
            </a:pPr>
            <a:r>
              <a:rPr lang="ru-RU" sz="2400" dirty="0" smtClean="0"/>
              <a:t>г)	Развитие умения учебного труда:</a:t>
            </a:r>
          </a:p>
          <a:p>
            <a:pPr marL="1343025" indent="-533400">
              <a:buNone/>
            </a:pPr>
            <a:r>
              <a:rPr lang="ru-RU" sz="2400" dirty="0" err="1" smtClean="0"/>
              <a:t>д</a:t>
            </a:r>
            <a:r>
              <a:rPr lang="ru-RU" sz="2400" dirty="0" smtClean="0"/>
              <a:t>)	Развитие воли и самостоятельности:</a:t>
            </a:r>
          </a:p>
          <a:p>
            <a:pPr marL="1343025" indent="-533400">
              <a:buNone/>
            </a:pP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500042"/>
            <a:ext cx="8286808" cy="642942"/>
          </a:xfrm>
        </p:spPr>
        <p:txBody>
          <a:bodyPr>
            <a:normAutofit fontScale="90000"/>
          </a:bodyPr>
          <a:lstStyle/>
          <a:p>
            <a:r>
              <a:rPr lang="ru-RU" sz="3600" dirty="0" smtClean="0"/>
              <a:t>Типы уроков:</a:t>
            </a:r>
            <a:r>
              <a:rPr lang="ru-RU" dirty="0" smtClean="0"/>
              <a:t>	</a:t>
            </a:r>
            <a:r>
              <a:rPr lang="ru-RU" sz="3100" dirty="0" smtClean="0"/>
              <a:t>классические типы урока</a:t>
            </a:r>
            <a:endParaRPr lang="ru-RU" sz="31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85860"/>
            <a:ext cx="8229600" cy="5288676"/>
          </a:xfrm>
        </p:spPr>
        <p:txBody>
          <a:bodyPr/>
          <a:lstStyle/>
          <a:p>
            <a:r>
              <a:rPr lang="ru-RU" dirty="0" smtClean="0"/>
              <a:t>Вводный</a:t>
            </a:r>
          </a:p>
          <a:p>
            <a:r>
              <a:rPr lang="ru-RU" dirty="0" smtClean="0"/>
              <a:t>Тренировочный</a:t>
            </a:r>
          </a:p>
          <a:p>
            <a:r>
              <a:rPr lang="ru-RU" dirty="0" smtClean="0"/>
              <a:t>Контрольный</a:t>
            </a:r>
          </a:p>
          <a:p>
            <a:r>
              <a:rPr lang="ru-RU" dirty="0" smtClean="0"/>
              <a:t>Закрепление ЗУН</a:t>
            </a:r>
          </a:p>
          <a:p>
            <a:r>
              <a:rPr lang="ru-RU" dirty="0" smtClean="0"/>
              <a:t>Урок самостоятельной работы</a:t>
            </a:r>
          </a:p>
          <a:p>
            <a:r>
              <a:rPr lang="ru-RU" dirty="0" smtClean="0"/>
              <a:t>Урок с использованием ТСО и ИКТ</a:t>
            </a:r>
          </a:p>
          <a:p>
            <a:r>
              <a:rPr lang="ru-RU" dirty="0" smtClean="0"/>
              <a:t>Урок практической работы</a:t>
            </a:r>
          </a:p>
          <a:p>
            <a:r>
              <a:rPr lang="ru-RU" dirty="0" smtClean="0"/>
              <a:t>Комбинированный урок</a:t>
            </a:r>
          </a:p>
          <a:p>
            <a:r>
              <a:rPr lang="ru-RU" dirty="0" smtClean="0"/>
              <a:t>Повторительно-обобщающий урок</a:t>
            </a:r>
          </a:p>
          <a:p>
            <a:r>
              <a:rPr lang="ru-RU" dirty="0" smtClean="0"/>
              <a:t>Урок повторения</a:t>
            </a:r>
          </a:p>
          <a:p>
            <a:r>
              <a:rPr lang="ru-RU" dirty="0" smtClean="0"/>
              <a:t>Урок овладения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42918"/>
            <a:ext cx="8229600" cy="857256"/>
          </a:xfrm>
        </p:spPr>
        <p:txBody>
          <a:bodyPr>
            <a:normAutofit/>
          </a:bodyPr>
          <a:lstStyle/>
          <a:p>
            <a:pPr algn="ctr"/>
            <a:r>
              <a:rPr lang="ru-RU" sz="2800" dirty="0" smtClean="0"/>
              <a:t>Типы уроков по М. И. </a:t>
            </a:r>
            <a:r>
              <a:rPr lang="ru-RU" sz="2800" dirty="0" err="1" smtClean="0"/>
              <a:t>Махмутову</a:t>
            </a:r>
            <a:endParaRPr lang="ru-RU" sz="2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500174"/>
            <a:ext cx="8229600" cy="4325112"/>
          </a:xfrm>
        </p:spPr>
        <p:txBody>
          <a:bodyPr>
            <a:normAutofit/>
          </a:bodyPr>
          <a:lstStyle/>
          <a:p>
            <a:pPr lvl="0"/>
            <a:r>
              <a:rPr lang="ru-RU" sz="2600" u="sng" dirty="0" smtClean="0"/>
              <a:t>Урок изучения нового материала</a:t>
            </a:r>
            <a:r>
              <a:rPr lang="ru-RU" sz="2600" dirty="0" smtClean="0"/>
              <a:t> (вводные, вступительные, наблюдение и сбор материала или информации);</a:t>
            </a:r>
          </a:p>
          <a:p>
            <a:pPr lvl="0"/>
            <a:r>
              <a:rPr lang="ru-RU" sz="2600" u="sng" dirty="0" smtClean="0"/>
              <a:t>Уроки совершенствования ЗУН</a:t>
            </a:r>
            <a:r>
              <a:rPr lang="ru-RU" sz="2600" dirty="0" smtClean="0"/>
              <a:t> (формирование умений и навыков целевого использования усвоенного материала);</a:t>
            </a:r>
          </a:p>
          <a:p>
            <a:pPr lvl="0"/>
            <a:r>
              <a:rPr lang="ru-RU" sz="2600" u="sng" dirty="0" smtClean="0"/>
              <a:t>Уроки обобщения и систематизации ЗУН;</a:t>
            </a:r>
            <a:endParaRPr lang="ru-RU" sz="2600" dirty="0" smtClean="0"/>
          </a:p>
          <a:p>
            <a:pPr lvl="0"/>
            <a:r>
              <a:rPr lang="ru-RU" sz="2600" u="sng" dirty="0" smtClean="0"/>
              <a:t>Комбинированные уроки;</a:t>
            </a:r>
            <a:endParaRPr lang="ru-RU" sz="2600" dirty="0" smtClean="0"/>
          </a:p>
          <a:p>
            <a:pPr lvl="0"/>
            <a:r>
              <a:rPr lang="ru-RU" sz="2600" u="sng" dirty="0" smtClean="0"/>
              <a:t>Контрольные уроки учета и оценки знаний и умений</a:t>
            </a:r>
            <a:r>
              <a:rPr lang="ru-RU" sz="2600" dirty="0" smtClean="0"/>
              <a:t>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Городская">
  <a:themeElements>
    <a:clrScheme name="Городская">
      <a:dk1>
        <a:sysClr val="windowText" lastClr="000000"/>
      </a:dk1>
      <a:lt1>
        <a:sysClr val="window" lastClr="FFFFFF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Городская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Город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Urban</Template>
  <TotalTime>237</TotalTime>
  <Words>940</Words>
  <Application>Microsoft Office PowerPoint</Application>
  <PresentationFormat>Экран (4:3)</PresentationFormat>
  <Paragraphs>186</Paragraphs>
  <Slides>20</Slides>
  <Notes>20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Городская</vt:lpstr>
      <vt:lpstr> Требования  к современному уроку </vt:lpstr>
      <vt:lpstr>Взаимосвязь компонентов урока</vt:lpstr>
      <vt:lpstr>Правила проектирования цели</vt:lpstr>
      <vt:lpstr>Возможные ошибки при постановке цели</vt:lpstr>
      <vt:lpstr>Правильная постановка цели урока</vt:lpstr>
      <vt:lpstr>Правильная постановка цели урока</vt:lpstr>
      <vt:lpstr>Слайд 7</vt:lpstr>
      <vt:lpstr>Типы уроков: классические типы урока</vt:lpstr>
      <vt:lpstr>Типы уроков по М. И. Махмутову</vt:lpstr>
      <vt:lpstr>Типы уроков по С. В. Иванову</vt:lpstr>
      <vt:lpstr>Типы уроков по И. Н. Казанцеву</vt:lpstr>
      <vt:lpstr>Типы уроков по В. А. Онищуку</vt:lpstr>
      <vt:lpstr>Типы уроков по И. П. Подласову</vt:lpstr>
      <vt:lpstr>Типы уроков по Н. П. Гузику</vt:lpstr>
      <vt:lpstr>Типы уроков по О. Г. Хазанкину</vt:lpstr>
      <vt:lpstr>Виды уроков</vt:lpstr>
      <vt:lpstr>Нетрадиционные виды урока</vt:lpstr>
      <vt:lpstr>Методы обучения</vt:lpstr>
      <vt:lpstr>Методы обучения</vt:lpstr>
      <vt:lpstr>Методы обучения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PC</dc:creator>
  <cp:lastModifiedBy>PC</cp:lastModifiedBy>
  <cp:revision>29</cp:revision>
  <dcterms:created xsi:type="dcterms:W3CDTF">2008-10-08T18:24:07Z</dcterms:created>
  <dcterms:modified xsi:type="dcterms:W3CDTF">2009-08-16T13:00:59Z</dcterms:modified>
</cp:coreProperties>
</file>