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57" r:id="rId4"/>
    <p:sldId id="266" r:id="rId5"/>
    <p:sldId id="264" r:id="rId6"/>
    <p:sldId id="263" r:id="rId7"/>
    <p:sldId id="262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1097AD1-7204-44BF-9BFE-5ADEBBDDA208}">
          <p14:sldIdLst>
            <p14:sldId id="260"/>
            <p14:sldId id="261"/>
            <p14:sldId id="257"/>
            <p14:sldId id="266"/>
          </p14:sldIdLst>
        </p14:section>
        <p14:section name="Раздел без заголовка" id="{A52E201E-3B50-4A29-B3C6-9B7B27515925}">
          <p14:sldIdLst>
            <p14:sldId id="264"/>
            <p14:sldId id="263"/>
            <p14:sldId id="262"/>
            <p14:sldId id="265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29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174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44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9391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228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1128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36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322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5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4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892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21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956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68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06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133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55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5F88EC-B817-49B8-B3E9-E2019E7ED51C}" type="datetimeFigureOut">
              <a:rPr lang="ru-RU" smtClean="0"/>
              <a:t>19.10.2021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41F5E7-150E-44F1-9975-723C80351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762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0032" y="2509222"/>
            <a:ext cx="10345738" cy="1507067"/>
          </a:xfrm>
        </p:spPr>
        <p:txBody>
          <a:bodyPr>
            <a:noAutofit/>
          </a:bodyPr>
          <a:lstStyle/>
          <a:p>
            <a:pPr algn="ctr"/>
            <a:r>
              <a:rPr lang="ru-RU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  <a:t/>
            </a:r>
            <a:br>
              <a:rPr lang="ru-RU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</a:br>
            <a:r>
              <a:rPr lang="ru-RU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  <a:t/>
            </a:r>
            <a:br>
              <a:rPr lang="ru-RU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</a:br>
            <a:r>
              <a:rPr lang="ru-RU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  <a:t/>
            </a:r>
            <a:br>
              <a:rPr lang="ru-RU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</a:br>
            <a:r>
              <a:rPr lang="ru-RU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  <a:t>Презентация </a:t>
            </a:r>
            <a:r>
              <a:rPr lang="ru-RU" sz="4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  <a:t>о приготовлении поварами школьной столовой </a:t>
            </a:r>
            <a:r>
              <a:rPr lang="ru-RU" sz="40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charset="0"/>
                <a:cs typeface="Arial" charset="0"/>
              </a:rPr>
              <a:t>горячего завтрака</a:t>
            </a:r>
            <a:endParaRPr lang="ru-RU" sz="4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4211" y="685800"/>
            <a:ext cx="8827257" cy="13310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Халима\Desktop\Столовая конкурсы\столов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681" y="77330"/>
            <a:ext cx="4871102" cy="288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1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33021" y="320729"/>
            <a:ext cx="4272965" cy="595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Историческая справка</a:t>
            </a:r>
            <a:endParaRPr lang="ru-RU" sz="32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96540" y="1017304"/>
            <a:ext cx="93954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normalizeH="0" baseline="0" dirty="0" smtClean="0">
                <a:ln w="10541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latin typeface="Arial" pitchFamily="34" charset="0"/>
                <a:ea typeface="Times New Roman" pitchFamily="18" charset="0"/>
              </a:rPr>
              <a:t>С того времени как человек появился на земле, он ест разнообразные зёрна и крупы, которые насыщают организм человека белками, минералами, витаминами. Пищевые волокна и клетчатка, содержащиеся в злаках, полезны для пищеварения, а все мы знаем, что хорошее самочувствие начинается с хорошего пищеварения.</a:t>
            </a:r>
            <a:endParaRPr kumimoji="0" lang="ru-RU" sz="2400" b="1" i="0" u="none" strike="noStrike" normalizeH="0" baseline="0" dirty="0" smtClean="0">
              <a:ln w="10541" cmpd="sng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</a:ln>
              <a:latin typeface="Arial" pitchFamily="34" charset="0"/>
            </a:endParaRPr>
          </a:p>
        </p:txBody>
      </p:sp>
      <p:pic>
        <p:nvPicPr>
          <p:cNvPr id="7" name="Рисунок 6" descr="http://www.5-nt.ru/Upload/images/Reyting-kash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84" y="3868104"/>
            <a:ext cx="3763838" cy="2105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953889" y="3790155"/>
            <a:ext cx="2207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Calibri" panose="020F0502020204030204" pitchFamily="34" charset="0"/>
                <a:cs typeface="Calibri" panose="020F0502020204030204" pitchFamily="34" charset="0"/>
              </a:rPr>
              <a:t>Крупа- что это?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2022" y="4248958"/>
            <a:ext cx="82399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Helvetica"/>
                <a:ea typeface="Calibri" pitchFamily="34" charset="0"/>
                <a:cs typeface="Times New Roman" pitchFamily="18" charset="0"/>
              </a:rPr>
              <a:t>КРУПА́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i="0" u="none" strike="noStrike" normalizeH="0" baseline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200" b="1" i="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пищевой продукт, состоящий из  цельных или дроблёных зёрен различных культур.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52022" y="5237709"/>
            <a:ext cx="80951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"/>
                <a:ea typeface="Calibri" pitchFamily="34" charset="0"/>
                <a:cs typeface="Times New Roman" pitchFamily="18" charset="0"/>
              </a:rPr>
              <a:t>Крупы богаты сложными углеводами, за счёт которых происходит полноценное питание всего организма.</a:t>
            </a:r>
          </a:p>
        </p:txBody>
      </p:sp>
    </p:spTree>
    <p:extLst>
      <p:ext uri="{BB962C8B-B14F-4D97-AF65-F5344CB8AC3E}">
        <p14:creationId xmlns:p14="http://schemas.microsoft.com/office/powerpoint/2010/main" val="3162257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2228" y="388440"/>
            <a:ext cx="110297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Как известно, рис богат витаминами группы B, которые благотворно влияют на состояние нервной системы человека, а также кожи, волос и ногтей</a:t>
            </a:r>
            <a:r>
              <a:rPr lang="ru-RU" sz="24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2400" b="1" dirty="0" smtClean="0">
                <a:ln w="0"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400" b="1" dirty="0" smtClean="0">
                <a:ln w="0">
                  <a:solidFill>
                    <a:schemeClr val="accent2">
                      <a:lumMod val="75000"/>
                    </a:schemeClr>
                  </a:solidFill>
                </a:ln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Рисовая крупа </a:t>
            </a:r>
            <a:r>
              <a:rPr lang="ru-RU" sz="24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нормализует обмен веществ, выводит вредные соли, это источник витаминов, есть немного фосфора, цинка, железа, кальция и йода. Содержит лецитин – активатор мозговой деятельности.</a:t>
            </a:r>
            <a:endParaRPr lang="ru-RU" sz="2400" b="1" dirty="0" smtClean="0">
              <a:ln w="12700" cmpd="sng">
                <a:solidFill>
                  <a:schemeClr val="accent4"/>
                </a:solidFill>
                <a:prstDash val="solid"/>
              </a:ln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ru-RU" sz="24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Из этой крупы можно приготовить большое количество вкусных блюд, одним из самых популярных без сомнения является 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рисовая 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каша на 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молоке. 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C:\Users\Халима\Desktop\Столовая конкурсы\Фото\IMG-20211019-WA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646" y="3368765"/>
            <a:ext cx="3928306" cy="291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004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Халима\Downloads\каша рисов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40" y="90722"/>
            <a:ext cx="4784822" cy="676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0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ис залить водой фот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17" y="2022634"/>
            <a:ext cx="3040381" cy="2295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346798" y="3246228"/>
            <a:ext cx="808863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1:</a:t>
            </a:r>
          </a:p>
          <a:p>
            <a:r>
              <a:rPr lang="ru-RU" sz="2000" b="1" spc="5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 промываем 2 - 3 раза, пока вода не станет прозрачной.  </a:t>
            </a:r>
          </a:p>
          <a:p>
            <a:endParaRPr lang="ru-RU" sz="2000" b="1" spc="50" dirty="0">
              <a:ln w="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spc="50" dirty="0" smtClean="0">
              <a:ln w="0"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spc="50" dirty="0">
              <a:ln w="0"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b="1" spc="50" dirty="0" smtClean="0">
              <a:ln w="0"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2:</a:t>
            </a:r>
          </a:p>
          <a:p>
            <a:r>
              <a:rPr lang="ru-RU" sz="2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Подготовленную крупу опускаем в кастрюлю с кипящей водой, варим на среднем огне около 5-7 минут без крышки,</a:t>
            </a:r>
            <a:r>
              <a:rPr lang="ru-RU" sz="2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ru-RU" sz="20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 до полного испарения </a:t>
            </a:r>
            <a:r>
              <a:rPr lang="ru-RU" sz="2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воды. Убавляем огонь</a:t>
            </a:r>
            <a:r>
              <a:rPr lang="ru-RU" sz="2000" dirty="0" smtClean="0"/>
              <a:t>.</a:t>
            </a:r>
            <a:endParaRPr lang="ru-RU" sz="2000" b="1" spc="50" dirty="0">
              <a:ln w="0">
                <a:solidFill>
                  <a:schemeClr val="bg2">
                    <a:lumMod val="75000"/>
                  </a:schemeClr>
                </a:solidFill>
              </a:ln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5" name="Рисунок 4" descr="Отварной рис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08" y="4318158"/>
            <a:ext cx="3120390" cy="233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46798" y="119707"/>
            <a:ext cx="6964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0"/>
              </a:rPr>
              <a:t>Технологический процесс приготовления  каши рисовой молочной</a:t>
            </a:r>
            <a:endParaRPr lang="ru-RU" sz="2400" b="1" dirty="0">
              <a:ln w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6807" y="916661"/>
            <a:ext cx="8569265" cy="2163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750"/>
              </a:spcBef>
              <a:spcAft>
                <a:spcPts val="375"/>
              </a:spcAft>
              <a:buSzPts val="1000"/>
              <a:tabLst>
                <a:tab pos="457200" algn="l"/>
              </a:tabLst>
            </a:pPr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Рис, пшено и перловая крупа в молоке плохо разварива­ются. Поэтому их варят до полуготовности в воде, затем отвар сливают и заливают крупу кипящим молоком. При этом не только быстрее разваривается крупа, но и лучше усваи­вается каша. </a:t>
            </a:r>
            <a:endParaRPr lang="ru-RU" sz="2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105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36" y="119707"/>
            <a:ext cx="2613158" cy="185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007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4391" y="2146694"/>
            <a:ext cx="73246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3:</a:t>
            </a:r>
          </a:p>
          <a:p>
            <a:r>
              <a:rPr lang="ru-RU" sz="2000" b="1" spc="5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Добавляем горячее молоко.</a:t>
            </a:r>
          </a:p>
          <a:p>
            <a:r>
              <a:rPr lang="ru-RU" sz="2000" b="1" spc="5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Варим на слабом огне 15-20 минут , </a:t>
            </a:r>
          </a:p>
          <a:p>
            <a:r>
              <a:rPr lang="ru-RU" sz="2000" b="1" spc="5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периодически помешивая, чтобы каша не подгорела</a:t>
            </a:r>
            <a:r>
              <a:rPr lang="ru-RU" sz="2000" b="1" spc="5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 descr="варение рисовой каш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7" b="8716"/>
          <a:stretch/>
        </p:blipFill>
        <p:spPr bwMode="auto">
          <a:xfrm>
            <a:off x="596008" y="2186306"/>
            <a:ext cx="3173095" cy="2438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1983" y="413052"/>
            <a:ext cx="66636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0"/>
              </a:rPr>
              <a:t>Технологический процесс приготовления  каши рисовой молочной</a:t>
            </a:r>
            <a:endParaRPr lang="ru-RU" sz="2400" b="1" dirty="0">
              <a:ln w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7261" y="3707536"/>
            <a:ext cx="55251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Доводим кашу до нужной консистенции</a:t>
            </a:r>
            <a:endParaRPr lang="ru-RU" sz="2000" b="1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65436" y="5099511"/>
            <a:ext cx="739902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5-7 минут до готовности добавляем в кашу соль и сахар.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653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3466" y="664072"/>
            <a:ext cx="74180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0"/>
              </a:rPr>
              <a:t>Технологический процесс приготовления  каши рисовой молочной</a:t>
            </a:r>
            <a:endParaRPr lang="ru-RU" sz="2400" b="1" dirty="0">
              <a:ln w="0"/>
            </a:endParaRPr>
          </a:p>
        </p:txBody>
      </p:sp>
      <p:pic>
        <p:nvPicPr>
          <p:cNvPr id="4" name="Рисунок 3" descr="http://img1.russianfood.com/dycontent/images_upl/116/big_11593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65" y="2026920"/>
            <a:ext cx="2423795" cy="1939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665220" y="2350234"/>
            <a:ext cx="74904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Шаг 4:</a:t>
            </a:r>
          </a:p>
          <a:p>
            <a:r>
              <a:rPr lang="ru-RU" sz="2000" b="1" spc="5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Накрываем кастрюлю с кашей крышкой для упаривания.</a:t>
            </a:r>
          </a:p>
          <a:p>
            <a:endParaRPr lang="ru-RU" sz="2000" b="1" spc="50" dirty="0">
              <a:ln w="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spc="5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Через 15 минут</a:t>
            </a:r>
          </a:p>
        </p:txBody>
      </p:sp>
      <p:pic>
        <p:nvPicPr>
          <p:cNvPr id="6" name="Рисунок 5" descr="http://img1.russianfood.com/dycontent/images_upl/116/big_11593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58" y="4240530"/>
            <a:ext cx="2704208" cy="2219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566160" y="5082145"/>
            <a:ext cx="8016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Каша рисовая молочная ГОТОВА!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6445758" y="4114406"/>
            <a:ext cx="964692" cy="8347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37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105" y="521292"/>
            <a:ext cx="61529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И еще о завтраках 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5155" y="2333002"/>
            <a:ext cx="75288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Завтрак очень важен для школьников, обеспечивая их необходимой энергией для наиболее активной части дня. Исследования показали, что регулярно и правильно завтракающие дети, проявляют большую энергию на уроках, лучше воспринимают информацию и достигают более высоких результатов.</a:t>
            </a:r>
            <a:endParaRPr lang="ru-RU" sz="2400" b="1" dirty="0">
              <a:latin typeface="Arial" charset="0"/>
              <a:ea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84347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248</TotalTime>
  <Words>371</Words>
  <Application>Microsoft Office PowerPoint</Application>
  <PresentationFormat>Произвольный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Сектор</vt:lpstr>
      <vt:lpstr>   Презентация о приготовлении поварами школьной столовой горячего завтрака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приготовления блюда  «Молочная рисовая каша»</dc:title>
  <dc:creator>Саша</dc:creator>
  <cp:lastModifiedBy>Халима</cp:lastModifiedBy>
  <cp:revision>28</cp:revision>
  <dcterms:created xsi:type="dcterms:W3CDTF">2016-12-24T14:33:51Z</dcterms:created>
  <dcterms:modified xsi:type="dcterms:W3CDTF">2021-10-19T12:35:29Z</dcterms:modified>
</cp:coreProperties>
</file>