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3"/>
  </p:notesMasterIdLst>
  <p:sldIdLst>
    <p:sldId id="256" r:id="rId2"/>
    <p:sldId id="257" r:id="rId3"/>
    <p:sldId id="259" r:id="rId4"/>
    <p:sldId id="28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81" r:id="rId18"/>
    <p:sldId id="282" r:id="rId19"/>
    <p:sldId id="285" r:id="rId20"/>
    <p:sldId id="283" r:id="rId21"/>
    <p:sldId id="28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111" autoAdjust="0"/>
    <p:restoredTop sz="94717" autoAdjust="0"/>
  </p:normalViewPr>
  <p:slideViewPr>
    <p:cSldViewPr>
      <p:cViewPr varScale="1">
        <p:scale>
          <a:sx n="103" d="100"/>
          <a:sy n="103" d="100"/>
        </p:scale>
        <p:origin x="-15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ED1191-7495-49B1-A9AB-A5F8C82F32DD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C1605-81A3-4E58-A356-B527EA5AE1B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C1605-81A3-4E58-A356-B527EA5AE1BA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C1605-81A3-4E58-A356-B527EA5AE1BA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12" Type="http://schemas.openxmlformats.org/officeDocument/2006/relationships/image" Target="../media/image3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42852"/>
            <a:ext cx="8686800" cy="100013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Аквариумы. Виды, назначение.</a:t>
            </a:r>
            <a:endParaRPr lang="ru-RU" dirty="0"/>
          </a:p>
        </p:txBody>
      </p:sp>
      <p:pic>
        <p:nvPicPr>
          <p:cNvPr id="7" name="Содержимое 6" descr="vybor-akvariumnyh-rybok_5620e86c9079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142984"/>
            <a:ext cx="8501122" cy="5572140"/>
          </a:xfrm>
        </p:spPr>
      </p:pic>
      <p:sp>
        <p:nvSpPr>
          <p:cNvPr id="8" name="Прямоугольник 7"/>
          <p:cNvSpPr/>
          <p:nvPr/>
        </p:nvSpPr>
        <p:spPr>
          <a:xfrm>
            <a:off x="5143504" y="3643314"/>
            <a:ext cx="29289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Мини аквариум</a:t>
            </a:r>
            <a:endParaRPr lang="ru-RU" dirty="0"/>
          </a:p>
        </p:txBody>
      </p:sp>
      <p:pic>
        <p:nvPicPr>
          <p:cNvPr id="16" name="Содержимое 15" descr="426117639_755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4282" y="1214422"/>
            <a:ext cx="4500594" cy="4486288"/>
          </a:xfrm>
        </p:spPr>
      </p:pic>
      <p:pic>
        <p:nvPicPr>
          <p:cNvPr id="19" name="Содержимое 18" descr="371023757_853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929190" y="2143116"/>
            <a:ext cx="4000528" cy="4500594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01752" y="214290"/>
            <a:ext cx="8686800" cy="1084158"/>
          </a:xfrm>
        </p:spPr>
        <p:txBody>
          <a:bodyPr/>
          <a:lstStyle/>
          <a:p>
            <a:pPr algn="ctr"/>
            <a:r>
              <a:rPr lang="ru-RU" dirty="0" smtClean="0"/>
              <a:t>Встроенный аквариум</a:t>
            </a:r>
            <a:endParaRPr lang="ru-RU" dirty="0"/>
          </a:p>
        </p:txBody>
      </p:sp>
      <p:pic>
        <p:nvPicPr>
          <p:cNvPr id="5" name="Содержимое 4" descr="12.jpg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142844" y="1643050"/>
            <a:ext cx="4352925" cy="3571900"/>
          </a:xfrm>
        </p:spPr>
      </p:pic>
      <p:pic>
        <p:nvPicPr>
          <p:cNvPr id="8" name="Содержимое 7" descr="foto3.png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4572000" y="2214554"/>
            <a:ext cx="4429125" cy="4000528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4800" y="142852"/>
            <a:ext cx="8686800" cy="85725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Аквариум в виде стола</a:t>
            </a:r>
            <a:endParaRPr lang="ru-RU" dirty="0"/>
          </a:p>
        </p:txBody>
      </p:sp>
      <p:pic>
        <p:nvPicPr>
          <p:cNvPr id="5" name="Содержимое 4" descr="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1285860"/>
            <a:ext cx="7429552" cy="5246569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301752" y="142876"/>
            <a:ext cx="8686800" cy="107154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Нерестовый аквариум</a:t>
            </a:r>
            <a:endParaRPr lang="ru-RU" dirty="0"/>
          </a:p>
        </p:txBody>
      </p:sp>
      <p:pic>
        <p:nvPicPr>
          <p:cNvPr id="7" name="Содержимое 6" descr="gurami-zhemchuzhnyj-razmnozhenie_1_73631.jpg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142844" y="1285860"/>
            <a:ext cx="4714908" cy="3714750"/>
          </a:xfrm>
        </p:spPr>
      </p:pic>
      <p:pic>
        <p:nvPicPr>
          <p:cNvPr id="8" name="Содержимое 7" descr="1456695465_dvuhdnevnye-malki.jpg"/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 l="5607" r="5607"/>
          <a:stretch>
            <a:fillRect/>
          </a:stretch>
        </p:blipFill>
        <p:spPr>
          <a:xfrm>
            <a:off x="4357686" y="3000372"/>
            <a:ext cx="4672042" cy="3643338"/>
          </a:xfrm>
        </p:spPr>
      </p:pic>
      <p:sp>
        <p:nvSpPr>
          <p:cNvPr id="22" name="Текст 21"/>
          <p:cNvSpPr>
            <a:spLocks noGrp="1"/>
          </p:cNvSpPr>
          <p:nvPr>
            <p:ph type="body" sz="half" idx="4294967295"/>
          </p:nvPr>
        </p:nvSpPr>
        <p:spPr>
          <a:xfrm>
            <a:off x="214282" y="5214950"/>
            <a:ext cx="3786214" cy="108583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err="1" smtClean="0"/>
              <a:t>Гурами</a:t>
            </a:r>
            <a:r>
              <a:rPr lang="ru-RU" sz="2400" dirty="0" smtClean="0"/>
              <a:t> жемчужный </a:t>
            </a:r>
            <a:endParaRPr lang="ru-RU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4800" y="142852"/>
            <a:ext cx="8686800" cy="85725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Выростной аквариум</a:t>
            </a:r>
            <a:endParaRPr lang="ru-RU" dirty="0"/>
          </a:p>
        </p:txBody>
      </p:sp>
      <p:pic>
        <p:nvPicPr>
          <p:cNvPr id="5" name="Содержимое 4" descr="Гурами_жемчужный_в_аквариуме_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214422"/>
            <a:ext cx="8072494" cy="5286412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42852"/>
            <a:ext cx="8686800" cy="928694"/>
          </a:xfrm>
        </p:spPr>
        <p:txBody>
          <a:bodyPr>
            <a:noAutofit/>
          </a:bodyPr>
          <a:lstStyle/>
          <a:p>
            <a:pPr algn="ctr"/>
            <a:r>
              <a:rPr lang="ru-RU" sz="3000" dirty="0" smtClean="0"/>
              <a:t>Что нужно знать начинающему  </a:t>
            </a:r>
            <a:r>
              <a:rPr lang="ru-RU" sz="3000" dirty="0" err="1" smtClean="0"/>
              <a:t>аквариумисту</a:t>
            </a:r>
            <a:r>
              <a:rPr lang="ru-RU" sz="3000" dirty="0" smtClean="0"/>
              <a:t> (правильный аквариум)</a:t>
            </a:r>
            <a:endParaRPr lang="ru-RU" sz="3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85860"/>
            <a:ext cx="8686800" cy="492922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i="1" dirty="0" smtClean="0"/>
              <a:t>         АКВАРИУМ – это замкнутая экосистема, имитация природных условий обитания рыб.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   </a:t>
            </a:r>
            <a:r>
              <a:rPr lang="ru-RU" i="1" dirty="0" smtClean="0"/>
              <a:t>ПРАВИЛЬНЫЙ АКВАРИУМ </a:t>
            </a:r>
            <a:r>
              <a:rPr lang="ru-RU" dirty="0" smtClean="0"/>
              <a:t>– это водоем, максимально приближенный к естественному ареалу обитания рыб. То есть, в таком аквариуме должны быть:</a:t>
            </a:r>
            <a:br>
              <a:rPr lang="ru-RU" dirty="0" smtClean="0"/>
            </a:br>
            <a:r>
              <a:rPr lang="ru-RU" dirty="0" smtClean="0"/>
              <a:t>- соблюдены все параметры воды для определенного вида рыбы;</a:t>
            </a:r>
            <a:br>
              <a:rPr lang="ru-RU" dirty="0" smtClean="0"/>
            </a:br>
            <a:r>
              <a:rPr lang="ru-RU" dirty="0" smtClean="0"/>
              <a:t>- ландшафт и дизайн аквариума должен максимально быть похож на естественный ареал обитания;</a:t>
            </a:r>
            <a:br>
              <a:rPr lang="ru-RU" dirty="0" smtClean="0"/>
            </a:br>
            <a:r>
              <a:rPr lang="ru-RU" dirty="0" smtClean="0"/>
              <a:t>- в достаточном количестве должна присутствовать фильтрация, аэрация, освещение и продувка;</a:t>
            </a:r>
            <a:br>
              <a:rPr lang="ru-RU" dirty="0" smtClean="0"/>
            </a:br>
            <a:r>
              <a:rPr lang="ru-RU" dirty="0" smtClean="0"/>
              <a:t>- уход за рыбками, который осуществляет человек, должен быть максимально похож на действия «матушки природы»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42852"/>
            <a:ext cx="8686800" cy="85725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параметры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ПРАВИЛЬНОГО АКВАРИУМА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357298"/>
            <a:ext cx="8686800" cy="5072098"/>
          </a:xfrm>
        </p:spPr>
        <p:txBody>
          <a:bodyPr>
            <a:normAutofit fontScale="62500" lnSpcReduction="20000"/>
          </a:bodyPr>
          <a:lstStyle/>
          <a:p>
            <a:pPr marL="514350" indent="-514350" algn="just">
              <a:buNone/>
            </a:pPr>
            <a:r>
              <a:rPr lang="ru-RU" sz="3100" dirty="0" smtClean="0"/>
              <a:t>1. ОБЪЕМ АКВАРИУМА. </a:t>
            </a:r>
          </a:p>
          <a:p>
            <a:pPr marL="514350" indent="-514350" algn="just">
              <a:buNone/>
            </a:pPr>
            <a:r>
              <a:rPr lang="ru-RU" dirty="0" smtClean="0"/>
              <a:t>    </a:t>
            </a:r>
            <a:r>
              <a:rPr lang="ru-RU" sz="3700" dirty="0" smtClean="0"/>
              <a:t>Для начинающего </a:t>
            </a:r>
            <a:r>
              <a:rPr lang="ru-RU" sz="3700" dirty="0" err="1" smtClean="0"/>
              <a:t>аквариумиста</a:t>
            </a:r>
            <a:r>
              <a:rPr lang="ru-RU" sz="3700" dirty="0" smtClean="0"/>
              <a:t>  можно посоветовать</a:t>
            </a:r>
          </a:p>
          <a:p>
            <a:pPr marL="514350" indent="-514350" algn="just">
              <a:buNone/>
            </a:pPr>
            <a:r>
              <a:rPr lang="ru-RU" sz="3700" dirty="0" smtClean="0"/>
              <a:t>    аквариум от </a:t>
            </a:r>
            <a:r>
              <a:rPr lang="ru-RU" sz="3700" smtClean="0"/>
              <a:t>20 до </a:t>
            </a:r>
            <a:r>
              <a:rPr lang="ru-RU" sz="3700" dirty="0" smtClean="0"/>
              <a:t>100 литров. Так сказать – это начальный объем правильного аквариума</a:t>
            </a:r>
            <a:r>
              <a:rPr lang="ru-RU" sz="3100" dirty="0" smtClean="0"/>
              <a:t>. </a:t>
            </a:r>
          </a:p>
          <a:p>
            <a:pPr>
              <a:buNone/>
            </a:pPr>
            <a:r>
              <a:rPr lang="ru-RU" sz="3100" dirty="0" smtClean="0"/>
              <a:t>2. ФОРМА АКВАРИУМА.</a:t>
            </a:r>
            <a:r>
              <a:rPr lang="ru-RU" sz="2800" dirty="0" smtClean="0"/>
              <a:t> </a:t>
            </a:r>
          </a:p>
          <a:p>
            <a:pPr>
              <a:buNone/>
            </a:pPr>
            <a:r>
              <a:rPr lang="ru-RU" sz="2800" dirty="0" smtClean="0"/>
              <a:t>     </a:t>
            </a:r>
            <a:r>
              <a:rPr lang="ru-RU" sz="3700" dirty="0" smtClean="0"/>
              <a:t>Наиболее правильной формой для аквариума является прямоугольная или панорамная</a:t>
            </a:r>
            <a:r>
              <a:rPr lang="ru-RU" sz="2800" dirty="0" smtClean="0"/>
              <a:t>.</a:t>
            </a:r>
            <a:endParaRPr lang="ru-RU" sz="3100" dirty="0" smtClean="0"/>
          </a:p>
          <a:p>
            <a:pPr>
              <a:buNone/>
            </a:pPr>
            <a:r>
              <a:rPr lang="ru-RU" dirty="0" smtClean="0"/>
              <a:t>3. ОБОРУДОВАНИЕ ДЛЯ АКВАРИУМА. </a:t>
            </a:r>
          </a:p>
          <a:p>
            <a:pPr>
              <a:buNone/>
            </a:pPr>
            <a:r>
              <a:rPr lang="ru-RU" sz="3600" dirty="0" smtClean="0"/>
              <a:t>    Правильно подобранное аквариумное оборудование – это залог успеха. Терморегулятор, аэрация, фильтр, освещение должны быть достаточного объема и качества.</a:t>
            </a:r>
          </a:p>
          <a:p>
            <a:pPr>
              <a:buNone/>
            </a:pPr>
            <a:r>
              <a:rPr lang="ru-RU" dirty="0" smtClean="0"/>
              <a:t>4. ЛАНДШАФТ И ДИЗАЙН, ОБУСТРОЙСТВО ПРАВИЛЬНОГО АКВАРИУМА. </a:t>
            </a:r>
          </a:p>
          <a:p>
            <a:pPr>
              <a:buNone/>
            </a:pPr>
            <a:r>
              <a:rPr lang="ru-RU" sz="3600" dirty="0" smtClean="0"/>
              <a:t>    При обустройстве «правильного аквариума» в первую очередь нужно отталкиваться от потребностей рыб и их природных условий обитания. </a:t>
            </a:r>
            <a:endParaRPr lang="ru-RU" sz="3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barbus-sumatranskij-barbus-tetrazona-mestnogo-razvedeniyavozmozhen-1-6309538.jpg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5786446" y="857232"/>
            <a:ext cx="3214710" cy="2500330"/>
          </a:xfrm>
        </p:spPr>
      </p:pic>
      <p:sp>
        <p:nvSpPr>
          <p:cNvPr id="10" name="Заголовок 9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686800" cy="92868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Аквариумные рыбки</a:t>
            </a:r>
            <a:endParaRPr lang="ru-RU" dirty="0"/>
          </a:p>
        </p:txBody>
      </p:sp>
      <p:pic>
        <p:nvPicPr>
          <p:cNvPr id="5" name="Содержимое 4" descr="1376911878_vualehvost_2.jpg"/>
          <p:cNvPicPr>
            <a:picLocks noGrp="1" noChangeAspect="1"/>
          </p:cNvPicPr>
          <p:nvPr>
            <p:ph sz="half" idx="4294967295"/>
          </p:nvPr>
        </p:nvPicPr>
        <p:blipFill>
          <a:blip r:embed="rId4"/>
          <a:stretch>
            <a:fillRect/>
          </a:stretch>
        </p:blipFill>
        <p:spPr>
          <a:xfrm>
            <a:off x="2714612" y="857232"/>
            <a:ext cx="3098342" cy="2357454"/>
          </a:xfrm>
        </p:spPr>
      </p:pic>
      <p:pic>
        <p:nvPicPr>
          <p:cNvPr id="1026" name="Picture 2" descr="C:\Users\Home\Desktop\разведение-гуппи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714620"/>
            <a:ext cx="3071834" cy="2184992"/>
          </a:xfrm>
          <a:prstGeom prst="rect">
            <a:avLst/>
          </a:prstGeom>
          <a:noFill/>
        </p:spPr>
      </p:pic>
      <p:pic>
        <p:nvPicPr>
          <p:cNvPr id="1027" name="Picture 3" descr="C:\Users\Home\Desktop\aqa_ru-2010041912082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8" y="2857496"/>
            <a:ext cx="3286148" cy="2000264"/>
          </a:xfrm>
          <a:prstGeom prst="rect">
            <a:avLst/>
          </a:prstGeom>
          <a:noFill/>
        </p:spPr>
      </p:pic>
      <p:pic>
        <p:nvPicPr>
          <p:cNvPr id="1028" name="Picture 4" descr="C:\Users\Home\Desktop\Mechenosec_samec_i_samka_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00364" y="2643182"/>
            <a:ext cx="2786082" cy="2214578"/>
          </a:xfrm>
          <a:prstGeom prst="rect">
            <a:avLst/>
          </a:prstGeom>
          <a:noFill/>
        </p:spPr>
      </p:pic>
      <p:pic>
        <p:nvPicPr>
          <p:cNvPr id="1030" name="Picture 6" descr="C:\Users\Home\Desktop\neprih-akv-rybki-2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714944" y="4714884"/>
            <a:ext cx="3286212" cy="2000240"/>
          </a:xfrm>
          <a:prstGeom prst="rect">
            <a:avLst/>
          </a:prstGeom>
          <a:noFill/>
        </p:spPr>
      </p:pic>
      <p:pic>
        <p:nvPicPr>
          <p:cNvPr id="1032" name="Picture 8" descr="C:\Users\Home\Desktop\Моллинезия-разного-окраса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857232"/>
            <a:ext cx="2786050" cy="1874466"/>
          </a:xfrm>
          <a:prstGeom prst="rect">
            <a:avLst/>
          </a:prstGeom>
          <a:noFill/>
        </p:spPr>
      </p:pic>
      <p:pic>
        <p:nvPicPr>
          <p:cNvPr id="1035" name="Picture 11" descr="C:\Users\Home\Desktop\783000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4786322"/>
            <a:ext cx="2857456" cy="1928826"/>
          </a:xfrm>
          <a:prstGeom prst="rect">
            <a:avLst/>
          </a:prstGeom>
          <a:noFill/>
        </p:spPr>
      </p:pic>
      <p:pic>
        <p:nvPicPr>
          <p:cNvPr id="1036" name="Picture 12" descr="C:\Users\Home\Desktop\61415335aae06d305cd82d958c164462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857232"/>
            <a:ext cx="2882154" cy="1857388"/>
          </a:xfrm>
          <a:prstGeom prst="rect">
            <a:avLst/>
          </a:prstGeom>
          <a:noFill/>
        </p:spPr>
      </p:pic>
      <p:pic>
        <p:nvPicPr>
          <p:cNvPr id="1038" name="Picture 14" descr="C:\Users\Home\Desktop\dickus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857488" y="4714884"/>
            <a:ext cx="3071834" cy="2000240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1285852" y="4357694"/>
            <a:ext cx="13573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solidFill>
                  <a:schemeClr val="bg1"/>
                </a:solidFill>
              </a:rPr>
              <a:t>Гуппи</a:t>
            </a:r>
            <a:r>
              <a:rPr lang="ru-RU" dirty="0" smtClean="0">
                <a:solidFill>
                  <a:schemeClr val="bg1"/>
                </a:solidFill>
              </a:rPr>
              <a:t> 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0034" y="2285992"/>
            <a:ext cx="20717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solidFill>
                  <a:schemeClr val="bg1"/>
                </a:solidFill>
              </a:rPr>
              <a:t>Моллинезий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143636" y="4214818"/>
            <a:ext cx="26432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err="1" smtClean="0">
                <a:solidFill>
                  <a:schemeClr val="bg1"/>
                </a:solidFill>
              </a:rPr>
              <a:t>Скалярий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881907" y="4214818"/>
            <a:ext cx="13801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Меченосец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572264" y="6286520"/>
            <a:ext cx="20717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solidFill>
                  <a:schemeClr val="bg1"/>
                </a:solidFill>
              </a:rPr>
              <a:t>Пицилия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214810" y="6215082"/>
            <a:ext cx="15716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solidFill>
                  <a:schemeClr val="bg1"/>
                </a:solidFill>
              </a:rPr>
              <a:t>Дискус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861677" y="2214554"/>
            <a:ext cx="18533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Вуалехвост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0" y="6357958"/>
            <a:ext cx="14287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Неон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072198" y="2357430"/>
            <a:ext cx="17145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solidFill>
                  <a:schemeClr val="bg1"/>
                </a:solidFill>
              </a:rPr>
              <a:t>Барбус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000108"/>
            <a:ext cx="678657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Живородящие рыбки</a:t>
            </a:r>
            <a:r>
              <a:rPr lang="ru-RU" sz="2000" dirty="0" smtClean="0"/>
              <a:t>. Это, пожалуй, самые распространенные питомцы </a:t>
            </a:r>
            <a:r>
              <a:rPr lang="ru-RU" sz="2000" dirty="0" err="1" smtClean="0"/>
              <a:t>аквариумистов</a:t>
            </a:r>
            <a:r>
              <a:rPr lang="ru-RU" sz="2000" dirty="0" smtClean="0"/>
              <a:t>, неприхотливые, разнообразные по форме и расцветкам, плодовитые. Мальки этих рыбок развиваются в организмах самок, появляясь на свет примерно через 30 дней. Новорожденные рыбешки тотчас после рождения могут питаться мелкими циклопами и умеют спасаться от врагов в зарослях растений. (</a:t>
            </a:r>
            <a:r>
              <a:rPr lang="ru-RU" sz="2000" dirty="0" err="1" smtClean="0"/>
              <a:t>Гуппи</a:t>
            </a:r>
            <a:r>
              <a:rPr lang="ru-RU" sz="2000" dirty="0" smtClean="0"/>
              <a:t>, Меченосцы) </a:t>
            </a:r>
          </a:p>
          <a:p>
            <a:r>
              <a:rPr lang="ru-RU" sz="2000" b="1" dirty="0" smtClean="0"/>
              <a:t>Лабиринтовые рыбки. </a:t>
            </a:r>
            <a:r>
              <a:rPr lang="ru-RU" sz="2000" dirty="0" smtClean="0"/>
              <a:t>Эти рыбки дышат не только растворенным в воде кислородом, но и атмосферным воздухом, который периодически заглатывают ртом, поднимаясь для этого на поверхность. А икру и молодь лабиринтовых рыбок спасает от кислородного голодания своеобразная забота о потомстве, которую проявляют самцы. В период нереста они строят плавающие гнезда из пузырьков воздуха, каждый из которых заключен в слизистую оболочку. (</a:t>
            </a:r>
            <a:r>
              <a:rPr lang="ru-RU" sz="2000" dirty="0" err="1" smtClean="0"/>
              <a:t>Лялиус</a:t>
            </a:r>
            <a:r>
              <a:rPr lang="ru-RU" sz="2000" dirty="0" smtClean="0"/>
              <a:t>, Бойцовая)</a:t>
            </a:r>
            <a:endParaRPr lang="ru-RU" sz="2000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0" y="142852"/>
            <a:ext cx="9001156" cy="92869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обитатели</a:t>
            </a:r>
            <a:endParaRPr lang="ru-RU" dirty="0"/>
          </a:p>
        </p:txBody>
      </p:sp>
      <p:pic>
        <p:nvPicPr>
          <p:cNvPr id="9" name="Picture 13" descr="C:\Users\Home\Desktop\post-2399-0-52747700-13978189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1142984"/>
            <a:ext cx="2571736" cy="2071702"/>
          </a:xfrm>
          <a:prstGeom prst="rect">
            <a:avLst/>
          </a:prstGeom>
          <a:noFill/>
        </p:spPr>
      </p:pic>
      <p:pic>
        <p:nvPicPr>
          <p:cNvPr id="10" name="Picture 10" descr="C:\Users\Home\Desktop\2183639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4572008"/>
            <a:ext cx="2357454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ome\Desktop\osveshchenie_akvarium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8643998" cy="65008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Что такое аквариум?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1.Прозрачный - обычно стеклянный - сосуд для содержания и разведения водных животных и растений. </a:t>
            </a:r>
          </a:p>
          <a:p>
            <a:pPr>
              <a:buNone/>
            </a:pPr>
            <a:r>
              <a:rPr lang="ru-RU" sz="2000" dirty="0" smtClean="0"/>
              <a:t>2. Сооружение, здание, в котором содержатся, разводятся и демонстрируются водные животные и растения.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b="1" dirty="0" smtClean="0"/>
              <a:t>Аквариум </a:t>
            </a:r>
            <a:r>
              <a:rPr lang="ru-RU" sz="2000" dirty="0" smtClean="0"/>
              <a:t>– это модель водоема, где происходят почти все биологические процессы, свойственные для естественных прудов и озер.</a:t>
            </a:r>
          </a:p>
          <a:p>
            <a:pPr>
              <a:buNone/>
            </a:pPr>
            <a:r>
              <a:rPr lang="ru-RU" sz="2000" b="1" dirty="0" err="1" smtClean="0"/>
              <a:t>Аквариумист</a:t>
            </a:r>
            <a:r>
              <a:rPr lang="ru-RU" sz="2000" dirty="0" smtClean="0"/>
              <a:t> - человек, который разводит рыб. </a:t>
            </a:r>
          </a:p>
          <a:p>
            <a:pPr>
              <a:buNone/>
            </a:pPr>
            <a:r>
              <a:rPr lang="ru-RU" sz="2000" b="1" dirty="0" err="1" smtClean="0"/>
              <a:t>Аквариумистика</a:t>
            </a:r>
            <a:r>
              <a:rPr lang="ru-RU" sz="2000" b="1" dirty="0" smtClean="0"/>
              <a:t> </a:t>
            </a:r>
            <a:r>
              <a:rPr lang="ru-RU" sz="2000" dirty="0" smtClean="0"/>
              <a:t>- наука, занимается изучением аквариумных рыбок.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57224" y="1857364"/>
            <a:ext cx="735811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Только красивый и ухоженный аквариум приносит радость и выполняет все свои значения. Нужно периодически чистить фильтр, заменять частично воду, промывать растения, следить за здоровьем рыбок.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86800" cy="1143008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Вывод:</a:t>
            </a:r>
            <a:endParaRPr lang="ru-RU" sz="4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lide_34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4800" y="142852"/>
            <a:ext cx="8686800" cy="1152548"/>
          </a:xfrm>
        </p:spPr>
        <p:txBody>
          <a:bodyPr/>
          <a:lstStyle/>
          <a:p>
            <a:pPr algn="ctr"/>
            <a:r>
              <a:rPr lang="ru-RU" dirty="0" smtClean="0"/>
              <a:t>Виды аквариумов</a:t>
            </a:r>
            <a:endParaRPr lang="ru-RU" dirty="0"/>
          </a:p>
        </p:txBody>
      </p:sp>
      <p:pic>
        <p:nvPicPr>
          <p:cNvPr id="8" name="Содержимое 7" descr="vidi-aqariuma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142984"/>
            <a:ext cx="7358114" cy="4071966"/>
          </a:xfrm>
        </p:spPr>
      </p:pic>
      <p:sp>
        <p:nvSpPr>
          <p:cNvPr id="10" name="Текст 9"/>
          <p:cNvSpPr>
            <a:spLocks noGrp="1"/>
          </p:cNvSpPr>
          <p:nvPr>
            <p:ph type="body" idx="4294967295"/>
          </p:nvPr>
        </p:nvSpPr>
        <p:spPr>
          <a:xfrm>
            <a:off x="214282" y="5143512"/>
            <a:ext cx="8215370" cy="150017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/>
              <a:t>     </a:t>
            </a:r>
            <a:r>
              <a:rPr lang="ru-RU" sz="2400" dirty="0" smtClean="0"/>
              <a:t>В зависимости от среды обитания ваших питомцев  виды аквариумов могут быть морские, там поселятся обитатели морей и океанов,</a:t>
            </a:r>
            <a:endParaRPr lang="ru-RU" sz="240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half" idx="4294967295"/>
          </p:nvPr>
        </p:nvSpPr>
        <p:spPr>
          <a:xfrm>
            <a:off x="4851400" y="5214938"/>
            <a:ext cx="4292600" cy="107156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Содержимое 10" descr="vidi-aqariuma1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42844" y="142852"/>
            <a:ext cx="8858312" cy="5500726"/>
          </a:xfrm>
        </p:spPr>
      </p:pic>
      <p:sp>
        <p:nvSpPr>
          <p:cNvPr id="5" name="Заголовок 4"/>
          <p:cNvSpPr>
            <a:spLocks noGrp="1"/>
          </p:cNvSpPr>
          <p:nvPr>
            <p:ph type="ctrTitle" idx="4294967295"/>
          </p:nvPr>
        </p:nvSpPr>
        <p:spPr>
          <a:xfrm>
            <a:off x="685800" y="5429250"/>
            <a:ext cx="8458200" cy="8604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00100" y="5786454"/>
            <a:ext cx="72866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400" dirty="0" smtClean="0">
                <a:solidFill>
                  <a:schemeClr val="tx2"/>
                </a:solidFill>
              </a:rPr>
              <a:t>и пресноводные, для видов, проживающих в реках и озерах.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oto9.png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214282" y="2143116"/>
            <a:ext cx="4500562" cy="3657422"/>
          </a:xfrm>
        </p:spPr>
      </p:pic>
      <p:pic>
        <p:nvPicPr>
          <p:cNvPr id="9" name="Содержимое 8" descr="Абдуллин_Тимур_Ахметович.jpg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4714876" y="2428868"/>
            <a:ext cx="4429124" cy="3643338"/>
          </a:xfrm>
        </p:spPr>
      </p:pic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457200" y="214290"/>
            <a:ext cx="8686800" cy="114300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По  целевому назначению аквариумы</a:t>
            </a:r>
            <a:br>
              <a:rPr lang="ru-RU" sz="2800" dirty="0" smtClean="0"/>
            </a:br>
            <a:r>
              <a:rPr lang="ru-RU" sz="2800" dirty="0" smtClean="0"/>
              <a:t>делятся на  Декоративные и  специальные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5857892"/>
            <a:ext cx="44291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Служат для украшения квартиры и других помещений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1500174"/>
            <a:ext cx="80010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Декоративные аквариумы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01752" y="0"/>
            <a:ext cx="8686800" cy="1298448"/>
          </a:xfrm>
        </p:spPr>
        <p:txBody>
          <a:bodyPr/>
          <a:lstStyle/>
          <a:p>
            <a:pPr algn="ctr"/>
            <a:r>
              <a:rPr lang="ru-RU" dirty="0" smtClean="0"/>
              <a:t>Формы аквариумов</a:t>
            </a:r>
            <a:endParaRPr lang="ru-RU" dirty="0"/>
          </a:p>
        </p:txBody>
      </p:sp>
      <p:pic>
        <p:nvPicPr>
          <p:cNvPr id="5" name="Содержимое 4" descr="ec6df74d74fea4fd94cc1a075d3613f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4282" y="1928802"/>
            <a:ext cx="4333876" cy="3939540"/>
          </a:xfrm>
        </p:spPr>
      </p:pic>
      <p:pic>
        <p:nvPicPr>
          <p:cNvPr id="10" name="Содержимое 9" descr="large_1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72000" y="2143116"/>
            <a:ext cx="4343400" cy="3714776"/>
          </a:xfrm>
        </p:spPr>
      </p:pic>
      <p:sp>
        <p:nvSpPr>
          <p:cNvPr id="8" name="Текст 7"/>
          <p:cNvSpPr>
            <a:spLocks noGrp="1"/>
          </p:cNvSpPr>
          <p:nvPr>
            <p:ph type="body" sz="half" idx="4294967295"/>
          </p:nvPr>
        </p:nvSpPr>
        <p:spPr>
          <a:xfrm>
            <a:off x="4851400" y="1285860"/>
            <a:ext cx="4292600" cy="71438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Угловая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4294967295"/>
          </p:nvPr>
        </p:nvSpPr>
        <p:spPr>
          <a:xfrm>
            <a:off x="428596" y="1285860"/>
            <a:ext cx="7648599" cy="78581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Прямоугольная           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142844" y="666750"/>
            <a:ext cx="4148169" cy="6397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>
                <a:solidFill>
                  <a:schemeClr val="tx2"/>
                </a:solidFill>
              </a:rPr>
              <a:t>Панорамная</a:t>
            </a:r>
            <a:endParaRPr lang="ru-RU" sz="3200" dirty="0">
              <a:solidFill>
                <a:schemeClr val="tx2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4851400" y="666750"/>
            <a:ext cx="4292600" cy="6397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>
                <a:solidFill>
                  <a:schemeClr val="tx2"/>
                </a:solidFill>
              </a:rPr>
              <a:t>Цилиндрическая</a:t>
            </a:r>
            <a:endParaRPr lang="ru-RU" sz="3200" dirty="0">
              <a:solidFill>
                <a:schemeClr val="tx2"/>
              </a:solidFill>
            </a:endParaRPr>
          </a:p>
        </p:txBody>
      </p:sp>
      <p:pic>
        <p:nvPicPr>
          <p:cNvPr id="7" name="Содержимое 6" descr="img834_11185_big.jpg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214282" y="1571612"/>
            <a:ext cx="4357688" cy="3941762"/>
          </a:xfrm>
        </p:spPr>
      </p:pic>
      <p:pic>
        <p:nvPicPr>
          <p:cNvPr id="8" name="Содержимое 7" descr="9fe81d70.large.jpg"/>
          <p:cNvPicPr>
            <a:picLocks noGrp="1" noChangeAspect="1"/>
          </p:cNvPicPr>
          <p:nvPr>
            <p:ph sz="quarter" idx="4294967295"/>
          </p:nvPr>
        </p:nvPicPr>
        <p:blipFill>
          <a:blip r:embed="rId3"/>
          <a:stretch>
            <a:fillRect/>
          </a:stretch>
        </p:blipFill>
        <p:spPr>
          <a:xfrm>
            <a:off x="4714876" y="1785926"/>
            <a:ext cx="4289425" cy="3500437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142844" y="666750"/>
            <a:ext cx="4214842" cy="6397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600" dirty="0" smtClean="0"/>
              <a:t>Трапециевидная</a:t>
            </a:r>
            <a:endParaRPr lang="ru-RU" sz="36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4851400" y="666750"/>
            <a:ext cx="4292600" cy="63976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600" dirty="0" smtClean="0"/>
              <a:t>Аквариум - картина</a:t>
            </a:r>
            <a:endParaRPr lang="ru-RU" sz="3600" dirty="0"/>
          </a:p>
        </p:txBody>
      </p:sp>
      <p:pic>
        <p:nvPicPr>
          <p:cNvPr id="7" name="Содержимое 6" descr="2430894347.jpg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142844" y="1571612"/>
            <a:ext cx="4500594" cy="3217862"/>
          </a:xfrm>
        </p:spPr>
      </p:pic>
      <p:pic>
        <p:nvPicPr>
          <p:cNvPr id="8" name="Содержимое 7" descr="1330335569_aquarium-interior-38.jpg"/>
          <p:cNvPicPr>
            <a:picLocks noGrp="1" noChangeAspect="1"/>
          </p:cNvPicPr>
          <p:nvPr>
            <p:ph sz="quarter" idx="4294967295"/>
          </p:nvPr>
        </p:nvPicPr>
        <p:blipFill>
          <a:blip r:embed="rId3"/>
          <a:stretch>
            <a:fillRect/>
          </a:stretch>
        </p:blipFill>
        <p:spPr>
          <a:xfrm>
            <a:off x="4357686" y="2786058"/>
            <a:ext cx="4643438" cy="3429024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357166"/>
            <a:ext cx="5929322" cy="949347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ru-RU" sz="4400" dirty="0" smtClean="0"/>
              <a:t>круглая</a:t>
            </a:r>
            <a:endParaRPr lang="ru-RU" sz="4400" dirty="0"/>
          </a:p>
        </p:txBody>
      </p:sp>
      <p:pic>
        <p:nvPicPr>
          <p:cNvPr id="7" name="Содержимое 6" descr="8980448.jpg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214282" y="1357298"/>
            <a:ext cx="4643439" cy="3643313"/>
          </a:xfrm>
        </p:spPr>
      </p:pic>
      <p:pic>
        <p:nvPicPr>
          <p:cNvPr id="10" name="Содержимое 9" descr="2fde465f03135f4a99ccde41d9ff71cc.jpg"/>
          <p:cNvPicPr>
            <a:picLocks noGrp="1" noChangeAspect="1"/>
          </p:cNvPicPr>
          <p:nvPr>
            <p:ph sz="quarter" idx="4294967295"/>
          </p:nvPr>
        </p:nvPicPr>
        <p:blipFill>
          <a:blip r:embed="rId3"/>
          <a:stretch>
            <a:fillRect/>
          </a:stretch>
        </p:blipFill>
        <p:spPr>
          <a:xfrm>
            <a:off x="4929190" y="2786058"/>
            <a:ext cx="4071934" cy="361315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977</TotalTime>
  <Words>232</Words>
  <PresentationFormat>Экран (4:3)</PresentationFormat>
  <Paragraphs>60</Paragraphs>
  <Slides>21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Трек</vt:lpstr>
      <vt:lpstr>Аквариумы. Виды, назначение.</vt:lpstr>
      <vt:lpstr>Что такое аквариум?</vt:lpstr>
      <vt:lpstr>Виды аквариумов</vt:lpstr>
      <vt:lpstr>  </vt:lpstr>
      <vt:lpstr>По  целевому назначению аквариумы делятся на  Декоративные и  специальные</vt:lpstr>
      <vt:lpstr>Формы аквариумов</vt:lpstr>
      <vt:lpstr>Слайд 7</vt:lpstr>
      <vt:lpstr>Слайд 8</vt:lpstr>
      <vt:lpstr>Слайд 9</vt:lpstr>
      <vt:lpstr>Мини аквариум</vt:lpstr>
      <vt:lpstr>Встроенный аквариум</vt:lpstr>
      <vt:lpstr>Аквариум в виде стола</vt:lpstr>
      <vt:lpstr>Нерестовый аквариум</vt:lpstr>
      <vt:lpstr>Выростной аквариум</vt:lpstr>
      <vt:lpstr>Что нужно знать начинающему  аквариумисту (правильный аквариум)</vt:lpstr>
      <vt:lpstr>параметры ПРАВИЛЬНОГО АКВАРИУМА</vt:lpstr>
      <vt:lpstr>Аквариумные рыбки</vt:lpstr>
      <vt:lpstr>обитатели</vt:lpstr>
      <vt:lpstr>Слайд 19</vt:lpstr>
      <vt:lpstr>Вывод: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Назначение и устройство аквариума</dc:title>
  <dc:creator>Home</dc:creator>
  <cp:lastModifiedBy>7</cp:lastModifiedBy>
  <cp:revision>141</cp:revision>
  <dcterms:created xsi:type="dcterms:W3CDTF">2017-03-30T16:13:55Z</dcterms:created>
  <dcterms:modified xsi:type="dcterms:W3CDTF">2023-01-09T20:04:06Z</dcterms:modified>
</cp:coreProperties>
</file>