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8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4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7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2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4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3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6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4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10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79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750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74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60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29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26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4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7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73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2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58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67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0</Words>
  <Application>Microsoft Office PowerPoint</Application>
  <PresentationFormat>Произвольный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12</cp:revision>
  <dcterms:created xsi:type="dcterms:W3CDTF">2021-05-28T17:01:27Z</dcterms:created>
  <dcterms:modified xsi:type="dcterms:W3CDTF">2022-08-31T14:52:15Z</dcterms:modified>
</cp:coreProperties>
</file>