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13" autoAdjust="0"/>
    <p:restoredTop sz="96404" autoAdjust="0"/>
  </p:normalViewPr>
  <p:slideViewPr>
    <p:cSldViewPr snapToGrid="0">
      <p:cViewPr varScale="1">
        <p:scale>
          <a:sx n="115" d="100"/>
          <a:sy n="115" d="100"/>
        </p:scale>
        <p:origin x="40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F1BA7-B173-4B06-9801-5B4D7B01D9D2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5939-89B6-4BBA-9330-1CB3A218E6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330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F1BA7-B173-4B06-9801-5B4D7B01D9D2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5939-89B6-4BBA-9330-1CB3A218E6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064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F1BA7-B173-4B06-9801-5B4D7B01D9D2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5939-89B6-4BBA-9330-1CB3A218E6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066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F1BA7-B173-4B06-9801-5B4D7B01D9D2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5939-89B6-4BBA-9330-1CB3A218E6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35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F1BA7-B173-4B06-9801-5B4D7B01D9D2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5939-89B6-4BBA-9330-1CB3A218E6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814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F1BA7-B173-4B06-9801-5B4D7B01D9D2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5939-89B6-4BBA-9330-1CB3A218E6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479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F1BA7-B173-4B06-9801-5B4D7B01D9D2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5939-89B6-4BBA-9330-1CB3A218E6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824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F1BA7-B173-4B06-9801-5B4D7B01D9D2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5939-89B6-4BBA-9330-1CB3A218E6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310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F1BA7-B173-4B06-9801-5B4D7B01D9D2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5939-89B6-4BBA-9330-1CB3A218E6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089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F1BA7-B173-4B06-9801-5B4D7B01D9D2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5939-89B6-4BBA-9330-1CB3A218E6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63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F1BA7-B173-4B06-9801-5B4D7B01D9D2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95939-89B6-4BBA-9330-1CB3A218E6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3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F1BA7-B173-4B06-9801-5B4D7B01D9D2}" type="datetimeFigureOut">
              <a:rPr lang="ru-RU" smtClean="0"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95939-89B6-4BBA-9330-1CB3A218E6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704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385" y="0"/>
            <a:ext cx="11113476" cy="1303094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форма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2024-2025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</a:t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Гимназия № 175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43203" y="1249514"/>
            <a:ext cx="1586781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/>
              <a:t>1-4 класс</a:t>
            </a:r>
            <a:endParaRPr lang="ru-RU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7030" t="17539" r="37010" b="16396"/>
          <a:stretch/>
        </p:blipFill>
        <p:spPr>
          <a:xfrm>
            <a:off x="301047" y="633678"/>
            <a:ext cx="1605392" cy="16914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92" y="2414490"/>
            <a:ext cx="2088501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Юбка ШФ-1125</a:t>
            </a:r>
            <a:endParaRPr lang="ru-RU" sz="2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0572" t="40462" r="40729" b="31389"/>
          <a:stretch/>
        </p:blipFill>
        <p:spPr>
          <a:xfrm>
            <a:off x="280219" y="2885676"/>
            <a:ext cx="1615229" cy="13677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492" y="4324523"/>
            <a:ext cx="2088501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Юбка ШФ-1600</a:t>
            </a:r>
            <a:endParaRPr lang="ru-RU" sz="20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41250" t="25926" r="42813" b="48889"/>
          <a:stretch/>
        </p:blipFill>
        <p:spPr>
          <a:xfrm>
            <a:off x="122142" y="4772079"/>
            <a:ext cx="1963200" cy="17450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3582" y="6501562"/>
            <a:ext cx="2088501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Жилет ШФ-1562</a:t>
            </a:r>
            <a:endParaRPr lang="ru-RU" sz="2000" b="1" dirty="0"/>
          </a:p>
        </p:txBody>
      </p:sp>
      <p:pic>
        <p:nvPicPr>
          <p:cNvPr id="1026" name="Picture 2" descr="Школьный сарафан Рио комби Виктория (ШФ-931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829" y="682893"/>
            <a:ext cx="1905266" cy="254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139847" y="3276700"/>
            <a:ext cx="2088501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Сарафан ШФ-931</a:t>
            </a:r>
            <a:endParaRPr lang="ru-RU" sz="2000" b="1" dirty="0"/>
          </a:p>
        </p:txBody>
      </p:sp>
      <p:pic>
        <p:nvPicPr>
          <p:cNvPr id="1028" name="Picture 4" descr="Жакет-бомбер UNI Рио (ШФ-1515)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590" b="40359"/>
          <a:stretch/>
        </p:blipFill>
        <p:spPr bwMode="auto">
          <a:xfrm>
            <a:off x="2222248" y="3817492"/>
            <a:ext cx="2920305" cy="230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427751" y="6191208"/>
            <a:ext cx="2378321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/>
              <a:t>Бомбер</a:t>
            </a:r>
            <a:r>
              <a:rPr lang="ru-RU" sz="2000" b="1" dirty="0" smtClean="0"/>
              <a:t> ШФ-1515</a:t>
            </a:r>
            <a:endParaRPr lang="ru-RU" sz="2000" b="1" dirty="0"/>
          </a:p>
        </p:txBody>
      </p:sp>
      <p:pic>
        <p:nvPicPr>
          <p:cNvPr id="1030" name="Picture 6" descr="Брюки для мальчика Classic Гулливер-Рио (ШФ-1640)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37740" r="24393" b="1640"/>
          <a:stretch/>
        </p:blipFill>
        <p:spPr bwMode="auto">
          <a:xfrm>
            <a:off x="9881368" y="4033449"/>
            <a:ext cx="1446530" cy="231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Пиджак для мальчика Рио (ШФ-1155)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47" b="10799"/>
          <a:stretch/>
        </p:blipFill>
        <p:spPr bwMode="auto">
          <a:xfrm>
            <a:off x="10223233" y="732439"/>
            <a:ext cx="1820763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106024" y="3223248"/>
            <a:ext cx="2085975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Пиджак Рио синий ШФ-1155</a:t>
            </a:r>
            <a:endParaRPr lang="ru-RU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9288076" y="6419409"/>
            <a:ext cx="2378321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Брюки ШФ-1640</a:t>
            </a:r>
            <a:endParaRPr lang="ru-RU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311553" y="5184017"/>
            <a:ext cx="3908648" cy="163121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Белая блузка с длинным рукавом, белая рубашка.</a:t>
            </a:r>
          </a:p>
          <a:p>
            <a:pPr algn="ctr"/>
            <a:r>
              <a:rPr lang="ru-RU" sz="2000" b="1" dirty="0" smtClean="0"/>
              <a:t>Классическая обувь (туфли, балетки).</a:t>
            </a:r>
          </a:p>
          <a:p>
            <a:pPr algn="ctr"/>
            <a:r>
              <a:rPr lang="ru-RU" sz="2000" b="1" dirty="0" smtClean="0"/>
              <a:t>НЕ КРОССОВКИ</a:t>
            </a:r>
            <a:endParaRPr lang="ru-RU" sz="2000" b="1" dirty="0"/>
          </a:p>
        </p:txBody>
      </p:sp>
      <p:pic>
        <p:nvPicPr>
          <p:cNvPr id="1034" name="Picture 10" descr="Галстук Рио комби Виктория (GAL-03/281)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8447" y="1118426"/>
            <a:ext cx="1414462" cy="188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6908435" y="3231994"/>
            <a:ext cx="3126745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Галстук Рио-</a:t>
            </a:r>
            <a:r>
              <a:rPr lang="ru-RU" sz="2000" b="1" dirty="0" err="1" smtClean="0"/>
              <a:t>комби</a:t>
            </a:r>
            <a:r>
              <a:rPr lang="ru-RU" sz="2000" b="1" dirty="0" smtClean="0"/>
              <a:t> Виктория </a:t>
            </a:r>
            <a:r>
              <a:rPr lang="en-US" b="1" dirty="0" smtClean="0"/>
              <a:t>GAL-03/281</a:t>
            </a:r>
            <a:endParaRPr lang="en-US" b="1" dirty="0"/>
          </a:p>
        </p:txBody>
      </p:sp>
      <p:sp>
        <p:nvSpPr>
          <p:cNvPr id="11" name="AutoShape 4" descr="https://forum.sibmama.ru/usrpx/88816/88816_560x800_ag239336ls.jpg"/>
          <p:cNvSpPr>
            <a:spLocks noChangeAspect="1" noChangeArrowheads="1"/>
          </p:cNvSpPr>
          <p:nvPr/>
        </p:nvSpPr>
        <p:spPr bwMode="auto">
          <a:xfrm>
            <a:off x="155574" y="-144463"/>
            <a:ext cx="3860239" cy="386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323" y="1303094"/>
            <a:ext cx="1880875" cy="268696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208518" y="4119572"/>
            <a:ext cx="4319565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Спортивная форма + кроссовки на белой подошве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82507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385" y="0"/>
            <a:ext cx="11113476" cy="1303094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форма 2022-2023 учебный год</a:t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Гимназия № 175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27002" y="1359388"/>
            <a:ext cx="2302233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/>
              <a:t>Внешний вид</a:t>
            </a:r>
            <a:endParaRPr lang="ru-RU" sz="2800" b="1" dirty="0"/>
          </a:p>
        </p:txBody>
      </p:sp>
      <p:sp>
        <p:nvSpPr>
          <p:cNvPr id="8" name="AutoShape 2" descr="https://mail.yandex.ru/message_part/IMG-20220317-WA0024.jpg?_uid=114696992&amp;name=IMG-20220317-WA0024.jpg&amp;hid=1.2&amp;ids=178736610211309062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https://mail.yandex.ru/message_part/IMG-20220317-WA0024.jpg?_uid=114696992&amp;name=IMG-20220317-WA0024.jpg&amp;hid=1.2&amp;ids=178736610211309062&amp;no_disposition=y&amp;exif_rotate=y"/>
          <p:cNvSpPr>
            <a:spLocks noChangeAspect="1" noChangeArrowheads="1"/>
          </p:cNvSpPr>
          <p:nvPr/>
        </p:nvSpPr>
        <p:spPr bwMode="auto">
          <a:xfrm>
            <a:off x="307974" y="7937"/>
            <a:ext cx="5478445" cy="547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30" y="731331"/>
            <a:ext cx="2687782" cy="403167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583" y="2013646"/>
            <a:ext cx="2226419" cy="334171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065" y="3366757"/>
            <a:ext cx="2772107" cy="344203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066" y="1339331"/>
            <a:ext cx="2316746" cy="281567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743" y="688673"/>
            <a:ext cx="2312534" cy="334171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615" y="3684504"/>
            <a:ext cx="2438789" cy="312428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19130" y="5595728"/>
            <a:ext cx="3502626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Волосы должны быть собраны </a:t>
            </a:r>
          </a:p>
          <a:p>
            <a:pPr algn="ctr"/>
            <a:r>
              <a:rPr lang="ru-RU" dirty="0" smtClean="0"/>
              <a:t>в причёску, </a:t>
            </a:r>
          </a:p>
          <a:p>
            <a:pPr algn="ctr"/>
            <a:r>
              <a:rPr lang="ru-RU" dirty="0" smtClean="0"/>
              <a:t>у мальчиков – опрятная стрижка.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258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72</Words>
  <Application>Microsoft Office PowerPoint</Application>
  <PresentationFormat>Широкоэкранный</PresentationFormat>
  <Paragraphs>19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Школьная форма 2024-2025 учебный год Гимназия № 175</vt:lpstr>
      <vt:lpstr>Школьная форма 2022-2023 учебный год Гимназия № 175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Школьная форма 2022-2023 учебный год Гимназия № 175</dc:title>
  <dc:creator>User</dc:creator>
  <cp:lastModifiedBy>User</cp:lastModifiedBy>
  <cp:revision>14</cp:revision>
  <dcterms:created xsi:type="dcterms:W3CDTF">2022-03-16T08:03:52Z</dcterms:created>
  <dcterms:modified xsi:type="dcterms:W3CDTF">2024-04-01T15:11:50Z</dcterms:modified>
</cp:coreProperties>
</file>